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8" r:id="rId2"/>
    <p:sldId id="257" r:id="rId3"/>
    <p:sldId id="322" r:id="rId4"/>
    <p:sldId id="258" r:id="rId5"/>
    <p:sldId id="324" r:id="rId6"/>
    <p:sldId id="328" r:id="rId7"/>
    <p:sldId id="329" r:id="rId8"/>
    <p:sldId id="325" r:id="rId9"/>
    <p:sldId id="326" r:id="rId10"/>
    <p:sldId id="327" r:id="rId11"/>
    <p:sldId id="323" r:id="rId12"/>
    <p:sldId id="260" r:id="rId13"/>
    <p:sldId id="261" r:id="rId14"/>
    <p:sldId id="263" r:id="rId15"/>
    <p:sldId id="312" r:id="rId16"/>
    <p:sldId id="264" r:id="rId17"/>
    <p:sldId id="265" r:id="rId18"/>
    <p:sldId id="266" r:id="rId19"/>
    <p:sldId id="267" r:id="rId20"/>
    <p:sldId id="268" r:id="rId21"/>
    <p:sldId id="269" r:id="rId22"/>
    <p:sldId id="315" r:id="rId23"/>
    <p:sldId id="270" r:id="rId24"/>
    <p:sldId id="271" r:id="rId25"/>
    <p:sldId id="316" r:id="rId26"/>
    <p:sldId id="272" r:id="rId27"/>
    <p:sldId id="317" r:id="rId28"/>
    <p:sldId id="273" r:id="rId29"/>
    <p:sldId id="274" r:id="rId30"/>
    <p:sldId id="313" r:id="rId31"/>
    <p:sldId id="277" r:id="rId32"/>
    <p:sldId id="276" r:id="rId33"/>
    <p:sldId id="314" r:id="rId34"/>
    <p:sldId id="319" r:id="rId35"/>
    <p:sldId id="321" r:id="rId36"/>
    <p:sldId id="320" r:id="rId37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howGuides="1">
      <p:cViewPr varScale="1">
        <p:scale>
          <a:sx n="130" d="100"/>
          <a:sy n="130" d="100"/>
        </p:scale>
        <p:origin x="40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 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Montag, 22.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Fazit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94292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Module/Pakete</a:t>
            </a:r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</a:t>
            </a:r>
          </a:p>
          <a:p>
            <a:r>
              <a:rPr lang="de-DE" dirty="0"/>
              <a:t>Was war Bevor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Vorhandene Lösungen</a:t>
            </a:r>
          </a:p>
          <a:p>
            <a:pPr lvl="1"/>
            <a:r>
              <a:rPr lang="de-DE" dirty="0"/>
              <a:t>Herausforderungen</a:t>
            </a:r>
          </a:p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  <a:p>
            <a:pPr lvl="1"/>
            <a:r>
              <a:rPr lang="de-DE" dirty="0"/>
              <a:t>Wofür wird es Eingesetzt</a:t>
            </a:r>
          </a:p>
          <a:p>
            <a:pPr lvl="1"/>
            <a:r>
              <a:rPr lang="de-DE" dirty="0"/>
              <a:t>Meine Projekte</a:t>
            </a:r>
          </a:p>
          <a:p>
            <a:r>
              <a:rPr lang="de-DE" dirty="0"/>
              <a:t>Fazit</a:t>
            </a:r>
          </a:p>
          <a:p>
            <a:pPr lvl="1"/>
            <a:r>
              <a:rPr lang="de-DE" dirty="0"/>
              <a:t>Zusammenfassung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(Petrol)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24090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2: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3: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26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36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1b). Installation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85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1c). Module/Pakete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325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Comunity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Was war Bevor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Ansible</a:t>
            </a:r>
            <a:r>
              <a:rPr lang="de-DE" dirty="0"/>
              <a:t> bei der KfW</a:t>
            </a:r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914</Words>
  <Application>Microsoft Office PowerPoint</Application>
  <PresentationFormat>Custom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Symbol</vt:lpstr>
      <vt:lpstr>KfW</vt:lpstr>
      <vt:lpstr>Ansible Der alles Könner der Systemverwaltung für jedermann?</vt:lpstr>
      <vt:lpstr>Inhalt</vt:lpstr>
      <vt:lpstr>Einführung in Ansible</vt:lpstr>
      <vt:lpstr>1a). Was ist Ansible</vt:lpstr>
      <vt:lpstr>1b). Installation</vt:lpstr>
      <vt:lpstr>1c). Module/Pakete</vt:lpstr>
      <vt:lpstr>1d). Versionen</vt:lpstr>
      <vt:lpstr>2. Was war Bevor Ansible</vt:lpstr>
      <vt:lpstr>3. Ansible bei der KfW</vt:lpstr>
      <vt:lpstr>4. Fazit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(Petrol)</vt:lpstr>
      <vt:lpstr>Titel der Fazitseite (Dunkelgrün)</vt:lpstr>
      <vt:lpstr>Vielen Dank.</vt:lpstr>
      <vt:lpstr>Bildnachweise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3</cp:revision>
  <cp:lastPrinted>2018-04-27T07:26:33Z</cp:lastPrinted>
  <dcterms:created xsi:type="dcterms:W3CDTF">2024-01-22T11:27:58Z</dcterms:created>
  <dcterms:modified xsi:type="dcterms:W3CDTF">2024-01-22T14:01:39Z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