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156"/>
    <a:srgbClr val="832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97938-C0FA-4836-8F5B-1702D1782787}" v="21" dt="2019-02-13T12:16:22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8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1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4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7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2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18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7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40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2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54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B090-DFD3-41E5-8464-77CDFD569979}" type="datetimeFigureOut">
              <a:rPr lang="de-DE" smtClean="0"/>
              <a:t>20.01.2022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0236-1AFB-438F-8C81-E7BD467D24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38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169712E-9818-4A2F-B222-74B0FD041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82" y="1842503"/>
            <a:ext cx="1161297" cy="529428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C2759C77-CE72-4899-B7BF-6C2A5B52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05" y="3578118"/>
            <a:ext cx="1073187" cy="607741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B2779E45-A106-4E21-BF0E-24B3E7706E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09" y="1846008"/>
            <a:ext cx="957044" cy="470027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DE9FD229-B657-4771-9F2C-9E023BE83F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33" y="3648026"/>
            <a:ext cx="675998" cy="470027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59BACAA6-DAA5-47CF-900D-4C97340A3C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83" y="4915352"/>
            <a:ext cx="1161297" cy="4700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E6C9844-459D-4ABB-952F-4AB4C4B81E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70" y="3676138"/>
            <a:ext cx="557301" cy="436239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462FAB32-E4ED-4C22-A10F-0212F3A205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53" y="3683906"/>
            <a:ext cx="557301" cy="436239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46154FC0-0457-4BC4-BD4F-57BD75AA6B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07" y="1867547"/>
            <a:ext cx="955677" cy="436239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0C792B03-FD4F-4C9E-BE74-557A75D14F54}"/>
              </a:ext>
            </a:extLst>
          </p:cNvPr>
          <p:cNvSpPr/>
          <p:nvPr/>
        </p:nvSpPr>
        <p:spPr>
          <a:xfrm>
            <a:off x="1241131" y="1867547"/>
            <a:ext cx="66617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BB7977"/>
                </a:solidFill>
                <a:latin typeface="Consolas" panose="020B0609020204030204" pitchFamily="49" charset="0"/>
              </a:rPr>
              <a:t>public static void</a:t>
            </a:r>
            <a:r>
              <a:rPr lang="en-US" sz="2000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4466"/>
                </a:solidFill>
                <a:latin typeface="Consolas" panose="020B0609020204030204" pitchFamily="49" charset="0"/>
              </a:rPr>
              <a:t>hallo</a:t>
            </a:r>
            <a:r>
              <a:rPr lang="en-US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name</a:t>
            </a:r>
            <a:r>
              <a:rPr lang="en-US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.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.</a:t>
            </a:r>
            <a:r>
              <a:rPr lang="de-DE" sz="2000" dirty="0">
                <a:solidFill>
                  <a:srgbClr val="004466"/>
                </a:solidFill>
                <a:latin typeface="Consolas" panose="020B0609020204030204" pitchFamily="49" charset="0"/>
              </a:rPr>
              <a:t>println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A68500"/>
                </a:solidFill>
                <a:latin typeface="Consolas" panose="020B0609020204030204" pitchFamily="49" charset="0"/>
              </a:rPr>
              <a:t>"Hallo " 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de-DE" sz="2000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de-DE" sz="2000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A68500"/>
                </a:solidFill>
                <a:latin typeface="Consolas" panose="020B0609020204030204" pitchFamily="49" charset="0"/>
              </a:rPr>
              <a:t>"!"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);</a:t>
            </a:r>
            <a:endParaRPr lang="de-DE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}</a:t>
            </a:r>
            <a:endParaRPr lang="de-DE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endParaRPr lang="de-DE" sz="2000" dirty="0">
              <a:latin typeface="Consolas" panose="020B0609020204030204" pitchFamily="49" charset="0"/>
            </a:endParaRPr>
          </a:p>
          <a:p>
            <a:endParaRPr lang="de-DE" sz="2000" dirty="0">
              <a:latin typeface="Consolas" panose="020B0609020204030204" pitchFamily="49" charset="0"/>
            </a:endParaRPr>
          </a:p>
          <a:p>
            <a:endParaRPr lang="de-DE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BB7977"/>
                </a:solidFill>
                <a:latin typeface="Consolas" panose="020B0609020204030204" pitchFamily="49" charset="0"/>
              </a:rPr>
              <a:t>public static int</a:t>
            </a:r>
            <a:r>
              <a:rPr lang="en-US" sz="2000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4466"/>
                </a:solidFill>
                <a:latin typeface="Consolas" panose="020B0609020204030204" pitchFamily="49" charset="0"/>
              </a:rPr>
              <a:t>max</a:t>
            </a:r>
            <a:r>
              <a:rPr lang="en-US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BB7977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BB7977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de-DE" sz="2000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&gt;</a:t>
            </a:r>
            <a:r>
              <a:rPr lang="de-DE" sz="2000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) {</a:t>
            </a:r>
            <a:endParaRPr lang="de-DE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</a:rPr>
              <a:t>        </a:t>
            </a:r>
            <a:r>
              <a:rPr lang="de-DE" sz="2000" b="1" dirty="0">
                <a:solidFill>
                  <a:srgbClr val="BB7977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de-DE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}</a:t>
            </a:r>
            <a:endParaRPr lang="de-DE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b="1" dirty="0">
                <a:solidFill>
                  <a:srgbClr val="BB7977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de-DE" sz="2000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FF0080"/>
                </a:solidFill>
                <a:latin typeface="Consolas" panose="020B0609020204030204" pitchFamily="49" charset="0"/>
              </a:rPr>
              <a:t>}</a:t>
            </a:r>
            <a:endParaRPr lang="de-DE" sz="2000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91435">
            <a:off x="1165692" y="1276203"/>
            <a:ext cx="305861" cy="713676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2BC17C2C-60D0-4097-BE8C-4CD6954AE5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6877">
            <a:off x="2560540" y="5238588"/>
            <a:ext cx="305861" cy="713676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F3B63881-BE98-48FA-899D-77C947D8CA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9029">
            <a:off x="3598928" y="3149409"/>
            <a:ext cx="305861" cy="713676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09338C5B-CD91-4411-BFD0-3F0C3E8ED1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0497">
            <a:off x="5435476" y="1276203"/>
            <a:ext cx="305861" cy="713676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443234B8-F2F2-4CDC-8802-5BED2ECBD5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9152">
            <a:off x="2186268" y="3060740"/>
            <a:ext cx="305861" cy="713676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FCB5EA2E-63E9-467B-8571-F8C09B319C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9851" flipH="1">
            <a:off x="5208806" y="4043342"/>
            <a:ext cx="314654" cy="713676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DC3AACFC-8122-4CF7-AD2D-9406D06585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9916">
            <a:off x="5571186" y="4025424"/>
            <a:ext cx="305861" cy="713676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85236C76-A379-4B2D-A050-6B740E2662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78587">
            <a:off x="3629503" y="1235706"/>
            <a:ext cx="305861" cy="71367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786D9B3-DA4E-4F22-BC72-7511DE91FBCC}"/>
              </a:ext>
            </a:extLst>
          </p:cNvPr>
          <p:cNvSpPr/>
          <p:nvPr/>
        </p:nvSpPr>
        <p:spPr>
          <a:xfrm>
            <a:off x="319018" y="6228803"/>
            <a:ext cx="4072910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b="1" dirty="0"/>
              <a:t>Aufgabe: </a:t>
            </a:r>
            <a:r>
              <a:rPr lang="en-US" sz="1400" dirty="0"/>
              <a:t>Beschriften Sie die markierten Fachbegriffe.</a:t>
            </a:r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96C55E-C421-4266-AC8B-3A7A2583053B}"/>
              </a:ext>
            </a:extLst>
          </p:cNvPr>
          <p:cNvSpPr txBox="1"/>
          <p:nvPr/>
        </p:nvSpPr>
        <p:spPr>
          <a:xfrm>
            <a:off x="112075" y="1095684"/>
            <a:ext cx="299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Öffentlichkeitsstatus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9B3249-1941-44FB-B0A3-92ECE35233F7}"/>
              </a:ext>
            </a:extLst>
          </p:cNvPr>
          <p:cNvSpPr txBox="1"/>
          <p:nvPr/>
        </p:nvSpPr>
        <p:spPr>
          <a:xfrm>
            <a:off x="3062852" y="1005841"/>
            <a:ext cx="17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Rückgabetyp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BC98C7-E906-4B95-BCE4-46C8771591EA}"/>
              </a:ext>
            </a:extLst>
          </p:cNvPr>
          <p:cNvSpPr txBox="1"/>
          <p:nvPr/>
        </p:nvSpPr>
        <p:spPr>
          <a:xfrm>
            <a:off x="5561351" y="938934"/>
            <a:ext cx="32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 des Parameter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98893E8-1F4D-4B82-9D49-4A6A8900812E}"/>
              </a:ext>
            </a:extLst>
          </p:cNvPr>
          <p:cNvSpPr txBox="1"/>
          <p:nvPr/>
        </p:nvSpPr>
        <p:spPr>
          <a:xfrm>
            <a:off x="3414517" y="2853777"/>
            <a:ext cx="17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Rückgabetyp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49DE1A-0E54-45E0-81DC-F759165BD8EF}"/>
              </a:ext>
            </a:extLst>
          </p:cNvPr>
          <p:cNvSpPr txBox="1"/>
          <p:nvPr/>
        </p:nvSpPr>
        <p:spPr>
          <a:xfrm>
            <a:off x="4721901" y="4780278"/>
            <a:ext cx="350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Variabel der Parameter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AE7D94-0009-4291-8F7B-4ED66D1AAF84}"/>
              </a:ext>
            </a:extLst>
          </p:cNvPr>
          <p:cNvSpPr txBox="1"/>
          <p:nvPr/>
        </p:nvSpPr>
        <p:spPr>
          <a:xfrm>
            <a:off x="610089" y="2853777"/>
            <a:ext cx="213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Objektbindung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11A9922-EC6B-4CDC-96A1-4AB542E11B5A}"/>
              </a:ext>
            </a:extLst>
          </p:cNvPr>
          <p:cNvSpPr txBox="1"/>
          <p:nvPr/>
        </p:nvSpPr>
        <p:spPr>
          <a:xfrm>
            <a:off x="1241131" y="5813869"/>
            <a:ext cx="234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Abbruchbedingung</a:t>
            </a:r>
          </a:p>
        </p:txBody>
      </p:sp>
    </p:spTree>
    <p:extLst>
      <p:ext uri="{BB962C8B-B14F-4D97-AF65-F5344CB8AC3E}">
        <p14:creationId xmlns:p14="http://schemas.microsoft.com/office/powerpoint/2010/main" val="42411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E24E42F-D952-4F89-9EBC-8A4FC1ED1AB1}">
  <we:reference id="wa104381335" version="1.0.0.1" store="en-US" storeType="OMEX"/>
  <we:alternateReferences>
    <we:reference id="wa104381335" version="1.0.0.1" store="wa10438133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Consolas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Schleyer</dc:creator>
  <cp:lastModifiedBy>mcpeaps_HD .</cp:lastModifiedBy>
  <cp:revision>63</cp:revision>
  <dcterms:created xsi:type="dcterms:W3CDTF">2015-08-28T15:50:47Z</dcterms:created>
  <dcterms:modified xsi:type="dcterms:W3CDTF">2022-01-20T12:59:32Z</dcterms:modified>
</cp:coreProperties>
</file>