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27" r:id="rId11"/>
    <p:sldId id="323" r:id="rId12"/>
    <p:sldId id="260" r:id="rId13"/>
    <p:sldId id="261" r:id="rId14"/>
    <p:sldId id="263" r:id="rId15"/>
    <p:sldId id="312" r:id="rId16"/>
    <p:sldId id="264" r:id="rId17"/>
    <p:sldId id="265" r:id="rId18"/>
    <p:sldId id="266" r:id="rId19"/>
    <p:sldId id="267" r:id="rId20"/>
    <p:sldId id="268" r:id="rId21"/>
    <p:sldId id="269" r:id="rId22"/>
    <p:sldId id="315" r:id="rId23"/>
    <p:sldId id="270" r:id="rId24"/>
    <p:sldId id="271" r:id="rId25"/>
    <p:sldId id="316" r:id="rId26"/>
    <p:sldId id="272" r:id="rId27"/>
    <p:sldId id="317" r:id="rId28"/>
    <p:sldId id="273" r:id="rId29"/>
    <p:sldId id="274" r:id="rId30"/>
    <p:sldId id="313" r:id="rId31"/>
    <p:sldId id="277" r:id="rId32"/>
    <p:sldId id="276" r:id="rId33"/>
    <p:sldId id="314" r:id="rId34"/>
    <p:sldId id="319" r:id="rId35"/>
    <p:sldId id="321" r:id="rId36"/>
    <p:sldId id="320" r:id="rId37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Comunity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908</Words>
  <Application>Microsoft Office PowerPoint</Application>
  <PresentationFormat>Custom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Was war Bevor Ansible</vt:lpstr>
      <vt:lpstr>Ansible bei der KfW</vt:lpstr>
      <vt:lpstr>Fazit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(Petrol)</vt:lpstr>
      <vt:lpstr>Titel der Fazitseite (Dunkelgrün)</vt:lpstr>
      <vt:lpstr>Vielen Dank.</vt:lpstr>
      <vt:lpstr>Bildnachweise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2</cp:revision>
  <cp:lastPrinted>2018-04-27T07:26:33Z</cp:lastPrinted>
  <dcterms:created xsi:type="dcterms:W3CDTF">2024-01-22T11:27:58Z</dcterms:created>
  <dcterms:modified xsi:type="dcterms:W3CDTF">2024-01-22T12:47:24Z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