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1454D-81C0-9B41-B21B-F65A4F6FF317}" v="434" dt="2023-10-05T03:31:4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7"/>
    <p:restoredTop sz="96240"/>
  </p:normalViewPr>
  <p:slideViewPr>
    <p:cSldViewPr showGuides="1">
      <p:cViewPr>
        <p:scale>
          <a:sx n="187" d="100"/>
          <a:sy n="187" d="100"/>
        </p:scale>
        <p:origin x="536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CD727-70C5-4598-B870-325C62C5C4FD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553547-1CEB-46E6-96AA-B98AF9989520}">
      <dgm:prSet/>
      <dgm:spPr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de-DE" dirty="0"/>
            <a:t>Beschreibung des Szenarios</a:t>
          </a:r>
          <a:endParaRPr lang="en-US" dirty="0"/>
        </a:p>
      </dgm:t>
    </dgm:pt>
    <dgm:pt modelId="{466AD7ED-6D3B-4722-9A16-DA13E0C91A88}" type="parTrans" cxnId="{8987EA00-AB07-45CF-94DB-AC670F353668}">
      <dgm:prSet/>
      <dgm:spPr/>
      <dgm:t>
        <a:bodyPr/>
        <a:lstStyle/>
        <a:p>
          <a:endParaRPr lang="en-US"/>
        </a:p>
      </dgm:t>
    </dgm:pt>
    <dgm:pt modelId="{4CACFB12-4577-4DFD-B02F-94D46ECDF35C}" type="sibTrans" cxnId="{8987EA00-AB07-45CF-94DB-AC670F353668}">
      <dgm:prSet/>
      <dgm:spPr/>
      <dgm:t>
        <a:bodyPr/>
        <a:lstStyle/>
        <a:p>
          <a:endParaRPr lang="en-US"/>
        </a:p>
      </dgm:t>
    </dgm:pt>
    <dgm:pt modelId="{C0F697A7-1BB8-4441-89D9-2F42605E09E2}">
      <dgm:prSet/>
      <dgm:spPr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de-DE" dirty="0"/>
            <a:t>Konsequenzen</a:t>
          </a:r>
          <a:endParaRPr lang="en-US" dirty="0"/>
        </a:p>
      </dgm:t>
    </dgm:pt>
    <dgm:pt modelId="{3EC7988E-1154-4E2E-ACC3-A4E5CA2944F5}" type="parTrans" cxnId="{CF1B4E2B-B9F8-4692-82D5-3EC5EE4A4E7A}">
      <dgm:prSet/>
      <dgm:spPr/>
      <dgm:t>
        <a:bodyPr/>
        <a:lstStyle/>
        <a:p>
          <a:endParaRPr lang="en-US"/>
        </a:p>
      </dgm:t>
    </dgm:pt>
    <dgm:pt modelId="{3A48C632-6168-439C-82AB-B5EE11B00E73}" type="sibTrans" cxnId="{CF1B4E2B-B9F8-4692-82D5-3EC5EE4A4E7A}">
      <dgm:prSet/>
      <dgm:spPr/>
      <dgm:t>
        <a:bodyPr/>
        <a:lstStyle/>
        <a:p>
          <a:endParaRPr lang="en-US"/>
        </a:p>
      </dgm:t>
    </dgm:pt>
    <dgm:pt modelId="{64799631-1AA7-4A1A-843E-553F2E2554E7}">
      <dgm:prSet/>
      <dgm:spPr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de-DE" dirty="0"/>
            <a:t>Verletzte Grundwerte der Informationssicherheit</a:t>
          </a:r>
          <a:endParaRPr lang="en-US" dirty="0"/>
        </a:p>
      </dgm:t>
    </dgm:pt>
    <dgm:pt modelId="{3B586F96-A786-4EC8-8ED3-9046A9BB8214}" type="parTrans" cxnId="{A5EE0517-5B9E-4863-8DC5-06F1C3797ED2}">
      <dgm:prSet/>
      <dgm:spPr/>
      <dgm:t>
        <a:bodyPr/>
        <a:lstStyle/>
        <a:p>
          <a:endParaRPr lang="en-US"/>
        </a:p>
      </dgm:t>
    </dgm:pt>
    <dgm:pt modelId="{1DD68F3E-02F8-4EF4-939A-559674987A59}" type="sibTrans" cxnId="{A5EE0517-5B9E-4863-8DC5-06F1C3797ED2}">
      <dgm:prSet/>
      <dgm:spPr/>
      <dgm:t>
        <a:bodyPr/>
        <a:lstStyle/>
        <a:p>
          <a:endParaRPr lang="en-US"/>
        </a:p>
      </dgm:t>
    </dgm:pt>
    <dgm:pt modelId="{CF5A074F-041D-4607-9EC0-31908CEAD2A8}">
      <dgm:prSet/>
      <dgm:spPr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de-DE" dirty="0"/>
            <a:t>Wesentliche Fehler</a:t>
          </a:r>
          <a:endParaRPr lang="en-US" dirty="0"/>
        </a:p>
      </dgm:t>
    </dgm:pt>
    <dgm:pt modelId="{DFC91EEB-7192-4488-B2C3-ACFCBD1DEBE7}" type="parTrans" cxnId="{B5196927-86C7-4B99-86FF-3101E9942FE6}">
      <dgm:prSet/>
      <dgm:spPr/>
      <dgm:t>
        <a:bodyPr/>
        <a:lstStyle/>
        <a:p>
          <a:endParaRPr lang="en-US"/>
        </a:p>
      </dgm:t>
    </dgm:pt>
    <dgm:pt modelId="{EF01BA1E-B0F5-4970-BE50-E302DF380F49}" type="sibTrans" cxnId="{B5196927-86C7-4B99-86FF-3101E9942FE6}">
      <dgm:prSet/>
      <dgm:spPr/>
      <dgm:t>
        <a:bodyPr/>
        <a:lstStyle/>
        <a:p>
          <a:endParaRPr lang="en-US"/>
        </a:p>
      </dgm:t>
    </dgm:pt>
    <dgm:pt modelId="{B61E00D1-42FE-484D-A6E0-F93D9BF106D2}">
      <dgm:prSet/>
      <dgm:spPr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de-DE" dirty="0"/>
            <a:t>Elementare Gefährdungen</a:t>
          </a:r>
          <a:endParaRPr lang="en-US" dirty="0"/>
        </a:p>
      </dgm:t>
    </dgm:pt>
    <dgm:pt modelId="{E5319D49-F866-4D31-97B9-713833674346}" type="parTrans" cxnId="{853CC610-B766-46BA-BBE1-1A12C11605B9}">
      <dgm:prSet/>
      <dgm:spPr/>
      <dgm:t>
        <a:bodyPr/>
        <a:lstStyle/>
        <a:p>
          <a:endParaRPr lang="en-US"/>
        </a:p>
      </dgm:t>
    </dgm:pt>
    <dgm:pt modelId="{4A2DC581-A3AB-40A6-B8D4-D127897E6281}" type="sibTrans" cxnId="{853CC610-B766-46BA-BBE1-1A12C11605B9}">
      <dgm:prSet/>
      <dgm:spPr/>
      <dgm:t>
        <a:bodyPr/>
        <a:lstStyle/>
        <a:p>
          <a:endParaRPr lang="en-US"/>
        </a:p>
      </dgm:t>
    </dgm:pt>
    <dgm:pt modelId="{E2CAB69F-FAEB-4431-B572-03EC51E43341}">
      <dgm:prSet/>
      <dgm:spPr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de-DE" dirty="0"/>
            <a:t>IT-Grundschutz</a:t>
          </a:r>
          <a:endParaRPr lang="en-US" dirty="0"/>
        </a:p>
      </dgm:t>
    </dgm:pt>
    <dgm:pt modelId="{8DA45CB2-7D0C-46FE-BC1E-D504E36D0AC5}" type="parTrans" cxnId="{6E06A668-C1F7-4407-A4EA-84355EB71A05}">
      <dgm:prSet/>
      <dgm:spPr/>
      <dgm:t>
        <a:bodyPr/>
        <a:lstStyle/>
        <a:p>
          <a:endParaRPr lang="en-US"/>
        </a:p>
      </dgm:t>
    </dgm:pt>
    <dgm:pt modelId="{19803871-02F7-4FC9-9D23-4882F3AACC0B}" type="sibTrans" cxnId="{6E06A668-C1F7-4407-A4EA-84355EB71A05}">
      <dgm:prSet/>
      <dgm:spPr/>
      <dgm:t>
        <a:bodyPr/>
        <a:lstStyle/>
        <a:p>
          <a:endParaRPr lang="en-US"/>
        </a:p>
      </dgm:t>
    </dgm:pt>
    <dgm:pt modelId="{6B7FC31C-E956-F646-94EC-DD8608B9BB93}" type="pres">
      <dgm:prSet presAssocID="{41CCD727-70C5-4598-B870-325C62C5C4FD}" presName="Name0" presStyleCnt="0">
        <dgm:presLayoutVars>
          <dgm:dir/>
          <dgm:animLvl val="lvl"/>
          <dgm:resizeHandles val="exact"/>
        </dgm:presLayoutVars>
      </dgm:prSet>
      <dgm:spPr/>
    </dgm:pt>
    <dgm:pt modelId="{EA69E166-8C0F-664A-BB4B-26CFB365D52B}" type="pres">
      <dgm:prSet presAssocID="{8A553547-1CEB-46E6-96AA-B98AF9989520}" presName="linNode" presStyleCnt="0"/>
      <dgm:spPr/>
    </dgm:pt>
    <dgm:pt modelId="{FCEEE093-96A8-7642-BF82-DCE19B05FE8A}" type="pres">
      <dgm:prSet presAssocID="{8A553547-1CEB-46E6-96AA-B98AF9989520}" presName="parentText" presStyleLbl="node1" presStyleIdx="0" presStyleCnt="6">
        <dgm:presLayoutVars>
          <dgm:chMax val="1"/>
          <dgm:bulletEnabled val="1"/>
        </dgm:presLayoutVars>
      </dgm:prSet>
      <dgm:spPr>
        <a:prstGeom prst="hexagon">
          <a:avLst/>
        </a:prstGeom>
      </dgm:spPr>
    </dgm:pt>
    <dgm:pt modelId="{FFEE6BF0-2776-9542-8D0C-4FA9D6E58700}" type="pres">
      <dgm:prSet presAssocID="{4CACFB12-4577-4DFD-B02F-94D46ECDF35C}" presName="sp" presStyleCnt="0"/>
      <dgm:spPr/>
    </dgm:pt>
    <dgm:pt modelId="{B486BCAC-9414-7648-ACAD-DBF2C6547A6E}" type="pres">
      <dgm:prSet presAssocID="{C0F697A7-1BB8-4441-89D9-2F42605E09E2}" presName="linNode" presStyleCnt="0"/>
      <dgm:spPr/>
    </dgm:pt>
    <dgm:pt modelId="{76D45062-F29D-E844-B8EF-A96173452B58}" type="pres">
      <dgm:prSet presAssocID="{C0F697A7-1BB8-4441-89D9-2F42605E09E2}" presName="parentText" presStyleLbl="node1" presStyleIdx="1" presStyleCnt="6">
        <dgm:presLayoutVars>
          <dgm:chMax val="1"/>
          <dgm:bulletEnabled val="1"/>
        </dgm:presLayoutVars>
      </dgm:prSet>
      <dgm:spPr>
        <a:prstGeom prst="hexagon">
          <a:avLst/>
        </a:prstGeom>
      </dgm:spPr>
    </dgm:pt>
    <dgm:pt modelId="{69B7D96E-357B-284D-A434-F5900DC0760A}" type="pres">
      <dgm:prSet presAssocID="{3A48C632-6168-439C-82AB-B5EE11B00E73}" presName="sp" presStyleCnt="0"/>
      <dgm:spPr/>
    </dgm:pt>
    <dgm:pt modelId="{56D5017A-8CD1-F44C-B718-C76EAFE511C6}" type="pres">
      <dgm:prSet presAssocID="{64799631-1AA7-4A1A-843E-553F2E2554E7}" presName="linNode" presStyleCnt="0"/>
      <dgm:spPr/>
    </dgm:pt>
    <dgm:pt modelId="{14970EEC-BACA-FE40-81C7-DCC1FD225CAD}" type="pres">
      <dgm:prSet presAssocID="{64799631-1AA7-4A1A-843E-553F2E2554E7}" presName="parentText" presStyleLbl="node1" presStyleIdx="2" presStyleCnt="6">
        <dgm:presLayoutVars>
          <dgm:chMax val="1"/>
          <dgm:bulletEnabled val="1"/>
        </dgm:presLayoutVars>
      </dgm:prSet>
      <dgm:spPr>
        <a:prstGeom prst="hexagon">
          <a:avLst/>
        </a:prstGeom>
      </dgm:spPr>
    </dgm:pt>
    <dgm:pt modelId="{CD005F94-9BAD-874C-903B-4E79EE382C91}" type="pres">
      <dgm:prSet presAssocID="{1DD68F3E-02F8-4EF4-939A-559674987A59}" presName="sp" presStyleCnt="0"/>
      <dgm:spPr/>
    </dgm:pt>
    <dgm:pt modelId="{2F798144-05BC-314A-BBC0-E8F68B47497D}" type="pres">
      <dgm:prSet presAssocID="{CF5A074F-041D-4607-9EC0-31908CEAD2A8}" presName="linNode" presStyleCnt="0"/>
      <dgm:spPr/>
    </dgm:pt>
    <dgm:pt modelId="{A099731C-15C1-5047-A719-0CB6024907E3}" type="pres">
      <dgm:prSet presAssocID="{CF5A074F-041D-4607-9EC0-31908CEAD2A8}" presName="parentText" presStyleLbl="node1" presStyleIdx="3" presStyleCnt="6">
        <dgm:presLayoutVars>
          <dgm:chMax val="1"/>
          <dgm:bulletEnabled val="1"/>
        </dgm:presLayoutVars>
      </dgm:prSet>
      <dgm:spPr>
        <a:prstGeom prst="hexagon">
          <a:avLst/>
        </a:prstGeom>
      </dgm:spPr>
    </dgm:pt>
    <dgm:pt modelId="{9B3B5C23-2EDE-DC44-9989-63E0D9E01D1B}" type="pres">
      <dgm:prSet presAssocID="{EF01BA1E-B0F5-4970-BE50-E302DF380F49}" presName="sp" presStyleCnt="0"/>
      <dgm:spPr/>
    </dgm:pt>
    <dgm:pt modelId="{1EC55182-8D99-7A4C-941E-883D3066B620}" type="pres">
      <dgm:prSet presAssocID="{B61E00D1-42FE-484D-A6E0-F93D9BF106D2}" presName="linNode" presStyleCnt="0"/>
      <dgm:spPr/>
    </dgm:pt>
    <dgm:pt modelId="{EC0891C4-6D7D-D34E-81E9-48FD8D5B245D}" type="pres">
      <dgm:prSet presAssocID="{B61E00D1-42FE-484D-A6E0-F93D9BF106D2}" presName="parentText" presStyleLbl="node1" presStyleIdx="4" presStyleCnt="6">
        <dgm:presLayoutVars>
          <dgm:chMax val="1"/>
          <dgm:bulletEnabled val="1"/>
        </dgm:presLayoutVars>
      </dgm:prSet>
      <dgm:spPr>
        <a:prstGeom prst="hexagon">
          <a:avLst/>
        </a:prstGeom>
      </dgm:spPr>
    </dgm:pt>
    <dgm:pt modelId="{CE5A22C6-C451-4940-9345-629AAD075965}" type="pres">
      <dgm:prSet presAssocID="{4A2DC581-A3AB-40A6-B8D4-D127897E6281}" presName="sp" presStyleCnt="0"/>
      <dgm:spPr/>
    </dgm:pt>
    <dgm:pt modelId="{22882B62-89D6-3444-8FDA-FE3059FAA755}" type="pres">
      <dgm:prSet presAssocID="{E2CAB69F-FAEB-4431-B572-03EC51E43341}" presName="linNode" presStyleCnt="0"/>
      <dgm:spPr/>
    </dgm:pt>
    <dgm:pt modelId="{6C3C1028-77D3-D547-80B5-DC82C4CE732D}" type="pres">
      <dgm:prSet presAssocID="{E2CAB69F-FAEB-4431-B572-03EC51E43341}" presName="parentText" presStyleLbl="node1" presStyleIdx="5" presStyleCnt="6">
        <dgm:presLayoutVars>
          <dgm:chMax val="1"/>
          <dgm:bulletEnabled val="1"/>
        </dgm:presLayoutVars>
      </dgm:prSet>
      <dgm:spPr>
        <a:prstGeom prst="hexagon">
          <a:avLst/>
        </a:prstGeom>
      </dgm:spPr>
    </dgm:pt>
  </dgm:ptLst>
  <dgm:cxnLst>
    <dgm:cxn modelId="{8987EA00-AB07-45CF-94DB-AC670F353668}" srcId="{41CCD727-70C5-4598-B870-325C62C5C4FD}" destId="{8A553547-1CEB-46E6-96AA-B98AF9989520}" srcOrd="0" destOrd="0" parTransId="{466AD7ED-6D3B-4722-9A16-DA13E0C91A88}" sibTransId="{4CACFB12-4577-4DFD-B02F-94D46ECDF35C}"/>
    <dgm:cxn modelId="{42048107-8FFA-784A-8669-A22B3B51EDCA}" type="presOf" srcId="{B61E00D1-42FE-484D-A6E0-F93D9BF106D2}" destId="{EC0891C4-6D7D-D34E-81E9-48FD8D5B245D}" srcOrd="0" destOrd="0" presId="urn:microsoft.com/office/officeart/2005/8/layout/vList5"/>
    <dgm:cxn modelId="{853CC610-B766-46BA-BBE1-1A12C11605B9}" srcId="{41CCD727-70C5-4598-B870-325C62C5C4FD}" destId="{B61E00D1-42FE-484D-A6E0-F93D9BF106D2}" srcOrd="4" destOrd="0" parTransId="{E5319D49-F866-4D31-97B9-713833674346}" sibTransId="{4A2DC581-A3AB-40A6-B8D4-D127897E6281}"/>
    <dgm:cxn modelId="{A5EE0517-5B9E-4863-8DC5-06F1C3797ED2}" srcId="{41CCD727-70C5-4598-B870-325C62C5C4FD}" destId="{64799631-1AA7-4A1A-843E-553F2E2554E7}" srcOrd="2" destOrd="0" parTransId="{3B586F96-A786-4EC8-8ED3-9046A9BB8214}" sibTransId="{1DD68F3E-02F8-4EF4-939A-559674987A59}"/>
    <dgm:cxn modelId="{B5196927-86C7-4B99-86FF-3101E9942FE6}" srcId="{41CCD727-70C5-4598-B870-325C62C5C4FD}" destId="{CF5A074F-041D-4607-9EC0-31908CEAD2A8}" srcOrd="3" destOrd="0" parTransId="{DFC91EEB-7192-4488-B2C3-ACFCBD1DEBE7}" sibTransId="{EF01BA1E-B0F5-4970-BE50-E302DF380F49}"/>
    <dgm:cxn modelId="{CF1B4E2B-B9F8-4692-82D5-3EC5EE4A4E7A}" srcId="{41CCD727-70C5-4598-B870-325C62C5C4FD}" destId="{C0F697A7-1BB8-4441-89D9-2F42605E09E2}" srcOrd="1" destOrd="0" parTransId="{3EC7988E-1154-4E2E-ACC3-A4E5CA2944F5}" sibTransId="{3A48C632-6168-439C-82AB-B5EE11B00E73}"/>
    <dgm:cxn modelId="{08CB4D2D-DFF0-1545-8794-F1B9120EEBE0}" type="presOf" srcId="{CF5A074F-041D-4607-9EC0-31908CEAD2A8}" destId="{A099731C-15C1-5047-A719-0CB6024907E3}" srcOrd="0" destOrd="0" presId="urn:microsoft.com/office/officeart/2005/8/layout/vList5"/>
    <dgm:cxn modelId="{6E06A668-C1F7-4407-A4EA-84355EB71A05}" srcId="{41CCD727-70C5-4598-B870-325C62C5C4FD}" destId="{E2CAB69F-FAEB-4431-B572-03EC51E43341}" srcOrd="5" destOrd="0" parTransId="{8DA45CB2-7D0C-46FE-BC1E-D504E36D0AC5}" sibTransId="{19803871-02F7-4FC9-9D23-4882F3AACC0B}"/>
    <dgm:cxn modelId="{9F05CC7D-B194-A742-A2B7-4207DA516C6A}" type="presOf" srcId="{41CCD727-70C5-4598-B870-325C62C5C4FD}" destId="{6B7FC31C-E956-F646-94EC-DD8608B9BB93}" srcOrd="0" destOrd="0" presId="urn:microsoft.com/office/officeart/2005/8/layout/vList5"/>
    <dgm:cxn modelId="{EDC0A89C-59DB-EE4C-A41B-C30945C25091}" type="presOf" srcId="{C0F697A7-1BB8-4441-89D9-2F42605E09E2}" destId="{76D45062-F29D-E844-B8EF-A96173452B58}" srcOrd="0" destOrd="0" presId="urn:microsoft.com/office/officeart/2005/8/layout/vList5"/>
    <dgm:cxn modelId="{DCCD79AC-D657-6B40-BFD6-E35DA44E3780}" type="presOf" srcId="{E2CAB69F-FAEB-4431-B572-03EC51E43341}" destId="{6C3C1028-77D3-D547-80B5-DC82C4CE732D}" srcOrd="0" destOrd="0" presId="urn:microsoft.com/office/officeart/2005/8/layout/vList5"/>
    <dgm:cxn modelId="{8D3FEBAF-2ABD-1D4B-B3D6-F9338E9AAE50}" type="presOf" srcId="{64799631-1AA7-4A1A-843E-553F2E2554E7}" destId="{14970EEC-BACA-FE40-81C7-DCC1FD225CAD}" srcOrd="0" destOrd="0" presId="urn:microsoft.com/office/officeart/2005/8/layout/vList5"/>
    <dgm:cxn modelId="{E322EDFE-4C20-FD4C-AD60-60A99D8F7B2A}" type="presOf" srcId="{8A553547-1CEB-46E6-96AA-B98AF9989520}" destId="{FCEEE093-96A8-7642-BF82-DCE19B05FE8A}" srcOrd="0" destOrd="0" presId="urn:microsoft.com/office/officeart/2005/8/layout/vList5"/>
    <dgm:cxn modelId="{842FFE57-927B-654E-9D82-A118500ACA62}" type="presParOf" srcId="{6B7FC31C-E956-F646-94EC-DD8608B9BB93}" destId="{EA69E166-8C0F-664A-BB4B-26CFB365D52B}" srcOrd="0" destOrd="0" presId="urn:microsoft.com/office/officeart/2005/8/layout/vList5"/>
    <dgm:cxn modelId="{7F1C6913-51A6-D046-9370-91A6EC418C2C}" type="presParOf" srcId="{EA69E166-8C0F-664A-BB4B-26CFB365D52B}" destId="{FCEEE093-96A8-7642-BF82-DCE19B05FE8A}" srcOrd="0" destOrd="0" presId="urn:microsoft.com/office/officeart/2005/8/layout/vList5"/>
    <dgm:cxn modelId="{8640AC16-28BE-5F4F-A5D8-129C04582B42}" type="presParOf" srcId="{6B7FC31C-E956-F646-94EC-DD8608B9BB93}" destId="{FFEE6BF0-2776-9542-8D0C-4FA9D6E58700}" srcOrd="1" destOrd="0" presId="urn:microsoft.com/office/officeart/2005/8/layout/vList5"/>
    <dgm:cxn modelId="{2358A825-AC74-9A45-AA47-390F3F59D6B7}" type="presParOf" srcId="{6B7FC31C-E956-F646-94EC-DD8608B9BB93}" destId="{B486BCAC-9414-7648-ACAD-DBF2C6547A6E}" srcOrd="2" destOrd="0" presId="urn:microsoft.com/office/officeart/2005/8/layout/vList5"/>
    <dgm:cxn modelId="{D9FFCB05-78C1-5D4D-808B-0C211FB49EF9}" type="presParOf" srcId="{B486BCAC-9414-7648-ACAD-DBF2C6547A6E}" destId="{76D45062-F29D-E844-B8EF-A96173452B58}" srcOrd="0" destOrd="0" presId="urn:microsoft.com/office/officeart/2005/8/layout/vList5"/>
    <dgm:cxn modelId="{4113F8C5-6886-114F-B78D-07D0FE28385B}" type="presParOf" srcId="{6B7FC31C-E956-F646-94EC-DD8608B9BB93}" destId="{69B7D96E-357B-284D-A434-F5900DC0760A}" srcOrd="3" destOrd="0" presId="urn:microsoft.com/office/officeart/2005/8/layout/vList5"/>
    <dgm:cxn modelId="{F1F6DDA8-A3B0-9E4B-81CF-CED74ACC628C}" type="presParOf" srcId="{6B7FC31C-E956-F646-94EC-DD8608B9BB93}" destId="{56D5017A-8CD1-F44C-B718-C76EAFE511C6}" srcOrd="4" destOrd="0" presId="urn:microsoft.com/office/officeart/2005/8/layout/vList5"/>
    <dgm:cxn modelId="{3FFE905E-0B0D-6E47-9F3A-42CF59F0688D}" type="presParOf" srcId="{56D5017A-8CD1-F44C-B718-C76EAFE511C6}" destId="{14970EEC-BACA-FE40-81C7-DCC1FD225CAD}" srcOrd="0" destOrd="0" presId="urn:microsoft.com/office/officeart/2005/8/layout/vList5"/>
    <dgm:cxn modelId="{923CA663-B3A0-2846-8299-5D6CF11BC766}" type="presParOf" srcId="{6B7FC31C-E956-F646-94EC-DD8608B9BB93}" destId="{CD005F94-9BAD-874C-903B-4E79EE382C91}" srcOrd="5" destOrd="0" presId="urn:microsoft.com/office/officeart/2005/8/layout/vList5"/>
    <dgm:cxn modelId="{D0A1B49F-7CBF-8743-B784-CB58578E9849}" type="presParOf" srcId="{6B7FC31C-E956-F646-94EC-DD8608B9BB93}" destId="{2F798144-05BC-314A-BBC0-E8F68B47497D}" srcOrd="6" destOrd="0" presId="urn:microsoft.com/office/officeart/2005/8/layout/vList5"/>
    <dgm:cxn modelId="{3236BCA3-9AF7-0B4E-BD0B-6A4B08F4161D}" type="presParOf" srcId="{2F798144-05BC-314A-BBC0-E8F68B47497D}" destId="{A099731C-15C1-5047-A719-0CB6024907E3}" srcOrd="0" destOrd="0" presId="urn:microsoft.com/office/officeart/2005/8/layout/vList5"/>
    <dgm:cxn modelId="{54A0F6B9-EA21-2344-8AD7-3205A33A3462}" type="presParOf" srcId="{6B7FC31C-E956-F646-94EC-DD8608B9BB93}" destId="{9B3B5C23-2EDE-DC44-9989-63E0D9E01D1B}" srcOrd="7" destOrd="0" presId="urn:microsoft.com/office/officeart/2005/8/layout/vList5"/>
    <dgm:cxn modelId="{C7AB6DAB-963C-C44B-8432-1E7A115CBC28}" type="presParOf" srcId="{6B7FC31C-E956-F646-94EC-DD8608B9BB93}" destId="{1EC55182-8D99-7A4C-941E-883D3066B620}" srcOrd="8" destOrd="0" presId="urn:microsoft.com/office/officeart/2005/8/layout/vList5"/>
    <dgm:cxn modelId="{8E000336-498A-8E45-9A1D-2A531C3D959E}" type="presParOf" srcId="{1EC55182-8D99-7A4C-941E-883D3066B620}" destId="{EC0891C4-6D7D-D34E-81E9-48FD8D5B245D}" srcOrd="0" destOrd="0" presId="urn:microsoft.com/office/officeart/2005/8/layout/vList5"/>
    <dgm:cxn modelId="{22C0CFB4-F78C-DE4B-8EE3-CE2E32E2837E}" type="presParOf" srcId="{6B7FC31C-E956-F646-94EC-DD8608B9BB93}" destId="{CE5A22C6-C451-4940-9345-629AAD075965}" srcOrd="9" destOrd="0" presId="urn:microsoft.com/office/officeart/2005/8/layout/vList5"/>
    <dgm:cxn modelId="{A1984DC7-00D6-DB4E-B683-BE5D7A3863A5}" type="presParOf" srcId="{6B7FC31C-E956-F646-94EC-DD8608B9BB93}" destId="{22882B62-89D6-3444-8FDA-FE3059FAA755}" srcOrd="10" destOrd="0" presId="urn:microsoft.com/office/officeart/2005/8/layout/vList5"/>
    <dgm:cxn modelId="{6530FD8A-9FD9-DF4F-9E0E-996297F835C4}" type="presParOf" srcId="{22882B62-89D6-3444-8FDA-FE3059FAA755}" destId="{6C3C1028-77D3-D547-80B5-DC82C4CE732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94227-F860-40CE-B9A3-29D2F34D90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0BF105-5B62-433E-9C07-C6E70D03974B}">
      <dgm:prSet/>
      <dgm:spPr>
        <a:solidFill>
          <a:srgbClr val="FFFFFF">
            <a:alpha val="36471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de-DE">
              <a:solidFill>
                <a:schemeClr val="bg1"/>
              </a:solidFill>
            </a:rPr>
            <a:t>Konkurrenz hat Zugriff auf den aktuellen Entwicklungsstand des Projekts erhalten.</a:t>
          </a:r>
          <a:endParaRPr lang="en-US">
            <a:solidFill>
              <a:schemeClr val="bg1"/>
            </a:solidFill>
          </a:endParaRPr>
        </a:p>
      </dgm:t>
    </dgm:pt>
    <dgm:pt modelId="{FE1BCA9F-9768-4CFE-800E-6C139A80C4C6}" type="parTrans" cxnId="{E5FEB051-7D8C-4A0A-9FBA-45E5CEB385AF}">
      <dgm:prSet/>
      <dgm:spPr/>
      <dgm:t>
        <a:bodyPr/>
        <a:lstStyle/>
        <a:p>
          <a:endParaRPr lang="en-US"/>
        </a:p>
      </dgm:t>
    </dgm:pt>
    <dgm:pt modelId="{E8787E08-59B7-473B-9423-C32A8E792AA4}" type="sibTrans" cxnId="{E5FEB051-7D8C-4A0A-9FBA-45E5CEB385AF}">
      <dgm:prSet/>
      <dgm:spPr/>
      <dgm:t>
        <a:bodyPr/>
        <a:lstStyle/>
        <a:p>
          <a:endParaRPr lang="en-US"/>
        </a:p>
      </dgm:t>
    </dgm:pt>
    <dgm:pt modelId="{593BB1E1-DDE7-48EF-86B0-091C8DD61F02}">
      <dgm:prSet/>
      <dgm:spPr>
        <a:solidFill>
          <a:srgbClr val="FFFFFF">
            <a:alpha val="36471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Ähnlicher Algorithmus wurde ein paar Wochen schneller auf den Markt gebracht.</a:t>
          </a:r>
          <a:endParaRPr lang="en-US" dirty="0">
            <a:solidFill>
              <a:schemeClr val="bg1"/>
            </a:solidFill>
          </a:endParaRPr>
        </a:p>
      </dgm:t>
    </dgm:pt>
    <dgm:pt modelId="{F742918A-D7D1-4242-A74A-F59D06DFBE81}" type="parTrans" cxnId="{FF056715-F2C7-40DD-8F1A-CE85FBB5664F}">
      <dgm:prSet/>
      <dgm:spPr/>
      <dgm:t>
        <a:bodyPr/>
        <a:lstStyle/>
        <a:p>
          <a:endParaRPr lang="en-US"/>
        </a:p>
      </dgm:t>
    </dgm:pt>
    <dgm:pt modelId="{B58F9021-5116-4CB6-87B3-207C0A6C480F}" type="sibTrans" cxnId="{FF056715-F2C7-40DD-8F1A-CE85FBB5664F}">
      <dgm:prSet/>
      <dgm:spPr/>
      <dgm:t>
        <a:bodyPr/>
        <a:lstStyle/>
        <a:p>
          <a:endParaRPr lang="en-US"/>
        </a:p>
      </dgm:t>
    </dgm:pt>
    <dgm:pt modelId="{71772F1C-D30C-CE4B-8DB3-C02B9DEB6942}" type="pres">
      <dgm:prSet presAssocID="{8A494227-F860-40CE-B9A3-29D2F34D9026}" presName="linear" presStyleCnt="0">
        <dgm:presLayoutVars>
          <dgm:animLvl val="lvl"/>
          <dgm:resizeHandles val="exact"/>
        </dgm:presLayoutVars>
      </dgm:prSet>
      <dgm:spPr/>
    </dgm:pt>
    <dgm:pt modelId="{8587DD38-4210-D64D-ACBC-4B184833CDE2}" type="pres">
      <dgm:prSet presAssocID="{710BF105-5B62-433E-9C07-C6E70D0397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0EEC89-C002-6944-BA50-5CF062BA2139}" type="pres">
      <dgm:prSet presAssocID="{E8787E08-59B7-473B-9423-C32A8E792AA4}" presName="spacer" presStyleCnt="0"/>
      <dgm:spPr/>
    </dgm:pt>
    <dgm:pt modelId="{A59ED34E-0614-F14B-A867-3C1D02911A3C}" type="pres">
      <dgm:prSet presAssocID="{593BB1E1-DDE7-48EF-86B0-091C8DD61F0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056715-F2C7-40DD-8F1A-CE85FBB5664F}" srcId="{8A494227-F860-40CE-B9A3-29D2F34D9026}" destId="{593BB1E1-DDE7-48EF-86B0-091C8DD61F02}" srcOrd="1" destOrd="0" parTransId="{F742918A-D7D1-4242-A74A-F59D06DFBE81}" sibTransId="{B58F9021-5116-4CB6-87B3-207C0A6C480F}"/>
    <dgm:cxn modelId="{807A042D-87C5-7641-BC22-F7ED88B260E1}" type="presOf" srcId="{593BB1E1-DDE7-48EF-86B0-091C8DD61F02}" destId="{A59ED34E-0614-F14B-A867-3C1D02911A3C}" srcOrd="0" destOrd="0" presId="urn:microsoft.com/office/officeart/2005/8/layout/vList2"/>
    <dgm:cxn modelId="{E5FEB051-7D8C-4A0A-9FBA-45E5CEB385AF}" srcId="{8A494227-F860-40CE-B9A3-29D2F34D9026}" destId="{710BF105-5B62-433E-9C07-C6E70D03974B}" srcOrd="0" destOrd="0" parTransId="{FE1BCA9F-9768-4CFE-800E-6C139A80C4C6}" sibTransId="{E8787E08-59B7-473B-9423-C32A8E792AA4}"/>
    <dgm:cxn modelId="{2CB2DF61-8F1C-9A4F-8E10-27A27E402C16}" type="presOf" srcId="{8A494227-F860-40CE-B9A3-29D2F34D9026}" destId="{71772F1C-D30C-CE4B-8DB3-C02B9DEB6942}" srcOrd="0" destOrd="0" presId="urn:microsoft.com/office/officeart/2005/8/layout/vList2"/>
    <dgm:cxn modelId="{9C1E7A78-11FA-B04E-9D32-7CF2147A1955}" type="presOf" srcId="{710BF105-5B62-433E-9C07-C6E70D03974B}" destId="{8587DD38-4210-D64D-ACBC-4B184833CDE2}" srcOrd="0" destOrd="0" presId="urn:microsoft.com/office/officeart/2005/8/layout/vList2"/>
    <dgm:cxn modelId="{8D11DA0F-617C-1E49-94FF-49B2CE40A813}" type="presParOf" srcId="{71772F1C-D30C-CE4B-8DB3-C02B9DEB6942}" destId="{8587DD38-4210-D64D-ACBC-4B184833CDE2}" srcOrd="0" destOrd="0" presId="urn:microsoft.com/office/officeart/2005/8/layout/vList2"/>
    <dgm:cxn modelId="{BBC849BC-3D2A-AB44-A5CC-DF9B96ECE560}" type="presParOf" srcId="{71772F1C-D30C-CE4B-8DB3-C02B9DEB6942}" destId="{970EEC89-C002-6944-BA50-5CF062BA2139}" srcOrd="1" destOrd="0" presId="urn:microsoft.com/office/officeart/2005/8/layout/vList2"/>
    <dgm:cxn modelId="{EF11F58C-EC26-704B-B160-40BF61989D1E}" type="presParOf" srcId="{71772F1C-D30C-CE4B-8DB3-C02B9DEB6942}" destId="{A59ED34E-0614-F14B-A867-3C1D02911A3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FD1B83-BBA7-BA47-8354-328093D03EA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de-DE"/>
        </a:p>
      </dgm:t>
    </dgm:pt>
    <dgm:pt modelId="{959C01BE-41AC-E24D-AE1E-99E73198D49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Gefährdung G 1.1</a:t>
          </a:r>
        </a:p>
      </dgm:t>
    </dgm:pt>
    <dgm:pt modelId="{AD54BE03-DE6E-F94F-ADC5-266BF168F72F}" type="parTrans" cxnId="{AD737F90-E581-054F-834B-5E388027C21E}">
      <dgm:prSet/>
      <dgm:spPr/>
      <dgm:t>
        <a:bodyPr/>
        <a:lstStyle/>
        <a:p>
          <a:endParaRPr lang="de-DE"/>
        </a:p>
      </dgm:t>
    </dgm:pt>
    <dgm:pt modelId="{F5DA108D-4C1C-6A4A-8429-FA6714A3169E}" type="sibTrans" cxnId="{AD737F90-E581-054F-834B-5E388027C21E}">
      <dgm:prSet/>
      <dgm:spPr/>
      <dgm:t>
        <a:bodyPr/>
        <a:lstStyle/>
        <a:p>
          <a:endParaRPr lang="de-DE"/>
        </a:p>
      </dgm:t>
    </dgm:pt>
    <dgm:pt modelId="{72B64DFB-1DBA-F548-837C-4F75AFFA6B55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Gefährdung G 1.2</a:t>
          </a:r>
        </a:p>
      </dgm:t>
    </dgm:pt>
    <dgm:pt modelId="{96882B91-A8BA-7F45-8715-A983EC2F359C}" type="parTrans" cxnId="{7B61526A-8EC2-BB49-8AC0-4B560CD83845}">
      <dgm:prSet/>
      <dgm:spPr/>
      <dgm:t>
        <a:bodyPr/>
        <a:lstStyle/>
        <a:p>
          <a:endParaRPr lang="de-DE"/>
        </a:p>
      </dgm:t>
    </dgm:pt>
    <dgm:pt modelId="{8D748123-DD12-F64E-AC21-379EE268E6BC}" type="sibTrans" cxnId="{7B61526A-8EC2-BB49-8AC0-4B560CD83845}">
      <dgm:prSet/>
      <dgm:spPr/>
      <dgm:t>
        <a:bodyPr/>
        <a:lstStyle/>
        <a:p>
          <a:endParaRPr lang="de-DE"/>
        </a:p>
      </dgm:t>
    </dgm:pt>
    <dgm:pt modelId="{47B5943A-5AFC-8943-AA2E-0A2C8B7BA83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Unzureichende Sicherung von IT-Systemen gegen unberechtigte Nutzung.</a:t>
          </a:r>
        </a:p>
      </dgm:t>
    </dgm:pt>
    <dgm:pt modelId="{699447A9-D771-DF46-8007-C16AE5B88415}" type="parTrans" cxnId="{4A325E4D-C166-CD47-9EDD-06A1DD3F2E13}">
      <dgm:prSet/>
      <dgm:spPr/>
      <dgm:t>
        <a:bodyPr/>
        <a:lstStyle/>
        <a:p>
          <a:endParaRPr lang="de-DE"/>
        </a:p>
      </dgm:t>
    </dgm:pt>
    <dgm:pt modelId="{4E42D0FE-BA1D-C54A-98DB-54B85655B1A6}" type="sibTrans" cxnId="{4A325E4D-C166-CD47-9EDD-06A1DD3F2E13}">
      <dgm:prSet/>
      <dgm:spPr/>
      <dgm:t>
        <a:bodyPr/>
        <a:lstStyle/>
        <a:p>
          <a:endParaRPr lang="de-DE"/>
        </a:p>
      </dgm:t>
    </dgm:pt>
    <dgm:pt modelId="{D2D60C3A-B56B-6941-89D7-2435278A56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Unzureichende Sicherung von IT-Systemen gegen unberechtigten Zugriff.</a:t>
          </a:r>
          <a:endParaRPr lang="de-DE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919E4E4D-066C-3C45-8D4C-676BE63AFBC5}" type="parTrans" cxnId="{5D78BE00-E539-774C-B6D8-EE6C619231DA}">
      <dgm:prSet/>
      <dgm:spPr/>
      <dgm:t>
        <a:bodyPr/>
        <a:lstStyle/>
        <a:p>
          <a:endParaRPr lang="de-DE"/>
        </a:p>
      </dgm:t>
    </dgm:pt>
    <dgm:pt modelId="{DCC5048F-2EFF-7F4B-94D4-E24935C1D9BC}" type="sibTrans" cxnId="{5D78BE00-E539-774C-B6D8-EE6C619231DA}">
      <dgm:prSet/>
      <dgm:spPr/>
      <dgm:t>
        <a:bodyPr/>
        <a:lstStyle/>
        <a:p>
          <a:endParaRPr lang="de-DE"/>
        </a:p>
      </dgm:t>
    </dgm:pt>
    <dgm:pt modelId="{934FC790-AD5B-914A-9A6C-B4CB4FEA5A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Gefährdung G 1.3</a:t>
          </a:r>
        </a:p>
      </dgm:t>
    </dgm:pt>
    <dgm:pt modelId="{43C9DFEA-46A3-2C4E-9BD8-8A265D9086CA}" type="parTrans" cxnId="{BCDEF84F-F5F1-8E4D-B227-A5553ADE698B}">
      <dgm:prSet/>
      <dgm:spPr/>
      <dgm:t>
        <a:bodyPr/>
        <a:lstStyle/>
        <a:p>
          <a:endParaRPr lang="de-DE"/>
        </a:p>
      </dgm:t>
    </dgm:pt>
    <dgm:pt modelId="{597EF479-63CB-AC47-BDC4-ACE7E888F03D}" type="sibTrans" cxnId="{BCDEF84F-F5F1-8E4D-B227-A5553ADE698B}">
      <dgm:prSet/>
      <dgm:spPr/>
      <dgm:t>
        <a:bodyPr/>
        <a:lstStyle/>
        <a:p>
          <a:endParaRPr lang="de-DE"/>
        </a:p>
      </dgm:t>
    </dgm:pt>
    <dgm:pt modelId="{6981C391-6814-1A44-8BCD-9C81FE09D32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Unzureichende Sicherung von IT-Systemen gegen unberechtigte Veränderung.</a:t>
          </a:r>
          <a:endParaRPr lang="de-DE" dirty="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678FEEC5-CB2E-2247-AAD0-D220D43D6AC1}" type="parTrans" cxnId="{BBC0196E-8633-D944-94ED-83D4F7A94979}">
      <dgm:prSet/>
      <dgm:spPr/>
      <dgm:t>
        <a:bodyPr/>
        <a:lstStyle/>
        <a:p>
          <a:endParaRPr lang="de-DE"/>
        </a:p>
      </dgm:t>
    </dgm:pt>
    <dgm:pt modelId="{7AA293C8-F5B3-404F-A9CB-2FC7876E3FCD}" type="sibTrans" cxnId="{BBC0196E-8633-D944-94ED-83D4F7A94979}">
      <dgm:prSet/>
      <dgm:spPr/>
      <dgm:t>
        <a:bodyPr/>
        <a:lstStyle/>
        <a:p>
          <a:endParaRPr lang="de-DE"/>
        </a:p>
      </dgm:t>
    </dgm:pt>
    <dgm:pt modelId="{BC65E842-09A7-413B-8E2A-6FD9660CB4DD}" type="pres">
      <dgm:prSet presAssocID="{2FFD1B83-BBA7-BA47-8354-328093D03EA2}" presName="root" presStyleCnt="0">
        <dgm:presLayoutVars>
          <dgm:dir/>
          <dgm:resizeHandles val="exact"/>
        </dgm:presLayoutVars>
      </dgm:prSet>
      <dgm:spPr/>
    </dgm:pt>
    <dgm:pt modelId="{7AD793D5-6189-4C9C-83F5-12E355335E1D}" type="pres">
      <dgm:prSet presAssocID="{959C01BE-41AC-E24D-AE1E-99E73198D49B}" presName="compNode" presStyleCnt="0"/>
      <dgm:spPr/>
    </dgm:pt>
    <dgm:pt modelId="{73369164-6BF3-43EE-8B7D-DA509B1835C1}" type="pres">
      <dgm:prSet presAssocID="{959C01BE-41AC-E24D-AE1E-99E73198D4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rren"/>
        </a:ext>
      </dgm:extLst>
    </dgm:pt>
    <dgm:pt modelId="{4371B756-9C5B-4E6B-9DA1-8EE0C1ECDE22}" type="pres">
      <dgm:prSet presAssocID="{959C01BE-41AC-E24D-AE1E-99E73198D49B}" presName="iconSpace" presStyleCnt="0"/>
      <dgm:spPr/>
    </dgm:pt>
    <dgm:pt modelId="{AC1C8927-7D52-4D09-8818-BC48FEB67CEE}" type="pres">
      <dgm:prSet presAssocID="{959C01BE-41AC-E24D-AE1E-99E73198D49B}" presName="parTx" presStyleLbl="revTx" presStyleIdx="0" presStyleCnt="6">
        <dgm:presLayoutVars>
          <dgm:chMax val="0"/>
          <dgm:chPref val="0"/>
        </dgm:presLayoutVars>
      </dgm:prSet>
      <dgm:spPr/>
    </dgm:pt>
    <dgm:pt modelId="{C25868AA-F775-4C53-9256-58F98EE50698}" type="pres">
      <dgm:prSet presAssocID="{959C01BE-41AC-E24D-AE1E-99E73198D49B}" presName="txSpace" presStyleCnt="0"/>
      <dgm:spPr/>
    </dgm:pt>
    <dgm:pt modelId="{92C8B061-C73B-451B-953E-FB7C45B77EDA}" type="pres">
      <dgm:prSet presAssocID="{959C01BE-41AC-E24D-AE1E-99E73198D49B}" presName="desTx" presStyleLbl="revTx" presStyleIdx="1" presStyleCnt="6">
        <dgm:presLayoutVars/>
      </dgm:prSet>
      <dgm:spPr/>
    </dgm:pt>
    <dgm:pt modelId="{CB6C15E0-EF22-497E-BFBD-953CE098C2A8}" type="pres">
      <dgm:prSet presAssocID="{F5DA108D-4C1C-6A4A-8429-FA6714A3169E}" presName="sibTrans" presStyleCnt="0"/>
      <dgm:spPr/>
    </dgm:pt>
    <dgm:pt modelId="{61B8CBE9-F220-472A-A85A-7AD5408CB6C3}" type="pres">
      <dgm:prSet presAssocID="{72B64DFB-1DBA-F548-837C-4F75AFFA6B55}" presName="compNode" presStyleCnt="0"/>
      <dgm:spPr/>
    </dgm:pt>
    <dgm:pt modelId="{33B0C747-11DA-43FA-BCAA-0F89CB29555B}" type="pres">
      <dgm:prSet presAssocID="{72B64DFB-1DBA-F548-837C-4F75AFFA6B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7E4191F4-3993-41D1-92BA-4D241335DF58}" type="pres">
      <dgm:prSet presAssocID="{72B64DFB-1DBA-F548-837C-4F75AFFA6B55}" presName="iconSpace" presStyleCnt="0"/>
      <dgm:spPr/>
    </dgm:pt>
    <dgm:pt modelId="{8D53FF66-DB43-49D5-8060-D3F6910F7F93}" type="pres">
      <dgm:prSet presAssocID="{72B64DFB-1DBA-F548-837C-4F75AFFA6B55}" presName="parTx" presStyleLbl="revTx" presStyleIdx="2" presStyleCnt="6">
        <dgm:presLayoutVars>
          <dgm:chMax val="0"/>
          <dgm:chPref val="0"/>
        </dgm:presLayoutVars>
      </dgm:prSet>
      <dgm:spPr/>
    </dgm:pt>
    <dgm:pt modelId="{1F4B5202-E6CD-4E97-9CF8-9FAF2B13C2D7}" type="pres">
      <dgm:prSet presAssocID="{72B64DFB-1DBA-F548-837C-4F75AFFA6B55}" presName="txSpace" presStyleCnt="0"/>
      <dgm:spPr/>
    </dgm:pt>
    <dgm:pt modelId="{26127831-5288-44EB-8BA3-2A396475B6BE}" type="pres">
      <dgm:prSet presAssocID="{72B64DFB-1DBA-F548-837C-4F75AFFA6B55}" presName="desTx" presStyleLbl="revTx" presStyleIdx="3" presStyleCnt="6">
        <dgm:presLayoutVars/>
      </dgm:prSet>
      <dgm:spPr/>
    </dgm:pt>
    <dgm:pt modelId="{50938503-4C30-4777-962E-A965731AA912}" type="pres">
      <dgm:prSet presAssocID="{8D748123-DD12-F64E-AC21-379EE268E6BC}" presName="sibTrans" presStyleCnt="0"/>
      <dgm:spPr/>
    </dgm:pt>
    <dgm:pt modelId="{C3E96BF5-AE41-44C3-89B3-C35BF370320C}" type="pres">
      <dgm:prSet presAssocID="{934FC790-AD5B-914A-9A6C-B4CB4FEA5A9E}" presName="compNode" presStyleCnt="0"/>
      <dgm:spPr/>
    </dgm:pt>
    <dgm:pt modelId="{B3761CED-A0B6-40A3-9E27-44D08D4E878F}" type="pres">
      <dgm:prSet presAssocID="{934FC790-AD5B-914A-9A6C-B4CB4FEA5A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980589A3-0ED6-47DE-81D6-A6D2C0C268C9}" type="pres">
      <dgm:prSet presAssocID="{934FC790-AD5B-914A-9A6C-B4CB4FEA5A9E}" presName="iconSpace" presStyleCnt="0"/>
      <dgm:spPr/>
    </dgm:pt>
    <dgm:pt modelId="{57BCCE6B-F4D7-49D2-BF40-2087E3EBB87B}" type="pres">
      <dgm:prSet presAssocID="{934FC790-AD5B-914A-9A6C-B4CB4FEA5A9E}" presName="parTx" presStyleLbl="revTx" presStyleIdx="4" presStyleCnt="6">
        <dgm:presLayoutVars>
          <dgm:chMax val="0"/>
          <dgm:chPref val="0"/>
        </dgm:presLayoutVars>
      </dgm:prSet>
      <dgm:spPr/>
    </dgm:pt>
    <dgm:pt modelId="{4B85DBC1-0344-4E5E-8D05-6A611D90FB66}" type="pres">
      <dgm:prSet presAssocID="{934FC790-AD5B-914A-9A6C-B4CB4FEA5A9E}" presName="txSpace" presStyleCnt="0"/>
      <dgm:spPr/>
    </dgm:pt>
    <dgm:pt modelId="{9A9B0584-6F7E-4DC7-8A1D-92AD2EFF234B}" type="pres">
      <dgm:prSet presAssocID="{934FC790-AD5B-914A-9A6C-B4CB4FEA5A9E}" presName="desTx" presStyleLbl="revTx" presStyleIdx="5" presStyleCnt="6">
        <dgm:presLayoutVars/>
      </dgm:prSet>
      <dgm:spPr/>
    </dgm:pt>
  </dgm:ptLst>
  <dgm:cxnLst>
    <dgm:cxn modelId="{5D78BE00-E539-774C-B6D8-EE6C619231DA}" srcId="{959C01BE-41AC-E24D-AE1E-99E73198D49B}" destId="{D2D60C3A-B56B-6941-89D7-2435278A5622}" srcOrd="0" destOrd="0" parTransId="{919E4E4D-066C-3C45-8D4C-676BE63AFBC5}" sibTransId="{DCC5048F-2EFF-7F4B-94D4-E24935C1D9BC}"/>
    <dgm:cxn modelId="{57002E30-28BB-6643-A732-DDEAB6BA39E2}" type="presOf" srcId="{47B5943A-5AFC-8943-AA2E-0A2C8B7BA831}" destId="{26127831-5288-44EB-8BA3-2A396475B6BE}" srcOrd="0" destOrd="0" presId="urn:microsoft.com/office/officeart/2018/2/layout/IconLabelDescriptionList"/>
    <dgm:cxn modelId="{1054AA36-DE79-0349-8B5A-44EF41119F4C}" type="presOf" srcId="{959C01BE-41AC-E24D-AE1E-99E73198D49B}" destId="{AC1C8927-7D52-4D09-8818-BC48FEB67CEE}" srcOrd="0" destOrd="0" presId="urn:microsoft.com/office/officeart/2018/2/layout/IconLabelDescriptionList"/>
    <dgm:cxn modelId="{08B3F842-0342-F740-9753-F356EFF18927}" type="presOf" srcId="{72B64DFB-1DBA-F548-837C-4F75AFFA6B55}" destId="{8D53FF66-DB43-49D5-8060-D3F6910F7F93}" srcOrd="0" destOrd="0" presId="urn:microsoft.com/office/officeart/2018/2/layout/IconLabelDescriptionList"/>
    <dgm:cxn modelId="{4A325E4D-C166-CD47-9EDD-06A1DD3F2E13}" srcId="{72B64DFB-1DBA-F548-837C-4F75AFFA6B55}" destId="{47B5943A-5AFC-8943-AA2E-0A2C8B7BA831}" srcOrd="0" destOrd="0" parTransId="{699447A9-D771-DF46-8007-C16AE5B88415}" sibTransId="{4E42D0FE-BA1D-C54A-98DB-54B85655B1A6}"/>
    <dgm:cxn modelId="{BCDEF84F-F5F1-8E4D-B227-A5553ADE698B}" srcId="{2FFD1B83-BBA7-BA47-8354-328093D03EA2}" destId="{934FC790-AD5B-914A-9A6C-B4CB4FEA5A9E}" srcOrd="2" destOrd="0" parTransId="{43C9DFEA-46A3-2C4E-9BD8-8A265D9086CA}" sibTransId="{597EF479-63CB-AC47-BDC4-ACE7E888F03D}"/>
    <dgm:cxn modelId="{762AB260-4EDD-5149-9F04-520A2EEB3434}" type="presOf" srcId="{D2D60C3A-B56B-6941-89D7-2435278A5622}" destId="{92C8B061-C73B-451B-953E-FB7C45B77EDA}" srcOrd="0" destOrd="0" presId="urn:microsoft.com/office/officeart/2018/2/layout/IconLabelDescriptionList"/>
    <dgm:cxn modelId="{7B61526A-8EC2-BB49-8AC0-4B560CD83845}" srcId="{2FFD1B83-BBA7-BA47-8354-328093D03EA2}" destId="{72B64DFB-1DBA-F548-837C-4F75AFFA6B55}" srcOrd="1" destOrd="0" parTransId="{96882B91-A8BA-7F45-8715-A983EC2F359C}" sibTransId="{8D748123-DD12-F64E-AC21-379EE268E6BC}"/>
    <dgm:cxn modelId="{5241646A-2EDF-754D-AF05-BEEC460AED90}" type="presOf" srcId="{6981C391-6814-1A44-8BCD-9C81FE09D325}" destId="{9A9B0584-6F7E-4DC7-8A1D-92AD2EFF234B}" srcOrd="0" destOrd="0" presId="urn:microsoft.com/office/officeart/2018/2/layout/IconLabelDescriptionList"/>
    <dgm:cxn modelId="{BBC0196E-8633-D944-94ED-83D4F7A94979}" srcId="{934FC790-AD5B-914A-9A6C-B4CB4FEA5A9E}" destId="{6981C391-6814-1A44-8BCD-9C81FE09D325}" srcOrd="0" destOrd="0" parTransId="{678FEEC5-CB2E-2247-AAD0-D220D43D6AC1}" sibTransId="{7AA293C8-F5B3-404F-A9CB-2FC7876E3FCD}"/>
    <dgm:cxn modelId="{B50E0F90-5905-B74B-9098-5ED9E361708C}" type="presOf" srcId="{934FC790-AD5B-914A-9A6C-B4CB4FEA5A9E}" destId="{57BCCE6B-F4D7-49D2-BF40-2087E3EBB87B}" srcOrd="0" destOrd="0" presId="urn:microsoft.com/office/officeart/2018/2/layout/IconLabelDescriptionList"/>
    <dgm:cxn modelId="{AD737F90-E581-054F-834B-5E388027C21E}" srcId="{2FFD1B83-BBA7-BA47-8354-328093D03EA2}" destId="{959C01BE-41AC-E24D-AE1E-99E73198D49B}" srcOrd="0" destOrd="0" parTransId="{AD54BE03-DE6E-F94F-ADC5-266BF168F72F}" sibTransId="{F5DA108D-4C1C-6A4A-8429-FA6714A3169E}"/>
    <dgm:cxn modelId="{262F46EE-86CE-4B46-8D36-9D59668B885E}" type="presOf" srcId="{2FFD1B83-BBA7-BA47-8354-328093D03EA2}" destId="{BC65E842-09A7-413B-8E2A-6FD9660CB4DD}" srcOrd="0" destOrd="0" presId="urn:microsoft.com/office/officeart/2018/2/layout/IconLabelDescriptionList"/>
    <dgm:cxn modelId="{B4457C0B-72E6-2A42-91DA-1C1976228481}" type="presParOf" srcId="{BC65E842-09A7-413B-8E2A-6FD9660CB4DD}" destId="{7AD793D5-6189-4C9C-83F5-12E355335E1D}" srcOrd="0" destOrd="0" presId="urn:microsoft.com/office/officeart/2018/2/layout/IconLabelDescriptionList"/>
    <dgm:cxn modelId="{6DEB20CA-FA07-F74E-8026-C4859C54A1D6}" type="presParOf" srcId="{7AD793D5-6189-4C9C-83F5-12E355335E1D}" destId="{73369164-6BF3-43EE-8B7D-DA509B1835C1}" srcOrd="0" destOrd="0" presId="urn:microsoft.com/office/officeart/2018/2/layout/IconLabelDescriptionList"/>
    <dgm:cxn modelId="{544AD084-76DF-DE48-9D85-E662185F0F5C}" type="presParOf" srcId="{7AD793D5-6189-4C9C-83F5-12E355335E1D}" destId="{4371B756-9C5B-4E6B-9DA1-8EE0C1ECDE22}" srcOrd="1" destOrd="0" presId="urn:microsoft.com/office/officeart/2018/2/layout/IconLabelDescriptionList"/>
    <dgm:cxn modelId="{D86670E8-5A1F-1144-830B-5FB14CF97AD5}" type="presParOf" srcId="{7AD793D5-6189-4C9C-83F5-12E355335E1D}" destId="{AC1C8927-7D52-4D09-8818-BC48FEB67CEE}" srcOrd="2" destOrd="0" presId="urn:microsoft.com/office/officeart/2018/2/layout/IconLabelDescriptionList"/>
    <dgm:cxn modelId="{0CBA08E7-D50F-0941-B682-AADB44760196}" type="presParOf" srcId="{7AD793D5-6189-4C9C-83F5-12E355335E1D}" destId="{C25868AA-F775-4C53-9256-58F98EE50698}" srcOrd="3" destOrd="0" presId="urn:microsoft.com/office/officeart/2018/2/layout/IconLabelDescriptionList"/>
    <dgm:cxn modelId="{1C314B78-95F3-A146-883D-A56A20D7DE5B}" type="presParOf" srcId="{7AD793D5-6189-4C9C-83F5-12E355335E1D}" destId="{92C8B061-C73B-451B-953E-FB7C45B77EDA}" srcOrd="4" destOrd="0" presId="urn:microsoft.com/office/officeart/2018/2/layout/IconLabelDescriptionList"/>
    <dgm:cxn modelId="{09233BA6-59F4-F042-8694-DFDCDAD0B90D}" type="presParOf" srcId="{BC65E842-09A7-413B-8E2A-6FD9660CB4DD}" destId="{CB6C15E0-EF22-497E-BFBD-953CE098C2A8}" srcOrd="1" destOrd="0" presId="urn:microsoft.com/office/officeart/2018/2/layout/IconLabelDescriptionList"/>
    <dgm:cxn modelId="{47BCC35C-D502-6C4C-B9F9-E81AEAF6837E}" type="presParOf" srcId="{BC65E842-09A7-413B-8E2A-6FD9660CB4DD}" destId="{61B8CBE9-F220-472A-A85A-7AD5408CB6C3}" srcOrd="2" destOrd="0" presId="urn:microsoft.com/office/officeart/2018/2/layout/IconLabelDescriptionList"/>
    <dgm:cxn modelId="{CAFC3556-31C6-1C41-BD9B-6E07DDE2AC81}" type="presParOf" srcId="{61B8CBE9-F220-472A-A85A-7AD5408CB6C3}" destId="{33B0C747-11DA-43FA-BCAA-0F89CB29555B}" srcOrd="0" destOrd="0" presId="urn:microsoft.com/office/officeart/2018/2/layout/IconLabelDescriptionList"/>
    <dgm:cxn modelId="{E20D9BFD-365E-CB4F-BE60-D90B5740A303}" type="presParOf" srcId="{61B8CBE9-F220-472A-A85A-7AD5408CB6C3}" destId="{7E4191F4-3993-41D1-92BA-4D241335DF58}" srcOrd="1" destOrd="0" presId="urn:microsoft.com/office/officeart/2018/2/layout/IconLabelDescriptionList"/>
    <dgm:cxn modelId="{C4522311-F6A2-F443-BE48-CFC8271B5649}" type="presParOf" srcId="{61B8CBE9-F220-472A-A85A-7AD5408CB6C3}" destId="{8D53FF66-DB43-49D5-8060-D3F6910F7F93}" srcOrd="2" destOrd="0" presId="urn:microsoft.com/office/officeart/2018/2/layout/IconLabelDescriptionList"/>
    <dgm:cxn modelId="{6BCC8009-9DC5-AC42-BBB2-B766C6F39D67}" type="presParOf" srcId="{61B8CBE9-F220-472A-A85A-7AD5408CB6C3}" destId="{1F4B5202-E6CD-4E97-9CF8-9FAF2B13C2D7}" srcOrd="3" destOrd="0" presId="urn:microsoft.com/office/officeart/2018/2/layout/IconLabelDescriptionList"/>
    <dgm:cxn modelId="{E14C1EBB-680B-7D4E-BD0C-F3C3327298CE}" type="presParOf" srcId="{61B8CBE9-F220-472A-A85A-7AD5408CB6C3}" destId="{26127831-5288-44EB-8BA3-2A396475B6BE}" srcOrd="4" destOrd="0" presId="urn:microsoft.com/office/officeart/2018/2/layout/IconLabelDescriptionList"/>
    <dgm:cxn modelId="{4F4B0060-24FC-6043-806F-C3BC11A7ADC6}" type="presParOf" srcId="{BC65E842-09A7-413B-8E2A-6FD9660CB4DD}" destId="{50938503-4C30-4777-962E-A965731AA912}" srcOrd="3" destOrd="0" presId="urn:microsoft.com/office/officeart/2018/2/layout/IconLabelDescriptionList"/>
    <dgm:cxn modelId="{3E6E9EBE-811A-6D4A-9E31-1905AB92C2FA}" type="presParOf" srcId="{BC65E842-09A7-413B-8E2A-6FD9660CB4DD}" destId="{C3E96BF5-AE41-44C3-89B3-C35BF370320C}" srcOrd="4" destOrd="0" presId="urn:microsoft.com/office/officeart/2018/2/layout/IconLabelDescriptionList"/>
    <dgm:cxn modelId="{DBE1CC9E-8673-8043-85E2-639F969D1913}" type="presParOf" srcId="{C3E96BF5-AE41-44C3-89B3-C35BF370320C}" destId="{B3761CED-A0B6-40A3-9E27-44D08D4E878F}" srcOrd="0" destOrd="0" presId="urn:microsoft.com/office/officeart/2018/2/layout/IconLabelDescriptionList"/>
    <dgm:cxn modelId="{FF4B7F6A-721E-F340-B16D-700AED9E5253}" type="presParOf" srcId="{C3E96BF5-AE41-44C3-89B3-C35BF370320C}" destId="{980589A3-0ED6-47DE-81D6-A6D2C0C268C9}" srcOrd="1" destOrd="0" presId="urn:microsoft.com/office/officeart/2018/2/layout/IconLabelDescriptionList"/>
    <dgm:cxn modelId="{9A8FCB98-CF3D-9D48-8E3F-0264FF24C4FD}" type="presParOf" srcId="{C3E96BF5-AE41-44C3-89B3-C35BF370320C}" destId="{57BCCE6B-F4D7-49D2-BF40-2087E3EBB87B}" srcOrd="2" destOrd="0" presId="urn:microsoft.com/office/officeart/2018/2/layout/IconLabelDescriptionList"/>
    <dgm:cxn modelId="{B4529F0E-755B-6A40-A3B3-E8EE25BAA9EF}" type="presParOf" srcId="{C3E96BF5-AE41-44C3-89B3-C35BF370320C}" destId="{4B85DBC1-0344-4E5E-8D05-6A611D90FB66}" srcOrd="3" destOrd="0" presId="urn:microsoft.com/office/officeart/2018/2/layout/IconLabelDescriptionList"/>
    <dgm:cxn modelId="{3415BDF9-D327-A446-A902-F10A9A9926E1}" type="presParOf" srcId="{C3E96BF5-AE41-44C3-89B3-C35BF370320C}" destId="{9A9B0584-6F7E-4DC7-8A1D-92AD2EFF234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FED9CE-A7A7-4E84-8820-0EA2CB64BC3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ABFB3D-62ED-446D-BC95-8F29A101F0DE}">
      <dgm:prSet/>
      <dgm:spPr>
        <a:noFill/>
      </dgm:spPr>
      <dgm:t>
        <a:bodyPr/>
        <a:lstStyle/>
        <a:p>
          <a:r>
            <a:rPr lang="de-DE" dirty="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Firewall einrichten:</a:t>
          </a:r>
          <a:endParaRPr lang="en-US" dirty="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DACFC74D-EEBC-4D5C-B70E-C39E8DE86FC0}" type="parTrans" cxnId="{DD3E7373-CE6E-45B2-A1DA-849C52D00603}">
      <dgm:prSet/>
      <dgm:spPr/>
      <dgm:t>
        <a:bodyPr/>
        <a:lstStyle/>
        <a:p>
          <a:endParaRPr lang="en-US"/>
        </a:p>
      </dgm:t>
    </dgm:pt>
    <dgm:pt modelId="{240F7495-77CF-4E22-9393-03A5CAB835B9}" type="sibTrans" cxnId="{DD3E7373-CE6E-45B2-A1DA-849C52D00603}">
      <dgm:prSet/>
      <dgm:spPr/>
      <dgm:t>
        <a:bodyPr/>
        <a:lstStyle/>
        <a:p>
          <a:endParaRPr lang="en-US"/>
        </a:p>
      </dgm:t>
    </dgm:pt>
    <dgm:pt modelId="{E46BFB12-0B82-4DA2-9E73-56432AEA40B8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Installiere eine Firewall, um unautorisierten Zugriff auf dein Netzwerk zu verhindern.</a:t>
          </a:r>
          <a:endParaRPr lang="en-US" dirty="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CE0C1636-25D4-4208-BF2B-263E5B4C0EDA}" type="parTrans" cxnId="{1ACD4BC4-A07F-4C09-AD11-8D37F87134A3}">
      <dgm:prSet/>
      <dgm:spPr/>
      <dgm:t>
        <a:bodyPr/>
        <a:lstStyle/>
        <a:p>
          <a:endParaRPr lang="en-US"/>
        </a:p>
      </dgm:t>
    </dgm:pt>
    <dgm:pt modelId="{9E18F162-4E49-40D6-BD0F-1257046E360D}" type="sibTrans" cxnId="{1ACD4BC4-A07F-4C09-AD11-8D37F87134A3}">
      <dgm:prSet/>
      <dgm:spPr/>
      <dgm:t>
        <a:bodyPr/>
        <a:lstStyle/>
        <a:p>
          <a:endParaRPr lang="en-US"/>
        </a:p>
      </dgm:t>
    </dgm:pt>
    <dgm:pt modelId="{3E0B04ED-C8C1-4BFB-B2E5-DD321D28E933}">
      <dgm:prSet/>
      <dgm:spPr>
        <a:noFill/>
      </dgm:spPr>
      <dgm:t>
        <a:bodyPr/>
        <a:lstStyle/>
        <a:p>
          <a:r>
            <a:rPr lang="de-DE" dirty="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Regelmäßige Software-Updates:</a:t>
          </a:r>
          <a:endParaRPr lang="en-US" dirty="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CCEABADE-4631-4F3D-A985-F1446F941469}" type="parTrans" cxnId="{C55483A4-EEE5-4C4E-B41D-D3F16926D7C3}">
      <dgm:prSet/>
      <dgm:spPr/>
      <dgm:t>
        <a:bodyPr/>
        <a:lstStyle/>
        <a:p>
          <a:endParaRPr lang="en-US"/>
        </a:p>
      </dgm:t>
    </dgm:pt>
    <dgm:pt modelId="{6B6085F8-DE54-48FB-87F1-42CFFE568495}" type="sibTrans" cxnId="{C55483A4-EEE5-4C4E-B41D-D3F16926D7C3}">
      <dgm:prSet/>
      <dgm:spPr/>
      <dgm:t>
        <a:bodyPr/>
        <a:lstStyle/>
        <a:p>
          <a:endParaRPr lang="en-US"/>
        </a:p>
      </dgm:t>
    </dgm:pt>
    <dgm:pt modelId="{76B69431-65B7-4D94-BF4A-EB79465E7DE8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Halte alle Betriebssysteme und Anwendungen auf dem neuesten Stand, um bekannte Sicherheitslücken zu schließen.</a:t>
          </a:r>
          <a:endParaRPr lang="en-US" dirty="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1E5423F2-647B-4B94-BEEE-13F326D3AC2D}" type="parTrans" cxnId="{3C851233-36B1-4DA4-9EB2-1E5BE4A25E29}">
      <dgm:prSet/>
      <dgm:spPr/>
      <dgm:t>
        <a:bodyPr/>
        <a:lstStyle/>
        <a:p>
          <a:endParaRPr lang="en-US"/>
        </a:p>
      </dgm:t>
    </dgm:pt>
    <dgm:pt modelId="{6D83E028-64D9-4D07-9F53-F18214070D70}" type="sibTrans" cxnId="{3C851233-36B1-4DA4-9EB2-1E5BE4A25E29}">
      <dgm:prSet/>
      <dgm:spPr/>
      <dgm:t>
        <a:bodyPr/>
        <a:lstStyle/>
        <a:p>
          <a:endParaRPr lang="en-US"/>
        </a:p>
      </dgm:t>
    </dgm:pt>
    <dgm:pt modelId="{4C8873BF-3709-44BD-9C9F-B0D00BA79EE8}">
      <dgm:prSet/>
      <dgm:spPr>
        <a:noFill/>
      </dgm:spPr>
      <dgm:t>
        <a:bodyPr/>
        <a:lstStyle/>
        <a:p>
          <a:r>
            <a:rPr lang="de-DE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Antiviren- und Antimalware-Software:</a:t>
          </a:r>
          <a:endParaRPr lang="en-US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16A3394B-B7B6-436D-9BA4-3CA8F18BD6AB}" type="parTrans" cxnId="{CC66D040-5B24-4356-BE8F-9D6D99CBBE7E}">
      <dgm:prSet/>
      <dgm:spPr/>
      <dgm:t>
        <a:bodyPr/>
        <a:lstStyle/>
        <a:p>
          <a:endParaRPr lang="en-US"/>
        </a:p>
      </dgm:t>
    </dgm:pt>
    <dgm:pt modelId="{AC1E75B3-E978-45E9-8158-1C4272AF46FE}" type="sibTrans" cxnId="{CC66D040-5B24-4356-BE8F-9D6D99CBBE7E}">
      <dgm:prSet/>
      <dgm:spPr/>
      <dgm:t>
        <a:bodyPr/>
        <a:lstStyle/>
        <a:p>
          <a:endParaRPr lang="en-US"/>
        </a:p>
      </dgm:t>
    </dgm:pt>
    <dgm:pt modelId="{0E6EDF4C-1D1E-4AAB-9B3C-2A99791E0F94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Verwende eine zuverlässige Sicherheitssoftware, um deinen Computer vor Malware zu schützen.</a:t>
          </a:r>
          <a:endParaRPr lang="en-US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61F28B3B-296E-4867-A8A5-1479C9C006C2}" type="parTrans" cxnId="{522BA14A-067E-4D04-903D-94BAECA21A01}">
      <dgm:prSet/>
      <dgm:spPr/>
      <dgm:t>
        <a:bodyPr/>
        <a:lstStyle/>
        <a:p>
          <a:endParaRPr lang="en-US"/>
        </a:p>
      </dgm:t>
    </dgm:pt>
    <dgm:pt modelId="{8230ED90-27CC-48D2-8AB8-7B6A93FC07EF}" type="sibTrans" cxnId="{522BA14A-067E-4D04-903D-94BAECA21A01}">
      <dgm:prSet/>
      <dgm:spPr/>
      <dgm:t>
        <a:bodyPr/>
        <a:lstStyle/>
        <a:p>
          <a:endParaRPr lang="en-US"/>
        </a:p>
      </dgm:t>
    </dgm:pt>
    <dgm:pt modelId="{0258CF59-B8F4-43C5-B7E5-81B8EF4A1AE3}">
      <dgm:prSet/>
      <dgm:spPr>
        <a:noFill/>
      </dgm:spPr>
      <dgm:t>
        <a:bodyPr/>
        <a:lstStyle/>
        <a:p>
          <a:r>
            <a:rPr lang="de-DE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Starke Passwörter und Zwei-Faktor-Authentifizierung:</a:t>
          </a:r>
          <a:endParaRPr lang="en-US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16482D9F-0B36-4322-B227-E44242621291}" type="parTrans" cxnId="{66239975-361F-4E93-9C98-0370C7BB477E}">
      <dgm:prSet/>
      <dgm:spPr/>
      <dgm:t>
        <a:bodyPr/>
        <a:lstStyle/>
        <a:p>
          <a:endParaRPr lang="en-US"/>
        </a:p>
      </dgm:t>
    </dgm:pt>
    <dgm:pt modelId="{1A1FD581-0B8A-4316-B2D2-24E07A0A5B30}" type="sibTrans" cxnId="{66239975-361F-4E93-9C98-0370C7BB477E}">
      <dgm:prSet/>
      <dgm:spPr/>
      <dgm:t>
        <a:bodyPr/>
        <a:lstStyle/>
        <a:p>
          <a:endParaRPr lang="en-US"/>
        </a:p>
      </dgm:t>
    </dgm:pt>
    <dgm:pt modelId="{FCE711D4-4AF8-438B-BAFA-648E86D04996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Verwende komplexe Passwörter und aktiviere die Zwei-Faktor-Authentifizierung für wichtige Konten.</a:t>
          </a:r>
          <a:endParaRPr lang="en-US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B0C9E73F-5E50-4374-A76A-9FDAABBC4B35}" type="parTrans" cxnId="{722166B8-D395-44BE-9DEC-A64255230633}">
      <dgm:prSet/>
      <dgm:spPr/>
      <dgm:t>
        <a:bodyPr/>
        <a:lstStyle/>
        <a:p>
          <a:endParaRPr lang="en-US"/>
        </a:p>
      </dgm:t>
    </dgm:pt>
    <dgm:pt modelId="{21917A5F-6064-4A71-9E2C-B15A923E3D90}" type="sibTrans" cxnId="{722166B8-D395-44BE-9DEC-A64255230633}">
      <dgm:prSet/>
      <dgm:spPr/>
      <dgm:t>
        <a:bodyPr/>
        <a:lstStyle/>
        <a:p>
          <a:endParaRPr lang="en-US"/>
        </a:p>
      </dgm:t>
    </dgm:pt>
    <dgm:pt modelId="{DC085972-028B-4C06-B5C2-C9E665930AC5}">
      <dgm:prSet/>
      <dgm:spPr>
        <a:noFill/>
      </dgm:spPr>
      <dgm:t>
        <a:bodyPr/>
        <a:lstStyle/>
        <a:p>
          <a:r>
            <a:rPr lang="de-DE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Regelmäßige Datensicherung:</a:t>
          </a:r>
          <a:endParaRPr lang="en-US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A14139E4-C996-4BEF-9120-8C48AD54C9D3}" type="parTrans" cxnId="{BC0798C2-37D4-40CB-83D5-04D4EC8840FB}">
      <dgm:prSet/>
      <dgm:spPr/>
      <dgm:t>
        <a:bodyPr/>
        <a:lstStyle/>
        <a:p>
          <a:endParaRPr lang="en-US"/>
        </a:p>
      </dgm:t>
    </dgm:pt>
    <dgm:pt modelId="{46DB8F0C-DC3A-4AC3-8DEC-8DB65993F4C4}" type="sibTrans" cxnId="{BC0798C2-37D4-40CB-83D5-04D4EC8840FB}">
      <dgm:prSet/>
      <dgm:spPr/>
      <dgm:t>
        <a:bodyPr/>
        <a:lstStyle/>
        <a:p>
          <a:endParaRPr lang="en-US"/>
        </a:p>
      </dgm:t>
    </dgm:pt>
    <dgm:pt modelId="{57CF40BF-52A9-45F6-BA50-736D9C103CAD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Sichere regelmäßig wichtige Daten, um im Fall eines Angriffs auf eine sichere Kopie zurückgreifen zu können.</a:t>
          </a:r>
          <a:endParaRPr lang="en-US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C1D0D71F-AE07-49CC-91F1-68E812A6556C}" type="parTrans" cxnId="{E2968D85-FC99-4509-9AE9-D77634E3C119}">
      <dgm:prSet/>
      <dgm:spPr/>
      <dgm:t>
        <a:bodyPr/>
        <a:lstStyle/>
        <a:p>
          <a:endParaRPr lang="en-US"/>
        </a:p>
      </dgm:t>
    </dgm:pt>
    <dgm:pt modelId="{47FD0841-7FBB-40ED-BFA6-10BF61D64ABE}" type="sibTrans" cxnId="{E2968D85-FC99-4509-9AE9-D77634E3C119}">
      <dgm:prSet/>
      <dgm:spPr/>
      <dgm:t>
        <a:bodyPr/>
        <a:lstStyle/>
        <a:p>
          <a:endParaRPr lang="en-US"/>
        </a:p>
      </dgm:t>
    </dgm:pt>
    <dgm:pt modelId="{9A37ADE4-7999-4C60-9C1B-AA8BFF58177C}">
      <dgm:prSet/>
      <dgm:spPr>
        <a:noFill/>
      </dgm:spPr>
      <dgm:t>
        <a:bodyPr/>
        <a:lstStyle/>
        <a:p>
          <a:r>
            <a:rPr lang="de-DE" dirty="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Sicherer Umgang mit E-Mails:</a:t>
          </a:r>
          <a:endParaRPr lang="en-US" dirty="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6AB8C773-854B-47C6-B40C-645F4886CB8F}" type="parTrans" cxnId="{4AB18401-D9CB-4047-8EB4-44A5702C131C}">
      <dgm:prSet/>
      <dgm:spPr/>
      <dgm:t>
        <a:bodyPr/>
        <a:lstStyle/>
        <a:p>
          <a:endParaRPr lang="en-US"/>
        </a:p>
      </dgm:t>
    </dgm:pt>
    <dgm:pt modelId="{0133F78E-6F74-426F-845D-0626346159DC}" type="sibTrans" cxnId="{4AB18401-D9CB-4047-8EB4-44A5702C131C}">
      <dgm:prSet/>
      <dgm:spPr/>
      <dgm:t>
        <a:bodyPr/>
        <a:lstStyle/>
        <a:p>
          <a:endParaRPr lang="en-US"/>
        </a:p>
      </dgm:t>
    </dgm:pt>
    <dgm:pt modelId="{2E8C0EF0-4F8E-4690-A54E-F1CA56536942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Sei vorsichtig beim Öffnen von E-Mail-Anhängen und klicke nicht auf verdächtige Links.</a:t>
          </a:r>
          <a:endParaRPr lang="en-US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D97516FF-AE9A-4796-B8E5-BE9699B10798}" type="parTrans" cxnId="{B95A5902-A761-471B-8AEC-B36738D4BB26}">
      <dgm:prSet/>
      <dgm:spPr/>
      <dgm:t>
        <a:bodyPr/>
        <a:lstStyle/>
        <a:p>
          <a:endParaRPr lang="en-US"/>
        </a:p>
      </dgm:t>
    </dgm:pt>
    <dgm:pt modelId="{F9B06D62-B857-42B5-9853-29CD5B3DACA1}" type="sibTrans" cxnId="{B95A5902-A761-471B-8AEC-B36738D4BB26}">
      <dgm:prSet/>
      <dgm:spPr/>
      <dgm:t>
        <a:bodyPr/>
        <a:lstStyle/>
        <a:p>
          <a:endParaRPr lang="en-US"/>
        </a:p>
      </dgm:t>
    </dgm:pt>
    <dgm:pt modelId="{5646B02F-0305-43C8-9056-9DBE56DE0C12}">
      <dgm:prSet/>
      <dgm:spPr>
        <a:noFill/>
      </dgm:spPr>
      <dgm:t>
        <a:bodyPr/>
        <a:lstStyle/>
        <a:p>
          <a:r>
            <a:rPr lang="de-DE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Berechtigungsmanagement:</a:t>
          </a:r>
          <a:endParaRPr lang="en-US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27B007AC-6129-4F99-B25D-515D3CD7CD44}" type="parTrans" cxnId="{8BD029AD-A0BB-4DAB-B37E-2E3B8DEDE5E1}">
      <dgm:prSet/>
      <dgm:spPr/>
      <dgm:t>
        <a:bodyPr/>
        <a:lstStyle/>
        <a:p>
          <a:endParaRPr lang="en-US"/>
        </a:p>
      </dgm:t>
    </dgm:pt>
    <dgm:pt modelId="{78189E69-FCA5-446D-85DE-3F67857F8B37}" type="sibTrans" cxnId="{8BD029AD-A0BB-4DAB-B37E-2E3B8DEDE5E1}">
      <dgm:prSet/>
      <dgm:spPr/>
      <dgm:t>
        <a:bodyPr/>
        <a:lstStyle/>
        <a:p>
          <a:endParaRPr lang="en-US"/>
        </a:p>
      </dgm:t>
    </dgm:pt>
    <dgm:pt modelId="{43E68F14-4834-43F6-868C-A70E1F9E7E31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Gewähre nur notwendige Zugriffsrechte, um die Angriffsfläche zu minimieren.</a:t>
          </a:r>
          <a:endParaRPr lang="en-US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E448F361-31FC-4F26-A688-7C2CB9407B4E}" type="parTrans" cxnId="{C2579EC6-8015-45C7-A032-4DDF202533D3}">
      <dgm:prSet/>
      <dgm:spPr/>
      <dgm:t>
        <a:bodyPr/>
        <a:lstStyle/>
        <a:p>
          <a:endParaRPr lang="en-US"/>
        </a:p>
      </dgm:t>
    </dgm:pt>
    <dgm:pt modelId="{18C55D08-44F3-4B86-8007-E1790F517215}" type="sibTrans" cxnId="{C2579EC6-8015-45C7-A032-4DDF202533D3}">
      <dgm:prSet/>
      <dgm:spPr/>
      <dgm:t>
        <a:bodyPr/>
        <a:lstStyle/>
        <a:p>
          <a:endParaRPr lang="en-US"/>
        </a:p>
      </dgm:t>
    </dgm:pt>
    <dgm:pt modelId="{DE948E4E-0E9F-4D31-A3A2-93A6728A3068}">
      <dgm:prSet/>
      <dgm:spPr>
        <a:noFill/>
      </dgm:spPr>
      <dgm:t>
        <a:bodyPr/>
        <a:lstStyle/>
        <a:p>
          <a:r>
            <a:rPr lang="de-DE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Monitoring und Intrusion Detection:</a:t>
          </a:r>
          <a:endParaRPr lang="en-US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962E3B87-7835-4CAA-9610-E79B03F9AF96}" type="parTrans" cxnId="{CCB71080-A943-4D62-B364-DD55EA3F95F2}">
      <dgm:prSet/>
      <dgm:spPr/>
      <dgm:t>
        <a:bodyPr/>
        <a:lstStyle/>
        <a:p>
          <a:endParaRPr lang="en-US"/>
        </a:p>
      </dgm:t>
    </dgm:pt>
    <dgm:pt modelId="{A887DB83-2699-4EF2-873C-1B88A1447355}" type="sibTrans" cxnId="{CCB71080-A943-4D62-B364-DD55EA3F95F2}">
      <dgm:prSet/>
      <dgm:spPr/>
      <dgm:t>
        <a:bodyPr/>
        <a:lstStyle/>
        <a:p>
          <a:endParaRPr lang="en-US"/>
        </a:p>
      </dgm:t>
    </dgm:pt>
    <dgm:pt modelId="{9E907A0E-D109-4B6C-BF92-236FBCFCDD91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Setze Tools ein, die verdächtige Aktivitäten erkennen und benachrichtigen.</a:t>
          </a:r>
          <a:endParaRPr lang="en-US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2F857280-22D6-4CCE-8FC0-1B889732E165}" type="parTrans" cxnId="{36E86D22-950D-4926-BAA5-F089B2CE0862}">
      <dgm:prSet/>
      <dgm:spPr/>
      <dgm:t>
        <a:bodyPr/>
        <a:lstStyle/>
        <a:p>
          <a:endParaRPr lang="en-US"/>
        </a:p>
      </dgm:t>
    </dgm:pt>
    <dgm:pt modelId="{C77DDE90-DB99-4E69-BCB3-36C32F98A18D}" type="sibTrans" cxnId="{36E86D22-950D-4926-BAA5-F089B2CE0862}">
      <dgm:prSet/>
      <dgm:spPr/>
      <dgm:t>
        <a:bodyPr/>
        <a:lstStyle/>
        <a:p>
          <a:endParaRPr lang="en-US"/>
        </a:p>
      </dgm:t>
    </dgm:pt>
    <dgm:pt modelId="{CAA0CBEE-0B87-438F-A1B9-0D93A0214EF4}">
      <dgm:prSet/>
      <dgm:spPr>
        <a:noFill/>
      </dgm:spPr>
      <dgm:t>
        <a:bodyPr/>
        <a:lstStyle/>
        <a:p>
          <a:r>
            <a:rPr lang="de-DE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Sicherheitsbewusstsein schulen:</a:t>
          </a:r>
          <a:endParaRPr lang="en-US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6AE7496E-33D3-49E2-AE4F-BC1A45E124D2}" type="parTrans" cxnId="{DB39F185-D89C-4527-91BE-5A9748244102}">
      <dgm:prSet/>
      <dgm:spPr/>
      <dgm:t>
        <a:bodyPr/>
        <a:lstStyle/>
        <a:p>
          <a:endParaRPr lang="en-US"/>
        </a:p>
      </dgm:t>
    </dgm:pt>
    <dgm:pt modelId="{EA523E80-3ADB-4AC6-94BC-B4927C6D49A1}" type="sibTrans" cxnId="{DB39F185-D89C-4527-91BE-5A9748244102}">
      <dgm:prSet/>
      <dgm:spPr/>
      <dgm:t>
        <a:bodyPr/>
        <a:lstStyle/>
        <a:p>
          <a:endParaRPr lang="en-US"/>
        </a:p>
      </dgm:t>
    </dgm:pt>
    <dgm:pt modelId="{8B2B7121-F87B-48A2-8E49-24B152BE4E3E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Schulungen für Mitarbeiter können dabei helfen, Sicherheitsrisiken zu erkennen und zu vermeiden.</a:t>
          </a:r>
          <a:endParaRPr lang="en-US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DEBEBB71-DC85-435C-9E9E-209CD755B925}" type="parTrans" cxnId="{A792AEE2-4B3E-43A9-B5AB-ED674CE0BA0B}">
      <dgm:prSet/>
      <dgm:spPr/>
      <dgm:t>
        <a:bodyPr/>
        <a:lstStyle/>
        <a:p>
          <a:endParaRPr lang="en-US"/>
        </a:p>
      </dgm:t>
    </dgm:pt>
    <dgm:pt modelId="{D5D7E41B-A8B2-447A-B92B-D24B4E5595DD}" type="sibTrans" cxnId="{A792AEE2-4B3E-43A9-B5AB-ED674CE0BA0B}">
      <dgm:prSet/>
      <dgm:spPr/>
      <dgm:t>
        <a:bodyPr/>
        <a:lstStyle/>
        <a:p>
          <a:endParaRPr lang="en-US"/>
        </a:p>
      </dgm:t>
    </dgm:pt>
    <dgm:pt modelId="{BF1487D6-13F3-4E2C-B25E-3CD1D5B2DBF4}">
      <dgm:prSet/>
      <dgm:spPr>
        <a:noFill/>
      </dgm:spPr>
      <dgm:t>
        <a:bodyPr/>
        <a:lstStyle/>
        <a:p>
          <a:r>
            <a:rPr lang="de-DE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Incident Response Plan:</a:t>
          </a:r>
          <a:endParaRPr lang="en-US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4C9A056F-8AE6-4350-A8F9-22F60B2DE492}" type="parTrans" cxnId="{250B6DAB-821C-49C7-964A-259DD282CAEF}">
      <dgm:prSet/>
      <dgm:spPr/>
      <dgm:t>
        <a:bodyPr/>
        <a:lstStyle/>
        <a:p>
          <a:endParaRPr lang="en-US"/>
        </a:p>
      </dgm:t>
    </dgm:pt>
    <dgm:pt modelId="{3F1D43E3-2250-43FC-ADD9-D8438ED90328}" type="sibTrans" cxnId="{250B6DAB-821C-49C7-964A-259DD282CAEF}">
      <dgm:prSet/>
      <dgm:spPr/>
      <dgm:t>
        <a:bodyPr/>
        <a:lstStyle/>
        <a:p>
          <a:endParaRPr lang="en-US"/>
        </a:p>
      </dgm:t>
    </dgm:pt>
    <dgm:pt modelId="{B8B99DE4-959D-4FE3-A9BB-79A1C7F13C90}">
      <dgm:prSet/>
      <dgm:spPr>
        <a:solidFill>
          <a:srgbClr val="FFFFFF">
            <a:alpha val="35686"/>
          </a:srgb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Entwickle einen Plan, wie auf Sicherheitsvorfälle reagiert werden soll.</a:t>
          </a:r>
          <a:endParaRPr lang="en-US" dirty="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gm:t>
    </dgm:pt>
    <dgm:pt modelId="{C952ACBA-0639-453D-BCD3-A6AD76F2BA17}" type="parTrans" cxnId="{A35D8626-A6DB-482F-A6F1-5271CD99A74B}">
      <dgm:prSet/>
      <dgm:spPr/>
      <dgm:t>
        <a:bodyPr/>
        <a:lstStyle/>
        <a:p>
          <a:endParaRPr lang="en-US"/>
        </a:p>
      </dgm:t>
    </dgm:pt>
    <dgm:pt modelId="{324D515F-89BF-433A-AF97-7AA45ADB1ADF}" type="sibTrans" cxnId="{A35D8626-A6DB-482F-A6F1-5271CD99A74B}">
      <dgm:prSet/>
      <dgm:spPr/>
      <dgm:t>
        <a:bodyPr/>
        <a:lstStyle/>
        <a:p>
          <a:endParaRPr lang="en-US"/>
        </a:p>
      </dgm:t>
    </dgm:pt>
    <dgm:pt modelId="{EE0B5386-CE8D-CA4C-88AD-0B11BFCF6FBB}" type="pres">
      <dgm:prSet presAssocID="{91FED9CE-A7A7-4E84-8820-0EA2CB64BC38}" presName="Name0" presStyleCnt="0">
        <dgm:presLayoutVars>
          <dgm:dir/>
          <dgm:animLvl val="lvl"/>
          <dgm:resizeHandles val="exact"/>
        </dgm:presLayoutVars>
      </dgm:prSet>
      <dgm:spPr/>
    </dgm:pt>
    <dgm:pt modelId="{89048387-8D6C-714F-A4F7-35487D2ED50A}" type="pres">
      <dgm:prSet presAssocID="{8DABFB3D-62ED-446D-BC95-8F29A101F0DE}" presName="linNode" presStyleCnt="0"/>
      <dgm:spPr/>
    </dgm:pt>
    <dgm:pt modelId="{1F4C75A2-D3C4-9B42-88D6-0698DB45E219}" type="pres">
      <dgm:prSet presAssocID="{8DABFB3D-62ED-446D-BC95-8F29A101F0DE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D56996C4-04BB-8F41-AB83-822B9C799976}" type="pres">
      <dgm:prSet presAssocID="{8DABFB3D-62ED-446D-BC95-8F29A101F0DE}" presName="descendantText" presStyleLbl="alignAccFollowNode1" presStyleIdx="0" presStyleCnt="10">
        <dgm:presLayoutVars>
          <dgm:bulletEnabled val="1"/>
        </dgm:presLayoutVars>
      </dgm:prSet>
      <dgm:spPr/>
    </dgm:pt>
    <dgm:pt modelId="{2E445F5E-F521-2B4E-9B1C-542D2D212570}" type="pres">
      <dgm:prSet presAssocID="{240F7495-77CF-4E22-9393-03A5CAB835B9}" presName="sp" presStyleCnt="0"/>
      <dgm:spPr/>
    </dgm:pt>
    <dgm:pt modelId="{4AD1889A-3CE1-CC4C-BFB0-6FACC61A7727}" type="pres">
      <dgm:prSet presAssocID="{3E0B04ED-C8C1-4BFB-B2E5-DD321D28E933}" presName="linNode" presStyleCnt="0"/>
      <dgm:spPr/>
    </dgm:pt>
    <dgm:pt modelId="{04044232-00C8-5341-97CB-5CEFEE1A1F52}" type="pres">
      <dgm:prSet presAssocID="{3E0B04ED-C8C1-4BFB-B2E5-DD321D28E933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9611498D-4027-3640-BE3F-E408C7757CDA}" type="pres">
      <dgm:prSet presAssocID="{3E0B04ED-C8C1-4BFB-B2E5-DD321D28E933}" presName="descendantText" presStyleLbl="alignAccFollowNode1" presStyleIdx="1" presStyleCnt="10">
        <dgm:presLayoutVars>
          <dgm:bulletEnabled val="1"/>
        </dgm:presLayoutVars>
      </dgm:prSet>
      <dgm:spPr/>
    </dgm:pt>
    <dgm:pt modelId="{30F132DD-C67F-1B40-A36E-4E2978EC8520}" type="pres">
      <dgm:prSet presAssocID="{6B6085F8-DE54-48FB-87F1-42CFFE568495}" presName="sp" presStyleCnt="0"/>
      <dgm:spPr/>
    </dgm:pt>
    <dgm:pt modelId="{A28B7EC3-D5CD-9B4B-96AC-32A15ECA6417}" type="pres">
      <dgm:prSet presAssocID="{4C8873BF-3709-44BD-9C9F-B0D00BA79EE8}" presName="linNode" presStyleCnt="0"/>
      <dgm:spPr/>
    </dgm:pt>
    <dgm:pt modelId="{0F79B610-21A1-8746-8B70-2A39E0DB3EC8}" type="pres">
      <dgm:prSet presAssocID="{4C8873BF-3709-44BD-9C9F-B0D00BA79EE8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6EC79214-E9CA-C64F-821C-C1BDE8E38B4E}" type="pres">
      <dgm:prSet presAssocID="{4C8873BF-3709-44BD-9C9F-B0D00BA79EE8}" presName="descendantText" presStyleLbl="alignAccFollowNode1" presStyleIdx="2" presStyleCnt="10">
        <dgm:presLayoutVars>
          <dgm:bulletEnabled val="1"/>
        </dgm:presLayoutVars>
      </dgm:prSet>
      <dgm:spPr/>
    </dgm:pt>
    <dgm:pt modelId="{E87F8BD6-E24F-6F4F-A460-1106F9AA4322}" type="pres">
      <dgm:prSet presAssocID="{AC1E75B3-E978-45E9-8158-1C4272AF46FE}" presName="sp" presStyleCnt="0"/>
      <dgm:spPr/>
    </dgm:pt>
    <dgm:pt modelId="{DAFC9381-B699-4C44-8CB8-F430D253FC8B}" type="pres">
      <dgm:prSet presAssocID="{0258CF59-B8F4-43C5-B7E5-81B8EF4A1AE3}" presName="linNode" presStyleCnt="0"/>
      <dgm:spPr/>
    </dgm:pt>
    <dgm:pt modelId="{926685B8-38BD-9F49-8FB8-87364387E70C}" type="pres">
      <dgm:prSet presAssocID="{0258CF59-B8F4-43C5-B7E5-81B8EF4A1AE3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2E8502AB-7A22-5547-9514-CDF8082A1701}" type="pres">
      <dgm:prSet presAssocID="{0258CF59-B8F4-43C5-B7E5-81B8EF4A1AE3}" presName="descendantText" presStyleLbl="alignAccFollowNode1" presStyleIdx="3" presStyleCnt="10">
        <dgm:presLayoutVars>
          <dgm:bulletEnabled val="1"/>
        </dgm:presLayoutVars>
      </dgm:prSet>
      <dgm:spPr/>
    </dgm:pt>
    <dgm:pt modelId="{BDE5E5FD-602D-184B-9F85-E0250748356F}" type="pres">
      <dgm:prSet presAssocID="{1A1FD581-0B8A-4316-B2D2-24E07A0A5B30}" presName="sp" presStyleCnt="0"/>
      <dgm:spPr/>
    </dgm:pt>
    <dgm:pt modelId="{3EBC901D-259C-6F4E-9601-BC958147DD9B}" type="pres">
      <dgm:prSet presAssocID="{DC085972-028B-4C06-B5C2-C9E665930AC5}" presName="linNode" presStyleCnt="0"/>
      <dgm:spPr/>
    </dgm:pt>
    <dgm:pt modelId="{00DBAD8E-08BB-4E46-BEED-89918CCDE6A0}" type="pres">
      <dgm:prSet presAssocID="{DC085972-028B-4C06-B5C2-C9E665930AC5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2B030D12-82D7-0B47-AE8C-97C468B74743}" type="pres">
      <dgm:prSet presAssocID="{DC085972-028B-4C06-B5C2-C9E665930AC5}" presName="descendantText" presStyleLbl="alignAccFollowNode1" presStyleIdx="4" presStyleCnt="10">
        <dgm:presLayoutVars>
          <dgm:bulletEnabled val="1"/>
        </dgm:presLayoutVars>
      </dgm:prSet>
      <dgm:spPr/>
    </dgm:pt>
    <dgm:pt modelId="{1CCBC4F7-A185-3E48-B5A1-D6DC9E120C08}" type="pres">
      <dgm:prSet presAssocID="{46DB8F0C-DC3A-4AC3-8DEC-8DB65993F4C4}" presName="sp" presStyleCnt="0"/>
      <dgm:spPr/>
    </dgm:pt>
    <dgm:pt modelId="{3CA5AB25-2564-6346-B799-692DEBB0E183}" type="pres">
      <dgm:prSet presAssocID="{9A37ADE4-7999-4C60-9C1B-AA8BFF58177C}" presName="linNode" presStyleCnt="0"/>
      <dgm:spPr/>
    </dgm:pt>
    <dgm:pt modelId="{1090E8D0-E781-E044-A20F-F1BF6D71358F}" type="pres">
      <dgm:prSet presAssocID="{9A37ADE4-7999-4C60-9C1B-AA8BFF58177C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0AC76591-1B51-BB43-B4D2-DBDDC727D083}" type="pres">
      <dgm:prSet presAssocID="{9A37ADE4-7999-4C60-9C1B-AA8BFF58177C}" presName="descendantText" presStyleLbl="alignAccFollowNode1" presStyleIdx="5" presStyleCnt="10">
        <dgm:presLayoutVars>
          <dgm:bulletEnabled val="1"/>
        </dgm:presLayoutVars>
      </dgm:prSet>
      <dgm:spPr/>
    </dgm:pt>
    <dgm:pt modelId="{65887851-AAEE-6144-A27E-D4B302DE8037}" type="pres">
      <dgm:prSet presAssocID="{0133F78E-6F74-426F-845D-0626346159DC}" presName="sp" presStyleCnt="0"/>
      <dgm:spPr/>
    </dgm:pt>
    <dgm:pt modelId="{52207CAE-407B-4341-A2B4-2A84E02DC797}" type="pres">
      <dgm:prSet presAssocID="{5646B02F-0305-43C8-9056-9DBE56DE0C12}" presName="linNode" presStyleCnt="0"/>
      <dgm:spPr/>
    </dgm:pt>
    <dgm:pt modelId="{B7DF56F0-F932-284E-A8D3-7E90A3FF9677}" type="pres">
      <dgm:prSet presAssocID="{5646B02F-0305-43C8-9056-9DBE56DE0C12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012084FC-92CA-C44A-B470-6F67D3688BEC}" type="pres">
      <dgm:prSet presAssocID="{5646B02F-0305-43C8-9056-9DBE56DE0C12}" presName="descendantText" presStyleLbl="alignAccFollowNode1" presStyleIdx="6" presStyleCnt="10">
        <dgm:presLayoutVars>
          <dgm:bulletEnabled val="1"/>
        </dgm:presLayoutVars>
      </dgm:prSet>
      <dgm:spPr/>
    </dgm:pt>
    <dgm:pt modelId="{1E99C721-2471-BD4E-8F29-203EF52B86BA}" type="pres">
      <dgm:prSet presAssocID="{78189E69-FCA5-446D-85DE-3F67857F8B37}" presName="sp" presStyleCnt="0"/>
      <dgm:spPr/>
    </dgm:pt>
    <dgm:pt modelId="{3A1850EC-78BB-2048-8B56-F81C84662784}" type="pres">
      <dgm:prSet presAssocID="{DE948E4E-0E9F-4D31-A3A2-93A6728A3068}" presName="linNode" presStyleCnt="0"/>
      <dgm:spPr/>
    </dgm:pt>
    <dgm:pt modelId="{637A5CED-2EAC-1049-9D7F-4DF8405B4229}" type="pres">
      <dgm:prSet presAssocID="{DE948E4E-0E9F-4D31-A3A2-93A6728A3068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23649641-70C6-C240-AF65-E2EF6C92D6FD}" type="pres">
      <dgm:prSet presAssocID="{DE948E4E-0E9F-4D31-A3A2-93A6728A3068}" presName="descendantText" presStyleLbl="alignAccFollowNode1" presStyleIdx="7" presStyleCnt="10">
        <dgm:presLayoutVars>
          <dgm:bulletEnabled val="1"/>
        </dgm:presLayoutVars>
      </dgm:prSet>
      <dgm:spPr/>
    </dgm:pt>
    <dgm:pt modelId="{1BFF52E5-FA38-F448-8876-B13822EC5986}" type="pres">
      <dgm:prSet presAssocID="{A887DB83-2699-4EF2-873C-1B88A1447355}" presName="sp" presStyleCnt="0"/>
      <dgm:spPr/>
    </dgm:pt>
    <dgm:pt modelId="{D1866EE7-E3D0-2149-849D-C9A833BCAD0E}" type="pres">
      <dgm:prSet presAssocID="{CAA0CBEE-0B87-438F-A1B9-0D93A0214EF4}" presName="linNode" presStyleCnt="0"/>
      <dgm:spPr/>
    </dgm:pt>
    <dgm:pt modelId="{F3CD0492-0001-C249-8DFB-E21F6CDD6290}" type="pres">
      <dgm:prSet presAssocID="{CAA0CBEE-0B87-438F-A1B9-0D93A0214EF4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795735C7-BAFB-0546-99CC-3E583D66B289}" type="pres">
      <dgm:prSet presAssocID="{CAA0CBEE-0B87-438F-A1B9-0D93A0214EF4}" presName="descendantText" presStyleLbl="alignAccFollowNode1" presStyleIdx="8" presStyleCnt="10">
        <dgm:presLayoutVars>
          <dgm:bulletEnabled val="1"/>
        </dgm:presLayoutVars>
      </dgm:prSet>
      <dgm:spPr/>
    </dgm:pt>
    <dgm:pt modelId="{79D65941-0E64-464A-B0BE-B1975946EE33}" type="pres">
      <dgm:prSet presAssocID="{EA523E80-3ADB-4AC6-94BC-B4927C6D49A1}" presName="sp" presStyleCnt="0"/>
      <dgm:spPr/>
    </dgm:pt>
    <dgm:pt modelId="{8DB7A574-5079-5B4C-8D3B-53AABA64765D}" type="pres">
      <dgm:prSet presAssocID="{BF1487D6-13F3-4E2C-B25E-3CD1D5B2DBF4}" presName="linNode" presStyleCnt="0"/>
      <dgm:spPr/>
    </dgm:pt>
    <dgm:pt modelId="{9F4E47B0-A362-7B4B-9A05-3A2670852D64}" type="pres">
      <dgm:prSet presAssocID="{BF1487D6-13F3-4E2C-B25E-3CD1D5B2DBF4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460DF5CC-2FED-5246-8190-03DCBCCB99CA}" type="pres">
      <dgm:prSet presAssocID="{BF1487D6-13F3-4E2C-B25E-3CD1D5B2DBF4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4AB18401-D9CB-4047-8EB4-44A5702C131C}" srcId="{91FED9CE-A7A7-4E84-8820-0EA2CB64BC38}" destId="{9A37ADE4-7999-4C60-9C1B-AA8BFF58177C}" srcOrd="5" destOrd="0" parTransId="{6AB8C773-854B-47C6-B40C-645F4886CB8F}" sibTransId="{0133F78E-6F74-426F-845D-0626346159DC}"/>
    <dgm:cxn modelId="{B95A5902-A761-471B-8AEC-B36738D4BB26}" srcId="{9A37ADE4-7999-4C60-9C1B-AA8BFF58177C}" destId="{2E8C0EF0-4F8E-4690-A54E-F1CA56536942}" srcOrd="0" destOrd="0" parTransId="{D97516FF-AE9A-4796-B8E5-BE9699B10798}" sibTransId="{F9B06D62-B857-42B5-9853-29CD5B3DACA1}"/>
    <dgm:cxn modelId="{16B12B11-58C5-2C45-824A-26FBAD64825F}" type="presOf" srcId="{76B69431-65B7-4D94-BF4A-EB79465E7DE8}" destId="{9611498D-4027-3640-BE3F-E408C7757CDA}" srcOrd="0" destOrd="0" presId="urn:microsoft.com/office/officeart/2005/8/layout/vList5"/>
    <dgm:cxn modelId="{9560CA21-94E4-BC49-B965-128B0874B511}" type="presOf" srcId="{B8B99DE4-959D-4FE3-A9BB-79A1C7F13C90}" destId="{460DF5CC-2FED-5246-8190-03DCBCCB99CA}" srcOrd="0" destOrd="0" presId="urn:microsoft.com/office/officeart/2005/8/layout/vList5"/>
    <dgm:cxn modelId="{36E86D22-950D-4926-BAA5-F089B2CE0862}" srcId="{DE948E4E-0E9F-4D31-A3A2-93A6728A3068}" destId="{9E907A0E-D109-4B6C-BF92-236FBCFCDD91}" srcOrd="0" destOrd="0" parTransId="{2F857280-22D6-4CCE-8FC0-1B889732E165}" sibTransId="{C77DDE90-DB99-4E69-BCB3-36C32F98A18D}"/>
    <dgm:cxn modelId="{A35D8626-A6DB-482F-A6F1-5271CD99A74B}" srcId="{BF1487D6-13F3-4E2C-B25E-3CD1D5B2DBF4}" destId="{B8B99DE4-959D-4FE3-A9BB-79A1C7F13C90}" srcOrd="0" destOrd="0" parTransId="{C952ACBA-0639-453D-BCD3-A6AD76F2BA17}" sibTransId="{324D515F-89BF-433A-AF97-7AA45ADB1ADF}"/>
    <dgm:cxn modelId="{3C851233-36B1-4DA4-9EB2-1E5BE4A25E29}" srcId="{3E0B04ED-C8C1-4BFB-B2E5-DD321D28E933}" destId="{76B69431-65B7-4D94-BF4A-EB79465E7DE8}" srcOrd="0" destOrd="0" parTransId="{1E5423F2-647B-4B94-BEEE-13F326D3AC2D}" sibTransId="{6D83E028-64D9-4D07-9F53-F18214070D70}"/>
    <dgm:cxn modelId="{CC66D040-5B24-4356-BE8F-9D6D99CBBE7E}" srcId="{91FED9CE-A7A7-4E84-8820-0EA2CB64BC38}" destId="{4C8873BF-3709-44BD-9C9F-B0D00BA79EE8}" srcOrd="2" destOrd="0" parTransId="{16A3394B-B7B6-436D-9BA4-3CA8F18BD6AB}" sibTransId="{AC1E75B3-E978-45E9-8158-1C4272AF46FE}"/>
    <dgm:cxn modelId="{69173445-5439-6549-809F-38E018247260}" type="presOf" srcId="{9E907A0E-D109-4B6C-BF92-236FBCFCDD91}" destId="{23649641-70C6-C240-AF65-E2EF6C92D6FD}" srcOrd="0" destOrd="0" presId="urn:microsoft.com/office/officeart/2005/8/layout/vList5"/>
    <dgm:cxn modelId="{522BA14A-067E-4D04-903D-94BAECA21A01}" srcId="{4C8873BF-3709-44BD-9C9F-B0D00BA79EE8}" destId="{0E6EDF4C-1D1E-4AAB-9B3C-2A99791E0F94}" srcOrd="0" destOrd="0" parTransId="{61F28B3B-296E-4867-A8A5-1479C9C006C2}" sibTransId="{8230ED90-27CC-48D2-8AB8-7B6A93FC07EF}"/>
    <dgm:cxn modelId="{FA196A65-1FC9-8D40-A619-83B44FF09C3E}" type="presOf" srcId="{91FED9CE-A7A7-4E84-8820-0EA2CB64BC38}" destId="{EE0B5386-CE8D-CA4C-88AD-0B11BFCF6FBB}" srcOrd="0" destOrd="0" presId="urn:microsoft.com/office/officeart/2005/8/layout/vList5"/>
    <dgm:cxn modelId="{DD3E7373-CE6E-45B2-A1DA-849C52D00603}" srcId="{91FED9CE-A7A7-4E84-8820-0EA2CB64BC38}" destId="{8DABFB3D-62ED-446D-BC95-8F29A101F0DE}" srcOrd="0" destOrd="0" parTransId="{DACFC74D-EEBC-4D5C-B70E-C39E8DE86FC0}" sibTransId="{240F7495-77CF-4E22-9393-03A5CAB835B9}"/>
    <dgm:cxn modelId="{66239975-361F-4E93-9C98-0370C7BB477E}" srcId="{91FED9CE-A7A7-4E84-8820-0EA2CB64BC38}" destId="{0258CF59-B8F4-43C5-B7E5-81B8EF4A1AE3}" srcOrd="3" destOrd="0" parTransId="{16482D9F-0B36-4322-B227-E44242621291}" sibTransId="{1A1FD581-0B8A-4316-B2D2-24E07A0A5B30}"/>
    <dgm:cxn modelId="{CCB71080-A943-4D62-B364-DD55EA3F95F2}" srcId="{91FED9CE-A7A7-4E84-8820-0EA2CB64BC38}" destId="{DE948E4E-0E9F-4D31-A3A2-93A6728A3068}" srcOrd="7" destOrd="0" parTransId="{962E3B87-7835-4CAA-9610-E79B03F9AF96}" sibTransId="{A887DB83-2699-4EF2-873C-1B88A1447355}"/>
    <dgm:cxn modelId="{E2968D85-FC99-4509-9AE9-D77634E3C119}" srcId="{DC085972-028B-4C06-B5C2-C9E665930AC5}" destId="{57CF40BF-52A9-45F6-BA50-736D9C103CAD}" srcOrd="0" destOrd="0" parTransId="{C1D0D71F-AE07-49CC-91F1-68E812A6556C}" sibTransId="{47FD0841-7FBB-40ED-BFA6-10BF61D64ABE}"/>
    <dgm:cxn modelId="{DB39F185-D89C-4527-91BE-5A9748244102}" srcId="{91FED9CE-A7A7-4E84-8820-0EA2CB64BC38}" destId="{CAA0CBEE-0B87-438F-A1B9-0D93A0214EF4}" srcOrd="8" destOrd="0" parTransId="{6AE7496E-33D3-49E2-AE4F-BC1A45E124D2}" sibTransId="{EA523E80-3ADB-4AC6-94BC-B4927C6D49A1}"/>
    <dgm:cxn modelId="{6E210287-4794-8147-B9F7-420D9854452D}" type="presOf" srcId="{9A37ADE4-7999-4C60-9C1B-AA8BFF58177C}" destId="{1090E8D0-E781-E044-A20F-F1BF6D71358F}" srcOrd="0" destOrd="0" presId="urn:microsoft.com/office/officeart/2005/8/layout/vList5"/>
    <dgm:cxn modelId="{CB6DE987-2601-6E4F-B59D-FB5B8F794F4F}" type="presOf" srcId="{E46BFB12-0B82-4DA2-9E73-56432AEA40B8}" destId="{D56996C4-04BB-8F41-AB83-822B9C799976}" srcOrd="0" destOrd="0" presId="urn:microsoft.com/office/officeart/2005/8/layout/vList5"/>
    <dgm:cxn modelId="{E7924089-E222-F744-8186-8B09184F071F}" type="presOf" srcId="{CAA0CBEE-0B87-438F-A1B9-0D93A0214EF4}" destId="{F3CD0492-0001-C249-8DFB-E21F6CDD6290}" srcOrd="0" destOrd="0" presId="urn:microsoft.com/office/officeart/2005/8/layout/vList5"/>
    <dgm:cxn modelId="{2C2FC98B-96AB-C249-A81C-1EA90C98A8E2}" type="presOf" srcId="{8DABFB3D-62ED-446D-BC95-8F29A101F0DE}" destId="{1F4C75A2-D3C4-9B42-88D6-0698DB45E219}" srcOrd="0" destOrd="0" presId="urn:microsoft.com/office/officeart/2005/8/layout/vList5"/>
    <dgm:cxn modelId="{DBF85790-B93F-0445-AE04-4B8324C7C6B0}" type="presOf" srcId="{DE948E4E-0E9F-4D31-A3A2-93A6728A3068}" destId="{637A5CED-2EAC-1049-9D7F-4DF8405B4229}" srcOrd="0" destOrd="0" presId="urn:microsoft.com/office/officeart/2005/8/layout/vList5"/>
    <dgm:cxn modelId="{3BF11891-47D4-8E40-8CB1-960369A68F20}" type="presOf" srcId="{4C8873BF-3709-44BD-9C9F-B0D00BA79EE8}" destId="{0F79B610-21A1-8746-8B70-2A39E0DB3EC8}" srcOrd="0" destOrd="0" presId="urn:microsoft.com/office/officeart/2005/8/layout/vList5"/>
    <dgm:cxn modelId="{AA527291-6530-8046-A05D-945D6A3F5328}" type="presOf" srcId="{FCE711D4-4AF8-438B-BAFA-648E86D04996}" destId="{2E8502AB-7A22-5547-9514-CDF8082A1701}" srcOrd="0" destOrd="0" presId="urn:microsoft.com/office/officeart/2005/8/layout/vList5"/>
    <dgm:cxn modelId="{844A3396-7AC2-EB4F-8F7F-E2C81992A9FE}" type="presOf" srcId="{3E0B04ED-C8C1-4BFB-B2E5-DD321D28E933}" destId="{04044232-00C8-5341-97CB-5CEFEE1A1F52}" srcOrd="0" destOrd="0" presId="urn:microsoft.com/office/officeart/2005/8/layout/vList5"/>
    <dgm:cxn modelId="{C55483A4-EEE5-4C4E-B41D-D3F16926D7C3}" srcId="{91FED9CE-A7A7-4E84-8820-0EA2CB64BC38}" destId="{3E0B04ED-C8C1-4BFB-B2E5-DD321D28E933}" srcOrd="1" destOrd="0" parTransId="{CCEABADE-4631-4F3D-A985-F1446F941469}" sibTransId="{6B6085F8-DE54-48FB-87F1-42CFFE568495}"/>
    <dgm:cxn modelId="{250B6DAB-821C-49C7-964A-259DD282CAEF}" srcId="{91FED9CE-A7A7-4E84-8820-0EA2CB64BC38}" destId="{BF1487D6-13F3-4E2C-B25E-3CD1D5B2DBF4}" srcOrd="9" destOrd="0" parTransId="{4C9A056F-8AE6-4350-A8F9-22F60B2DE492}" sibTransId="{3F1D43E3-2250-43FC-ADD9-D8438ED90328}"/>
    <dgm:cxn modelId="{8BD029AD-A0BB-4DAB-B37E-2E3B8DEDE5E1}" srcId="{91FED9CE-A7A7-4E84-8820-0EA2CB64BC38}" destId="{5646B02F-0305-43C8-9056-9DBE56DE0C12}" srcOrd="6" destOrd="0" parTransId="{27B007AC-6129-4F99-B25D-515D3CD7CD44}" sibTransId="{78189E69-FCA5-446D-85DE-3F67857F8B37}"/>
    <dgm:cxn modelId="{722166B8-D395-44BE-9DEC-A64255230633}" srcId="{0258CF59-B8F4-43C5-B7E5-81B8EF4A1AE3}" destId="{FCE711D4-4AF8-438B-BAFA-648E86D04996}" srcOrd="0" destOrd="0" parTransId="{B0C9E73F-5E50-4374-A76A-9FDAABBC4B35}" sibTransId="{21917A5F-6064-4A71-9E2C-B15A923E3D90}"/>
    <dgm:cxn modelId="{6135CBBF-0A92-A346-9D90-4B4F2D14275D}" type="presOf" srcId="{DC085972-028B-4C06-B5C2-C9E665930AC5}" destId="{00DBAD8E-08BB-4E46-BEED-89918CCDE6A0}" srcOrd="0" destOrd="0" presId="urn:microsoft.com/office/officeart/2005/8/layout/vList5"/>
    <dgm:cxn modelId="{BC0798C2-37D4-40CB-83D5-04D4EC8840FB}" srcId="{91FED9CE-A7A7-4E84-8820-0EA2CB64BC38}" destId="{DC085972-028B-4C06-B5C2-C9E665930AC5}" srcOrd="4" destOrd="0" parTransId="{A14139E4-C996-4BEF-9120-8C48AD54C9D3}" sibTransId="{46DB8F0C-DC3A-4AC3-8DEC-8DB65993F4C4}"/>
    <dgm:cxn modelId="{1ACD4BC4-A07F-4C09-AD11-8D37F87134A3}" srcId="{8DABFB3D-62ED-446D-BC95-8F29A101F0DE}" destId="{E46BFB12-0B82-4DA2-9E73-56432AEA40B8}" srcOrd="0" destOrd="0" parTransId="{CE0C1636-25D4-4208-BF2B-263E5B4C0EDA}" sibTransId="{9E18F162-4E49-40D6-BD0F-1257046E360D}"/>
    <dgm:cxn modelId="{11802EC6-485D-8247-BCDC-915C6D26FD34}" type="presOf" srcId="{BF1487D6-13F3-4E2C-B25E-3CD1D5B2DBF4}" destId="{9F4E47B0-A362-7B4B-9A05-3A2670852D64}" srcOrd="0" destOrd="0" presId="urn:microsoft.com/office/officeart/2005/8/layout/vList5"/>
    <dgm:cxn modelId="{C2579EC6-8015-45C7-A032-4DDF202533D3}" srcId="{5646B02F-0305-43C8-9056-9DBE56DE0C12}" destId="{43E68F14-4834-43F6-868C-A70E1F9E7E31}" srcOrd="0" destOrd="0" parTransId="{E448F361-31FC-4F26-A688-7C2CB9407B4E}" sibTransId="{18C55D08-44F3-4B86-8007-E1790F517215}"/>
    <dgm:cxn modelId="{5C7F5DCE-61C2-A24B-ABB0-B1F8B011BAEF}" type="presOf" srcId="{8B2B7121-F87B-48A2-8E49-24B152BE4E3E}" destId="{795735C7-BAFB-0546-99CC-3E583D66B289}" srcOrd="0" destOrd="0" presId="urn:microsoft.com/office/officeart/2005/8/layout/vList5"/>
    <dgm:cxn modelId="{7865B7D5-D945-7942-A572-2FEC59F3DB1C}" type="presOf" srcId="{0E6EDF4C-1D1E-4AAB-9B3C-2A99791E0F94}" destId="{6EC79214-E9CA-C64F-821C-C1BDE8E38B4E}" srcOrd="0" destOrd="0" presId="urn:microsoft.com/office/officeart/2005/8/layout/vList5"/>
    <dgm:cxn modelId="{DF05E0D8-78D6-6140-95CA-354CEF7CF48A}" type="presOf" srcId="{57CF40BF-52A9-45F6-BA50-736D9C103CAD}" destId="{2B030D12-82D7-0B47-AE8C-97C468B74743}" srcOrd="0" destOrd="0" presId="urn:microsoft.com/office/officeart/2005/8/layout/vList5"/>
    <dgm:cxn modelId="{87C567DC-1EF1-394E-A45D-651BC52ABB34}" type="presOf" srcId="{43E68F14-4834-43F6-868C-A70E1F9E7E31}" destId="{012084FC-92CA-C44A-B470-6F67D3688BEC}" srcOrd="0" destOrd="0" presId="urn:microsoft.com/office/officeart/2005/8/layout/vList5"/>
    <dgm:cxn modelId="{A792AEE2-4B3E-43A9-B5AB-ED674CE0BA0B}" srcId="{CAA0CBEE-0B87-438F-A1B9-0D93A0214EF4}" destId="{8B2B7121-F87B-48A2-8E49-24B152BE4E3E}" srcOrd="0" destOrd="0" parTransId="{DEBEBB71-DC85-435C-9E9E-209CD755B925}" sibTransId="{D5D7E41B-A8B2-447A-B92B-D24B4E5595DD}"/>
    <dgm:cxn modelId="{BE55BAE5-2FB2-B749-9ADF-AEF2755A182E}" type="presOf" srcId="{2E8C0EF0-4F8E-4690-A54E-F1CA56536942}" destId="{0AC76591-1B51-BB43-B4D2-DBDDC727D083}" srcOrd="0" destOrd="0" presId="urn:microsoft.com/office/officeart/2005/8/layout/vList5"/>
    <dgm:cxn modelId="{6B6182F6-E9A9-3E4C-BC20-0442F923B27B}" type="presOf" srcId="{5646B02F-0305-43C8-9056-9DBE56DE0C12}" destId="{B7DF56F0-F932-284E-A8D3-7E90A3FF9677}" srcOrd="0" destOrd="0" presId="urn:microsoft.com/office/officeart/2005/8/layout/vList5"/>
    <dgm:cxn modelId="{160A60FD-F921-9449-A495-1D8F73E8AF38}" type="presOf" srcId="{0258CF59-B8F4-43C5-B7E5-81B8EF4A1AE3}" destId="{926685B8-38BD-9F49-8FB8-87364387E70C}" srcOrd="0" destOrd="0" presId="urn:microsoft.com/office/officeart/2005/8/layout/vList5"/>
    <dgm:cxn modelId="{ED4E91D5-78BC-554C-93F8-D8A763612185}" type="presParOf" srcId="{EE0B5386-CE8D-CA4C-88AD-0B11BFCF6FBB}" destId="{89048387-8D6C-714F-A4F7-35487D2ED50A}" srcOrd="0" destOrd="0" presId="urn:microsoft.com/office/officeart/2005/8/layout/vList5"/>
    <dgm:cxn modelId="{8135C072-37DD-0849-8732-90F98F371678}" type="presParOf" srcId="{89048387-8D6C-714F-A4F7-35487D2ED50A}" destId="{1F4C75A2-D3C4-9B42-88D6-0698DB45E219}" srcOrd="0" destOrd="0" presId="urn:microsoft.com/office/officeart/2005/8/layout/vList5"/>
    <dgm:cxn modelId="{8834EF9D-3E2E-0A49-808A-228E8E5B7FC5}" type="presParOf" srcId="{89048387-8D6C-714F-A4F7-35487D2ED50A}" destId="{D56996C4-04BB-8F41-AB83-822B9C799976}" srcOrd="1" destOrd="0" presId="urn:microsoft.com/office/officeart/2005/8/layout/vList5"/>
    <dgm:cxn modelId="{CA68E326-67E5-B34A-8315-7FEF48BBF5D3}" type="presParOf" srcId="{EE0B5386-CE8D-CA4C-88AD-0B11BFCF6FBB}" destId="{2E445F5E-F521-2B4E-9B1C-542D2D212570}" srcOrd="1" destOrd="0" presId="urn:microsoft.com/office/officeart/2005/8/layout/vList5"/>
    <dgm:cxn modelId="{0503E75A-1B7B-8841-8036-DFF2974D98E5}" type="presParOf" srcId="{EE0B5386-CE8D-CA4C-88AD-0B11BFCF6FBB}" destId="{4AD1889A-3CE1-CC4C-BFB0-6FACC61A7727}" srcOrd="2" destOrd="0" presId="urn:microsoft.com/office/officeart/2005/8/layout/vList5"/>
    <dgm:cxn modelId="{B60826ED-86E2-724D-8ED2-40C276158848}" type="presParOf" srcId="{4AD1889A-3CE1-CC4C-BFB0-6FACC61A7727}" destId="{04044232-00C8-5341-97CB-5CEFEE1A1F52}" srcOrd="0" destOrd="0" presId="urn:microsoft.com/office/officeart/2005/8/layout/vList5"/>
    <dgm:cxn modelId="{9A8A226C-9DC9-014C-8288-8889FBA06DC0}" type="presParOf" srcId="{4AD1889A-3CE1-CC4C-BFB0-6FACC61A7727}" destId="{9611498D-4027-3640-BE3F-E408C7757CDA}" srcOrd="1" destOrd="0" presId="urn:microsoft.com/office/officeart/2005/8/layout/vList5"/>
    <dgm:cxn modelId="{101BB707-F8BA-184B-A09D-4CB79CD22AAD}" type="presParOf" srcId="{EE0B5386-CE8D-CA4C-88AD-0B11BFCF6FBB}" destId="{30F132DD-C67F-1B40-A36E-4E2978EC8520}" srcOrd="3" destOrd="0" presId="urn:microsoft.com/office/officeart/2005/8/layout/vList5"/>
    <dgm:cxn modelId="{E82915C8-5153-0D4A-ADA1-461CEAA761E0}" type="presParOf" srcId="{EE0B5386-CE8D-CA4C-88AD-0B11BFCF6FBB}" destId="{A28B7EC3-D5CD-9B4B-96AC-32A15ECA6417}" srcOrd="4" destOrd="0" presId="urn:microsoft.com/office/officeart/2005/8/layout/vList5"/>
    <dgm:cxn modelId="{ED83ED58-F5E9-634B-8A85-7152926771CF}" type="presParOf" srcId="{A28B7EC3-D5CD-9B4B-96AC-32A15ECA6417}" destId="{0F79B610-21A1-8746-8B70-2A39E0DB3EC8}" srcOrd="0" destOrd="0" presId="urn:microsoft.com/office/officeart/2005/8/layout/vList5"/>
    <dgm:cxn modelId="{E7A9649B-CF68-8342-932B-EBE1E992CF77}" type="presParOf" srcId="{A28B7EC3-D5CD-9B4B-96AC-32A15ECA6417}" destId="{6EC79214-E9CA-C64F-821C-C1BDE8E38B4E}" srcOrd="1" destOrd="0" presId="urn:microsoft.com/office/officeart/2005/8/layout/vList5"/>
    <dgm:cxn modelId="{8EB10DAC-75D4-5047-95CD-9031D1893281}" type="presParOf" srcId="{EE0B5386-CE8D-CA4C-88AD-0B11BFCF6FBB}" destId="{E87F8BD6-E24F-6F4F-A460-1106F9AA4322}" srcOrd="5" destOrd="0" presId="urn:microsoft.com/office/officeart/2005/8/layout/vList5"/>
    <dgm:cxn modelId="{09914A3E-769F-6D43-903E-86B5EEF48891}" type="presParOf" srcId="{EE0B5386-CE8D-CA4C-88AD-0B11BFCF6FBB}" destId="{DAFC9381-B699-4C44-8CB8-F430D253FC8B}" srcOrd="6" destOrd="0" presId="urn:microsoft.com/office/officeart/2005/8/layout/vList5"/>
    <dgm:cxn modelId="{AF6C20CD-690F-1245-A8D6-69D52F8F793C}" type="presParOf" srcId="{DAFC9381-B699-4C44-8CB8-F430D253FC8B}" destId="{926685B8-38BD-9F49-8FB8-87364387E70C}" srcOrd="0" destOrd="0" presId="urn:microsoft.com/office/officeart/2005/8/layout/vList5"/>
    <dgm:cxn modelId="{078A275D-7835-9745-B8B4-28E5CBAB85DB}" type="presParOf" srcId="{DAFC9381-B699-4C44-8CB8-F430D253FC8B}" destId="{2E8502AB-7A22-5547-9514-CDF8082A1701}" srcOrd="1" destOrd="0" presId="urn:microsoft.com/office/officeart/2005/8/layout/vList5"/>
    <dgm:cxn modelId="{7CC21C27-74D9-9743-AE4C-DDFE5135A01B}" type="presParOf" srcId="{EE0B5386-CE8D-CA4C-88AD-0B11BFCF6FBB}" destId="{BDE5E5FD-602D-184B-9F85-E0250748356F}" srcOrd="7" destOrd="0" presId="urn:microsoft.com/office/officeart/2005/8/layout/vList5"/>
    <dgm:cxn modelId="{6271825C-4B1F-8241-89E5-6B58B6E0DF52}" type="presParOf" srcId="{EE0B5386-CE8D-CA4C-88AD-0B11BFCF6FBB}" destId="{3EBC901D-259C-6F4E-9601-BC958147DD9B}" srcOrd="8" destOrd="0" presId="urn:microsoft.com/office/officeart/2005/8/layout/vList5"/>
    <dgm:cxn modelId="{BD2AF9F5-22CA-CC47-8918-18C1E1089EBA}" type="presParOf" srcId="{3EBC901D-259C-6F4E-9601-BC958147DD9B}" destId="{00DBAD8E-08BB-4E46-BEED-89918CCDE6A0}" srcOrd="0" destOrd="0" presId="urn:microsoft.com/office/officeart/2005/8/layout/vList5"/>
    <dgm:cxn modelId="{B63FD179-848F-664D-8DF8-0AC068EBFE32}" type="presParOf" srcId="{3EBC901D-259C-6F4E-9601-BC958147DD9B}" destId="{2B030D12-82D7-0B47-AE8C-97C468B74743}" srcOrd="1" destOrd="0" presId="urn:microsoft.com/office/officeart/2005/8/layout/vList5"/>
    <dgm:cxn modelId="{DAECF7EA-5548-D748-9EB7-85CBDC102B72}" type="presParOf" srcId="{EE0B5386-CE8D-CA4C-88AD-0B11BFCF6FBB}" destId="{1CCBC4F7-A185-3E48-B5A1-D6DC9E120C08}" srcOrd="9" destOrd="0" presId="urn:microsoft.com/office/officeart/2005/8/layout/vList5"/>
    <dgm:cxn modelId="{C70A84F9-BE31-7D4B-9B02-FA9229D91077}" type="presParOf" srcId="{EE0B5386-CE8D-CA4C-88AD-0B11BFCF6FBB}" destId="{3CA5AB25-2564-6346-B799-692DEBB0E183}" srcOrd="10" destOrd="0" presId="urn:microsoft.com/office/officeart/2005/8/layout/vList5"/>
    <dgm:cxn modelId="{2C7D9859-E8D3-0946-B723-AE4B3B197174}" type="presParOf" srcId="{3CA5AB25-2564-6346-B799-692DEBB0E183}" destId="{1090E8D0-E781-E044-A20F-F1BF6D71358F}" srcOrd="0" destOrd="0" presId="urn:microsoft.com/office/officeart/2005/8/layout/vList5"/>
    <dgm:cxn modelId="{F57B76A5-87E3-9B40-8BFC-85DA5381EFFE}" type="presParOf" srcId="{3CA5AB25-2564-6346-B799-692DEBB0E183}" destId="{0AC76591-1B51-BB43-B4D2-DBDDC727D083}" srcOrd="1" destOrd="0" presId="urn:microsoft.com/office/officeart/2005/8/layout/vList5"/>
    <dgm:cxn modelId="{727AC53B-98A7-114B-B424-27E212372EF3}" type="presParOf" srcId="{EE0B5386-CE8D-CA4C-88AD-0B11BFCF6FBB}" destId="{65887851-AAEE-6144-A27E-D4B302DE8037}" srcOrd="11" destOrd="0" presId="urn:microsoft.com/office/officeart/2005/8/layout/vList5"/>
    <dgm:cxn modelId="{D0F888C6-71B4-7B49-AA05-0FA2B29F83DB}" type="presParOf" srcId="{EE0B5386-CE8D-CA4C-88AD-0B11BFCF6FBB}" destId="{52207CAE-407B-4341-A2B4-2A84E02DC797}" srcOrd="12" destOrd="0" presId="urn:microsoft.com/office/officeart/2005/8/layout/vList5"/>
    <dgm:cxn modelId="{B77246CB-D1A4-554D-9AFE-A05D27972B28}" type="presParOf" srcId="{52207CAE-407B-4341-A2B4-2A84E02DC797}" destId="{B7DF56F0-F932-284E-A8D3-7E90A3FF9677}" srcOrd="0" destOrd="0" presId="urn:microsoft.com/office/officeart/2005/8/layout/vList5"/>
    <dgm:cxn modelId="{B6BB270D-22DB-6847-8857-7A2FD4AFA622}" type="presParOf" srcId="{52207CAE-407B-4341-A2B4-2A84E02DC797}" destId="{012084FC-92CA-C44A-B470-6F67D3688BEC}" srcOrd="1" destOrd="0" presId="urn:microsoft.com/office/officeart/2005/8/layout/vList5"/>
    <dgm:cxn modelId="{2D9E308F-884D-434C-86A3-8052F1CC89E1}" type="presParOf" srcId="{EE0B5386-CE8D-CA4C-88AD-0B11BFCF6FBB}" destId="{1E99C721-2471-BD4E-8F29-203EF52B86BA}" srcOrd="13" destOrd="0" presId="urn:microsoft.com/office/officeart/2005/8/layout/vList5"/>
    <dgm:cxn modelId="{35AB0332-A4B5-0C44-BA37-7F4879C5542F}" type="presParOf" srcId="{EE0B5386-CE8D-CA4C-88AD-0B11BFCF6FBB}" destId="{3A1850EC-78BB-2048-8B56-F81C84662784}" srcOrd="14" destOrd="0" presId="urn:microsoft.com/office/officeart/2005/8/layout/vList5"/>
    <dgm:cxn modelId="{2B47FB55-A8BB-A44B-B677-73C5C108A669}" type="presParOf" srcId="{3A1850EC-78BB-2048-8B56-F81C84662784}" destId="{637A5CED-2EAC-1049-9D7F-4DF8405B4229}" srcOrd="0" destOrd="0" presId="urn:microsoft.com/office/officeart/2005/8/layout/vList5"/>
    <dgm:cxn modelId="{66D72186-A04B-884B-8176-A25F0BDABDC3}" type="presParOf" srcId="{3A1850EC-78BB-2048-8B56-F81C84662784}" destId="{23649641-70C6-C240-AF65-E2EF6C92D6FD}" srcOrd="1" destOrd="0" presId="urn:microsoft.com/office/officeart/2005/8/layout/vList5"/>
    <dgm:cxn modelId="{7B4304D0-C1A7-5B45-9C74-2C9A343D4563}" type="presParOf" srcId="{EE0B5386-CE8D-CA4C-88AD-0B11BFCF6FBB}" destId="{1BFF52E5-FA38-F448-8876-B13822EC5986}" srcOrd="15" destOrd="0" presId="urn:microsoft.com/office/officeart/2005/8/layout/vList5"/>
    <dgm:cxn modelId="{85FD1ECD-FEB2-7244-AA9B-5BBECDB2956C}" type="presParOf" srcId="{EE0B5386-CE8D-CA4C-88AD-0B11BFCF6FBB}" destId="{D1866EE7-E3D0-2149-849D-C9A833BCAD0E}" srcOrd="16" destOrd="0" presId="urn:microsoft.com/office/officeart/2005/8/layout/vList5"/>
    <dgm:cxn modelId="{5A651E36-FD94-4044-BA48-CCE5DE3BF50D}" type="presParOf" srcId="{D1866EE7-E3D0-2149-849D-C9A833BCAD0E}" destId="{F3CD0492-0001-C249-8DFB-E21F6CDD6290}" srcOrd="0" destOrd="0" presId="urn:microsoft.com/office/officeart/2005/8/layout/vList5"/>
    <dgm:cxn modelId="{D7089F9B-8193-B848-8D0A-C9B5EABA6DD9}" type="presParOf" srcId="{D1866EE7-E3D0-2149-849D-C9A833BCAD0E}" destId="{795735C7-BAFB-0546-99CC-3E583D66B289}" srcOrd="1" destOrd="0" presId="urn:microsoft.com/office/officeart/2005/8/layout/vList5"/>
    <dgm:cxn modelId="{1C9F0F0F-592B-244C-B683-34F782A82D82}" type="presParOf" srcId="{EE0B5386-CE8D-CA4C-88AD-0B11BFCF6FBB}" destId="{79D65941-0E64-464A-B0BE-B1975946EE33}" srcOrd="17" destOrd="0" presId="urn:microsoft.com/office/officeart/2005/8/layout/vList5"/>
    <dgm:cxn modelId="{A13A52AD-8CB7-2B41-88CA-6FA94FB0345D}" type="presParOf" srcId="{EE0B5386-CE8D-CA4C-88AD-0B11BFCF6FBB}" destId="{8DB7A574-5079-5B4C-8D3B-53AABA64765D}" srcOrd="18" destOrd="0" presId="urn:microsoft.com/office/officeart/2005/8/layout/vList5"/>
    <dgm:cxn modelId="{9ADCC9B3-94EF-4E4D-971F-73854A30595F}" type="presParOf" srcId="{8DB7A574-5079-5B4C-8D3B-53AABA64765D}" destId="{9F4E47B0-A362-7B4B-9A05-3A2670852D64}" srcOrd="0" destOrd="0" presId="urn:microsoft.com/office/officeart/2005/8/layout/vList5"/>
    <dgm:cxn modelId="{6CF23131-BD52-CF4B-84AF-87738DD0CF09}" type="presParOf" srcId="{8DB7A574-5079-5B4C-8D3B-53AABA64765D}" destId="{460DF5CC-2FED-5246-8190-03DCBCCB99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EE093-96A8-7642-BF82-DCE19B05FE8A}">
      <dsp:nvSpPr>
        <dsp:cNvPr id="0" name=""/>
        <dsp:cNvSpPr/>
      </dsp:nvSpPr>
      <dsp:spPr>
        <a:xfrm>
          <a:off x="1592824" y="999"/>
          <a:ext cx="1791928" cy="581966"/>
        </a:xfrm>
        <a:prstGeom prst="hexagon">
          <a:avLst/>
        </a:prstGeom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Beschreibung des Szenarios</a:t>
          </a:r>
          <a:endParaRPr lang="en-US" sz="900" kern="1200" dirty="0"/>
        </a:p>
      </dsp:txBody>
      <dsp:txXfrm>
        <a:off x="1790648" y="65247"/>
        <a:ext cx="1396280" cy="453470"/>
      </dsp:txXfrm>
    </dsp:sp>
    <dsp:sp modelId="{76D45062-F29D-E844-B8EF-A96173452B58}">
      <dsp:nvSpPr>
        <dsp:cNvPr id="0" name=""/>
        <dsp:cNvSpPr/>
      </dsp:nvSpPr>
      <dsp:spPr>
        <a:xfrm>
          <a:off x="1592824" y="612064"/>
          <a:ext cx="1791928" cy="581966"/>
        </a:xfrm>
        <a:prstGeom prst="hexagon">
          <a:avLst/>
        </a:prstGeom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Konsequenzen</a:t>
          </a:r>
          <a:endParaRPr lang="en-US" sz="900" kern="1200" dirty="0"/>
        </a:p>
      </dsp:txBody>
      <dsp:txXfrm>
        <a:off x="1790648" y="676312"/>
        <a:ext cx="1396280" cy="453470"/>
      </dsp:txXfrm>
    </dsp:sp>
    <dsp:sp modelId="{14970EEC-BACA-FE40-81C7-DCC1FD225CAD}">
      <dsp:nvSpPr>
        <dsp:cNvPr id="0" name=""/>
        <dsp:cNvSpPr/>
      </dsp:nvSpPr>
      <dsp:spPr>
        <a:xfrm>
          <a:off x="1592824" y="1223128"/>
          <a:ext cx="1791928" cy="581966"/>
        </a:xfrm>
        <a:prstGeom prst="hexagon">
          <a:avLst/>
        </a:prstGeom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Verletzte Grundwerte der Informationssicherheit</a:t>
          </a:r>
          <a:endParaRPr lang="en-US" sz="900" kern="1200" dirty="0"/>
        </a:p>
      </dsp:txBody>
      <dsp:txXfrm>
        <a:off x="1790648" y="1287376"/>
        <a:ext cx="1396280" cy="453470"/>
      </dsp:txXfrm>
    </dsp:sp>
    <dsp:sp modelId="{A099731C-15C1-5047-A719-0CB6024907E3}">
      <dsp:nvSpPr>
        <dsp:cNvPr id="0" name=""/>
        <dsp:cNvSpPr/>
      </dsp:nvSpPr>
      <dsp:spPr>
        <a:xfrm>
          <a:off x="1592824" y="1834193"/>
          <a:ext cx="1791928" cy="581966"/>
        </a:xfrm>
        <a:prstGeom prst="hexagon">
          <a:avLst/>
        </a:prstGeom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Wesentliche Fehler</a:t>
          </a:r>
          <a:endParaRPr lang="en-US" sz="900" kern="1200" dirty="0"/>
        </a:p>
      </dsp:txBody>
      <dsp:txXfrm>
        <a:off x="1790648" y="1898441"/>
        <a:ext cx="1396280" cy="453470"/>
      </dsp:txXfrm>
    </dsp:sp>
    <dsp:sp modelId="{EC0891C4-6D7D-D34E-81E9-48FD8D5B245D}">
      <dsp:nvSpPr>
        <dsp:cNvPr id="0" name=""/>
        <dsp:cNvSpPr/>
      </dsp:nvSpPr>
      <dsp:spPr>
        <a:xfrm>
          <a:off x="1592824" y="2445258"/>
          <a:ext cx="1791928" cy="581966"/>
        </a:xfrm>
        <a:prstGeom prst="hexagon">
          <a:avLst/>
        </a:prstGeom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Elementare Gefährdungen</a:t>
          </a:r>
          <a:endParaRPr lang="en-US" sz="900" kern="1200" dirty="0"/>
        </a:p>
      </dsp:txBody>
      <dsp:txXfrm>
        <a:off x="1790648" y="2509506"/>
        <a:ext cx="1396280" cy="453470"/>
      </dsp:txXfrm>
    </dsp:sp>
    <dsp:sp modelId="{6C3C1028-77D3-D547-80B5-DC82C4CE732D}">
      <dsp:nvSpPr>
        <dsp:cNvPr id="0" name=""/>
        <dsp:cNvSpPr/>
      </dsp:nvSpPr>
      <dsp:spPr>
        <a:xfrm>
          <a:off x="1592824" y="3056323"/>
          <a:ext cx="1791928" cy="581966"/>
        </a:xfrm>
        <a:prstGeom prst="hexagon">
          <a:avLst/>
        </a:prstGeom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IT-Grundschutz</a:t>
          </a:r>
          <a:endParaRPr lang="en-US" sz="900" kern="1200" dirty="0"/>
        </a:p>
      </dsp:txBody>
      <dsp:txXfrm>
        <a:off x="1790648" y="3120571"/>
        <a:ext cx="1396280" cy="453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7DD38-4210-D64D-ACBC-4B184833CDE2}">
      <dsp:nvSpPr>
        <dsp:cNvPr id="0" name=""/>
        <dsp:cNvSpPr/>
      </dsp:nvSpPr>
      <dsp:spPr>
        <a:xfrm>
          <a:off x="0" y="320768"/>
          <a:ext cx="10515600" cy="1790100"/>
        </a:xfrm>
        <a:prstGeom prst="roundRect">
          <a:avLst/>
        </a:prstGeom>
        <a:solidFill>
          <a:srgbClr val="FFFFFF">
            <a:alpha val="36471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>
              <a:solidFill>
                <a:schemeClr val="bg1"/>
              </a:solidFill>
            </a:rPr>
            <a:t>Konkurrenz hat Zugriff auf den aktuellen Entwicklungsstand des Projekts erhalten.</a:t>
          </a:r>
          <a:endParaRPr lang="en-US" sz="4500" kern="1200">
            <a:solidFill>
              <a:schemeClr val="bg1"/>
            </a:solidFill>
          </a:endParaRPr>
        </a:p>
      </dsp:txBody>
      <dsp:txXfrm>
        <a:off x="87385" y="408153"/>
        <a:ext cx="10340830" cy="1615330"/>
      </dsp:txXfrm>
    </dsp:sp>
    <dsp:sp modelId="{A59ED34E-0614-F14B-A867-3C1D02911A3C}">
      <dsp:nvSpPr>
        <dsp:cNvPr id="0" name=""/>
        <dsp:cNvSpPr/>
      </dsp:nvSpPr>
      <dsp:spPr>
        <a:xfrm>
          <a:off x="0" y="2240469"/>
          <a:ext cx="10515600" cy="1790100"/>
        </a:xfrm>
        <a:prstGeom prst="roundRect">
          <a:avLst/>
        </a:prstGeom>
        <a:solidFill>
          <a:srgbClr val="FFFFFF">
            <a:alpha val="36471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bg1"/>
              </a:solidFill>
            </a:rPr>
            <a:t>Ähnlicher Algorithmus wurde ein paar Wochen schneller auf den Markt gebracht.</a:t>
          </a:r>
          <a:endParaRPr lang="en-US" sz="4500" kern="1200" dirty="0">
            <a:solidFill>
              <a:schemeClr val="bg1"/>
            </a:solidFill>
          </a:endParaRPr>
        </a:p>
      </dsp:txBody>
      <dsp:txXfrm>
        <a:off x="87385" y="2327854"/>
        <a:ext cx="10340830" cy="1615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69164-6BF3-43EE-8B7D-DA509B1835C1}">
      <dsp:nvSpPr>
        <dsp:cNvPr id="0" name=""/>
        <dsp:cNvSpPr/>
      </dsp:nvSpPr>
      <dsp:spPr>
        <a:xfrm>
          <a:off x="393" y="69802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C8927-7D52-4D09-8818-BC48FEB67CEE}">
      <dsp:nvSpPr>
        <dsp:cNvPr id="0" name=""/>
        <dsp:cNvSpPr/>
      </dsp:nvSpPr>
      <dsp:spPr>
        <a:xfrm>
          <a:off x="393" y="191546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600" kern="1200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Gefährdung G 1.1</a:t>
          </a:r>
        </a:p>
      </dsp:txBody>
      <dsp:txXfrm>
        <a:off x="393" y="1915469"/>
        <a:ext cx="3138750" cy="470812"/>
      </dsp:txXfrm>
    </dsp:sp>
    <dsp:sp modelId="{92C8B061-C73B-451B-953E-FB7C45B77EDA}">
      <dsp:nvSpPr>
        <dsp:cNvPr id="0" name=""/>
        <dsp:cNvSpPr/>
      </dsp:nvSpPr>
      <dsp:spPr>
        <a:xfrm>
          <a:off x="393" y="2441577"/>
          <a:ext cx="3138750" cy="102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Unzureichende Sicherung von IT-Systemen gegen unberechtigten Zugriff.</a:t>
          </a:r>
          <a:endParaRPr lang="de-DE" sz="1700" kern="120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393" y="2441577"/>
        <a:ext cx="3138750" cy="1021238"/>
      </dsp:txXfrm>
    </dsp:sp>
    <dsp:sp modelId="{33B0C747-11DA-43FA-BCAA-0F89CB29555B}">
      <dsp:nvSpPr>
        <dsp:cNvPr id="0" name=""/>
        <dsp:cNvSpPr/>
      </dsp:nvSpPr>
      <dsp:spPr>
        <a:xfrm>
          <a:off x="3688425" y="69802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3FF66-DB43-49D5-8060-D3F6910F7F93}">
      <dsp:nvSpPr>
        <dsp:cNvPr id="0" name=""/>
        <dsp:cNvSpPr/>
      </dsp:nvSpPr>
      <dsp:spPr>
        <a:xfrm>
          <a:off x="3688425" y="191546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6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Gefährdung G 1.2</a:t>
          </a:r>
        </a:p>
      </dsp:txBody>
      <dsp:txXfrm>
        <a:off x="3688425" y="1915469"/>
        <a:ext cx="3138750" cy="470812"/>
      </dsp:txXfrm>
    </dsp:sp>
    <dsp:sp modelId="{26127831-5288-44EB-8BA3-2A396475B6BE}">
      <dsp:nvSpPr>
        <dsp:cNvPr id="0" name=""/>
        <dsp:cNvSpPr/>
      </dsp:nvSpPr>
      <dsp:spPr>
        <a:xfrm>
          <a:off x="3688425" y="2441577"/>
          <a:ext cx="3138750" cy="102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Unzureichende Sicherung von IT-Systemen gegen unberechtigte Nutzung.</a:t>
          </a:r>
        </a:p>
      </dsp:txBody>
      <dsp:txXfrm>
        <a:off x="3688425" y="2441577"/>
        <a:ext cx="3138750" cy="1021238"/>
      </dsp:txXfrm>
    </dsp:sp>
    <dsp:sp modelId="{B3761CED-A0B6-40A3-9E27-44D08D4E878F}">
      <dsp:nvSpPr>
        <dsp:cNvPr id="0" name=""/>
        <dsp:cNvSpPr/>
      </dsp:nvSpPr>
      <dsp:spPr>
        <a:xfrm>
          <a:off x="7376456" y="69802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CCE6B-F4D7-49D2-BF40-2087E3EBB87B}">
      <dsp:nvSpPr>
        <dsp:cNvPr id="0" name=""/>
        <dsp:cNvSpPr/>
      </dsp:nvSpPr>
      <dsp:spPr>
        <a:xfrm>
          <a:off x="7376456" y="191546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6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Gefährdung G 1.3</a:t>
          </a:r>
        </a:p>
      </dsp:txBody>
      <dsp:txXfrm>
        <a:off x="7376456" y="1915469"/>
        <a:ext cx="3138750" cy="470812"/>
      </dsp:txXfrm>
    </dsp:sp>
    <dsp:sp modelId="{9A9B0584-6F7E-4DC7-8A1D-92AD2EFF234B}">
      <dsp:nvSpPr>
        <dsp:cNvPr id="0" name=""/>
        <dsp:cNvSpPr/>
      </dsp:nvSpPr>
      <dsp:spPr>
        <a:xfrm>
          <a:off x="7376456" y="2441577"/>
          <a:ext cx="3138750" cy="1021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Unzureichende Sicherung von IT-Systemen gegen unberechtigte Veränderung.</a:t>
          </a:r>
          <a:endParaRPr lang="de-DE" sz="1700" kern="1200" dirty="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7376456" y="2441577"/>
        <a:ext cx="3138750" cy="10212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996C4-04BB-8F41-AB83-822B9C799976}">
      <dsp:nvSpPr>
        <dsp:cNvPr id="0" name=""/>
        <dsp:cNvSpPr/>
      </dsp:nvSpPr>
      <dsp:spPr>
        <a:xfrm rot="5400000">
          <a:off x="3381315" y="-1458979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Installiere eine Firewall, um unautorisierten Zugriff auf dein Netzwerk zu verhindern.</a:t>
          </a:r>
          <a:endParaRPr lang="en-US" sz="700" kern="1200" dirty="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60396"/>
        <a:ext cx="3322748" cy="300240"/>
      </dsp:txXfrm>
    </dsp:sp>
    <dsp:sp modelId="{1F4C75A2-D3C4-9B42-88D6-0698DB45E219}">
      <dsp:nvSpPr>
        <dsp:cNvPr id="0" name=""/>
        <dsp:cNvSpPr/>
      </dsp:nvSpPr>
      <dsp:spPr>
        <a:xfrm>
          <a:off x="0" y="2562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Firewall einrichten:</a:t>
          </a:r>
          <a:endParaRPr lang="en-US" sz="800" kern="1200" dirty="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22865"/>
        <a:ext cx="1837576" cy="375299"/>
      </dsp:txXfrm>
    </dsp:sp>
    <dsp:sp modelId="{9611498D-4027-3640-BE3F-E408C7757CDA}">
      <dsp:nvSpPr>
        <dsp:cNvPr id="0" name=""/>
        <dsp:cNvSpPr/>
      </dsp:nvSpPr>
      <dsp:spPr>
        <a:xfrm rot="5400000">
          <a:off x="3381315" y="-1022278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Halte alle Betriebssysteme und Anwendungen auf dem neuesten Stand, um bekannte Sicherheitslücken zu schließen.</a:t>
          </a:r>
          <a:endParaRPr lang="en-US" sz="700" kern="1200" dirty="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497097"/>
        <a:ext cx="3322748" cy="300240"/>
      </dsp:txXfrm>
    </dsp:sp>
    <dsp:sp modelId="{04044232-00C8-5341-97CB-5CEFEE1A1F52}">
      <dsp:nvSpPr>
        <dsp:cNvPr id="0" name=""/>
        <dsp:cNvSpPr/>
      </dsp:nvSpPr>
      <dsp:spPr>
        <a:xfrm>
          <a:off x="0" y="439263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Regelmäßige Software-Updates:</a:t>
          </a:r>
          <a:endParaRPr lang="en-US" sz="800" kern="1200" dirty="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459566"/>
        <a:ext cx="1837576" cy="375299"/>
      </dsp:txXfrm>
    </dsp:sp>
    <dsp:sp modelId="{6EC79214-E9CA-C64F-821C-C1BDE8E38B4E}">
      <dsp:nvSpPr>
        <dsp:cNvPr id="0" name=""/>
        <dsp:cNvSpPr/>
      </dsp:nvSpPr>
      <dsp:spPr>
        <a:xfrm rot="5400000">
          <a:off x="3381315" y="-585578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Verwende eine zuverlässige Sicherheitssoftware, um deinen Computer vor Malware zu schützen.</a:t>
          </a:r>
          <a:endParaRPr lang="en-US" sz="700" kern="120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933797"/>
        <a:ext cx="3322748" cy="300240"/>
      </dsp:txXfrm>
    </dsp:sp>
    <dsp:sp modelId="{0F79B610-21A1-8746-8B70-2A39E0DB3EC8}">
      <dsp:nvSpPr>
        <dsp:cNvPr id="0" name=""/>
        <dsp:cNvSpPr/>
      </dsp:nvSpPr>
      <dsp:spPr>
        <a:xfrm>
          <a:off x="0" y="875964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Antiviren- und Antimalware-Software:</a:t>
          </a:r>
          <a:endParaRPr lang="en-US" sz="800" kern="120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896267"/>
        <a:ext cx="1837576" cy="375299"/>
      </dsp:txXfrm>
    </dsp:sp>
    <dsp:sp modelId="{2E8502AB-7A22-5547-9514-CDF8082A1701}">
      <dsp:nvSpPr>
        <dsp:cNvPr id="0" name=""/>
        <dsp:cNvSpPr/>
      </dsp:nvSpPr>
      <dsp:spPr>
        <a:xfrm rot="5400000">
          <a:off x="3381315" y="-148877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Verwende komplexe Passwörter und aktiviere die Zwei-Faktor-Authentifizierung für wichtige Konten.</a:t>
          </a:r>
          <a:endParaRPr lang="en-US" sz="700" kern="120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1370498"/>
        <a:ext cx="3322748" cy="300240"/>
      </dsp:txXfrm>
    </dsp:sp>
    <dsp:sp modelId="{926685B8-38BD-9F49-8FB8-87364387E70C}">
      <dsp:nvSpPr>
        <dsp:cNvPr id="0" name=""/>
        <dsp:cNvSpPr/>
      </dsp:nvSpPr>
      <dsp:spPr>
        <a:xfrm>
          <a:off x="0" y="1312665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Starke Passwörter und Zwei-Faktor-Authentifizierung:</a:t>
          </a:r>
          <a:endParaRPr lang="en-US" sz="800" kern="120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1332968"/>
        <a:ext cx="1837576" cy="375299"/>
      </dsp:txXfrm>
    </dsp:sp>
    <dsp:sp modelId="{2B030D12-82D7-0B47-AE8C-97C468B74743}">
      <dsp:nvSpPr>
        <dsp:cNvPr id="0" name=""/>
        <dsp:cNvSpPr/>
      </dsp:nvSpPr>
      <dsp:spPr>
        <a:xfrm rot="5400000">
          <a:off x="3381315" y="287823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Sichere regelmäßig wichtige Daten, um im Fall eines Angriffs auf eine sichere Kopie zurückgreifen zu können.</a:t>
          </a:r>
          <a:endParaRPr lang="en-US" sz="700" kern="120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1807198"/>
        <a:ext cx="3322748" cy="300240"/>
      </dsp:txXfrm>
    </dsp:sp>
    <dsp:sp modelId="{00DBAD8E-08BB-4E46-BEED-89918CCDE6A0}">
      <dsp:nvSpPr>
        <dsp:cNvPr id="0" name=""/>
        <dsp:cNvSpPr/>
      </dsp:nvSpPr>
      <dsp:spPr>
        <a:xfrm>
          <a:off x="0" y="1749365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Regelmäßige Datensicherung:</a:t>
          </a:r>
          <a:endParaRPr lang="en-US" sz="800" kern="120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1769668"/>
        <a:ext cx="1837576" cy="375299"/>
      </dsp:txXfrm>
    </dsp:sp>
    <dsp:sp modelId="{0AC76591-1B51-BB43-B4D2-DBDDC727D083}">
      <dsp:nvSpPr>
        <dsp:cNvPr id="0" name=""/>
        <dsp:cNvSpPr/>
      </dsp:nvSpPr>
      <dsp:spPr>
        <a:xfrm rot="5400000">
          <a:off x="3381315" y="724524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Sei vorsichtig beim Öffnen von E-Mail-Anhängen und klicke nicht auf verdächtige Links.</a:t>
          </a:r>
          <a:endParaRPr lang="en-US" sz="700" kern="120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2243899"/>
        <a:ext cx="3322748" cy="300240"/>
      </dsp:txXfrm>
    </dsp:sp>
    <dsp:sp modelId="{1090E8D0-E781-E044-A20F-F1BF6D71358F}">
      <dsp:nvSpPr>
        <dsp:cNvPr id="0" name=""/>
        <dsp:cNvSpPr/>
      </dsp:nvSpPr>
      <dsp:spPr>
        <a:xfrm>
          <a:off x="0" y="2186066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Sicherer Umgang mit E-Mails:</a:t>
          </a:r>
          <a:endParaRPr lang="en-US" sz="800" kern="1200" dirty="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2206369"/>
        <a:ext cx="1837576" cy="375299"/>
      </dsp:txXfrm>
    </dsp:sp>
    <dsp:sp modelId="{012084FC-92CA-C44A-B470-6F67D3688BEC}">
      <dsp:nvSpPr>
        <dsp:cNvPr id="0" name=""/>
        <dsp:cNvSpPr/>
      </dsp:nvSpPr>
      <dsp:spPr>
        <a:xfrm rot="5400000">
          <a:off x="3381315" y="1161224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Gewähre nur notwendige Zugriffsrechte, um die Angriffsfläche zu minimieren.</a:t>
          </a:r>
          <a:endParaRPr lang="en-US" sz="700" kern="120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2680599"/>
        <a:ext cx="3322748" cy="300240"/>
      </dsp:txXfrm>
    </dsp:sp>
    <dsp:sp modelId="{B7DF56F0-F932-284E-A8D3-7E90A3FF9677}">
      <dsp:nvSpPr>
        <dsp:cNvPr id="0" name=""/>
        <dsp:cNvSpPr/>
      </dsp:nvSpPr>
      <dsp:spPr>
        <a:xfrm>
          <a:off x="0" y="2622767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Berechtigungsmanagement:</a:t>
          </a:r>
          <a:endParaRPr lang="en-US" sz="800" kern="120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2643070"/>
        <a:ext cx="1837576" cy="375299"/>
      </dsp:txXfrm>
    </dsp:sp>
    <dsp:sp modelId="{23649641-70C6-C240-AF65-E2EF6C92D6FD}">
      <dsp:nvSpPr>
        <dsp:cNvPr id="0" name=""/>
        <dsp:cNvSpPr/>
      </dsp:nvSpPr>
      <dsp:spPr>
        <a:xfrm rot="5400000">
          <a:off x="3381315" y="1597925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Setze Tools ein, die verdächtige Aktivitäten erkennen und benachrichtigen.</a:t>
          </a:r>
          <a:endParaRPr lang="en-US" sz="700" kern="120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3117300"/>
        <a:ext cx="3322748" cy="300240"/>
      </dsp:txXfrm>
    </dsp:sp>
    <dsp:sp modelId="{637A5CED-2EAC-1049-9D7F-4DF8405B4229}">
      <dsp:nvSpPr>
        <dsp:cNvPr id="0" name=""/>
        <dsp:cNvSpPr/>
      </dsp:nvSpPr>
      <dsp:spPr>
        <a:xfrm>
          <a:off x="0" y="3059468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Monitoring und Intrusion Detection:</a:t>
          </a:r>
          <a:endParaRPr lang="en-US" sz="800" kern="120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3079771"/>
        <a:ext cx="1837576" cy="375299"/>
      </dsp:txXfrm>
    </dsp:sp>
    <dsp:sp modelId="{795735C7-BAFB-0546-99CC-3E583D66B289}">
      <dsp:nvSpPr>
        <dsp:cNvPr id="0" name=""/>
        <dsp:cNvSpPr/>
      </dsp:nvSpPr>
      <dsp:spPr>
        <a:xfrm rot="5400000">
          <a:off x="3381315" y="2034626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Schulungen für Mitarbeiter können dabei helfen, Sicherheitsrisiken zu erkennen und zu vermeiden.</a:t>
          </a:r>
          <a:endParaRPr lang="en-US" sz="700" kern="120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3554001"/>
        <a:ext cx="3322748" cy="300240"/>
      </dsp:txXfrm>
    </dsp:sp>
    <dsp:sp modelId="{F3CD0492-0001-C249-8DFB-E21F6CDD6290}">
      <dsp:nvSpPr>
        <dsp:cNvPr id="0" name=""/>
        <dsp:cNvSpPr/>
      </dsp:nvSpPr>
      <dsp:spPr>
        <a:xfrm>
          <a:off x="0" y="3496168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Sicherheitsbewusstsein schulen:</a:t>
          </a:r>
          <a:endParaRPr lang="en-US" sz="800" kern="120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3516471"/>
        <a:ext cx="1837576" cy="375299"/>
      </dsp:txXfrm>
    </dsp:sp>
    <dsp:sp modelId="{460DF5CC-2FED-5246-8190-03DCBCCB99CA}">
      <dsp:nvSpPr>
        <dsp:cNvPr id="0" name=""/>
        <dsp:cNvSpPr/>
      </dsp:nvSpPr>
      <dsp:spPr>
        <a:xfrm rot="5400000">
          <a:off x="3381315" y="2471327"/>
          <a:ext cx="332724" cy="3338990"/>
        </a:xfrm>
        <a:prstGeom prst="round2SameRect">
          <a:avLst/>
        </a:prstGeom>
        <a:solidFill>
          <a:srgbClr val="FFFFFF">
            <a:alpha val="35686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700" kern="1200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Entwickle einen Plan, wie auf Sicherheitsvorfälle reagiert werden soll.</a:t>
          </a:r>
          <a:endParaRPr lang="en-US" sz="700" kern="1200" dirty="0">
            <a:solidFill>
              <a:schemeClr val="bg1"/>
            </a:solidFill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 rot="-5400000">
        <a:off x="1878182" y="3990702"/>
        <a:ext cx="3322748" cy="300240"/>
      </dsp:txXfrm>
    </dsp:sp>
    <dsp:sp modelId="{9F4E47B0-A362-7B4B-9A05-3A2670852D64}">
      <dsp:nvSpPr>
        <dsp:cNvPr id="0" name=""/>
        <dsp:cNvSpPr/>
      </dsp:nvSpPr>
      <dsp:spPr>
        <a:xfrm>
          <a:off x="0" y="3932869"/>
          <a:ext cx="1878182" cy="415905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>
              <a:latin typeface="CaskaydiaCove NFP" pitchFamily="2" charset="0"/>
              <a:ea typeface="CaskaydiaCove NFP" pitchFamily="2" charset="0"/>
              <a:cs typeface="CaskaydiaCove NFP" pitchFamily="2" charset="0"/>
            </a:rPr>
            <a:t>Incident Response Plan:</a:t>
          </a:r>
          <a:endParaRPr lang="en-US" sz="800" kern="1200">
            <a:latin typeface="CaskaydiaCove NFP" pitchFamily="2" charset="0"/>
            <a:ea typeface="CaskaydiaCove NFP" pitchFamily="2" charset="0"/>
            <a:cs typeface="CaskaydiaCove NFP" pitchFamily="2" charset="0"/>
          </a:endParaRPr>
        </a:p>
      </dsp:txBody>
      <dsp:txXfrm>
        <a:off x="20303" y="3953172"/>
        <a:ext cx="1837576" cy="37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E14D-615D-3B43-BC00-43332C264F1C}" type="datetimeFigureOut">
              <a:rPr lang="de-DE" smtClean="0"/>
              <a:t>04.10.23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7BE6-5872-AE4D-84B4-CFB087F68D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31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6B36F-F57B-1848-A620-EC6B6619F13D}" type="datetime1">
              <a:rPr lang="de-DE" smtClean="0"/>
              <a:t>04.10.23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401D-4F78-ED4B-A3C0-8A3D1BBE3269}" type="datetime1">
              <a:rPr lang="de-DE" smtClean="0"/>
              <a:t>04.10.23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5E2CD-F8AB-604B-A0C9-84492FCC4D3E}" type="datetime1">
              <a:rPr lang="de-DE" smtClean="0"/>
              <a:t>04.10.23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DB2A-29A2-D94E-BEEE-6F4FAFA44B18}" type="datetime1">
              <a:rPr lang="de-DE" smtClean="0"/>
              <a:t>04.10.23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6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8F75-4852-AD45-B9E7-974559125A9A}" type="datetime1">
              <a:rPr lang="de-DE" smtClean="0"/>
              <a:t>04.10.23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8767-C368-9C4F-A078-8174673579ED}" type="datetime1">
              <a:rPr lang="de-DE" smtClean="0"/>
              <a:t>04.10.23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35FE-FE0B-C14F-8006-BA708AF5C9D6}" type="datetime1">
              <a:rPr lang="de-DE" smtClean="0"/>
              <a:t>04.10.23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24B5-58F5-AA4B-A6FA-EA626EED2AAD}" type="datetime1">
              <a:rPr lang="de-DE" smtClean="0"/>
              <a:t>04.10.23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9019E-6A93-C446-A3D5-AD3838AE6413}" type="datetime1">
              <a:rPr lang="de-DE" smtClean="0"/>
              <a:t>04.10.23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493A-3F2D-7C48-9C99-952EC4F2E2AF}" type="datetime1">
              <a:rPr lang="de-DE" smtClean="0"/>
              <a:t>04.10.23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0384-0C65-054E-AE0F-D380B7EF9AC6}" type="datetime1">
              <a:rPr lang="de-DE" smtClean="0"/>
              <a:t>04.10.23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Aps, Fabian, ITA 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985F-0885-BF4F-90B8-DBBF8BB5CA80}" type="datetime1">
              <a:rPr lang="de-DE" smtClean="0"/>
              <a:t>04.10.23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Aps, Fabian, ITA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33d0aac4-a6d6-4a94-8dbb-8da54ff6d5a0" TargetMode="External"/><Relationship Id="rId2" Type="http://schemas.openxmlformats.org/officeDocument/2006/relationships/hyperlink" Target="https://sl.bing.net/fDOPsMJs2b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intergrund" descr="101010 Datenzeilen bis zur Unendlichkeit">
            <a:extLst>
              <a:ext uri="{FF2B5EF4-FFF2-40B4-BE49-F238E27FC236}">
                <a16:creationId xmlns:a16="http://schemas.microsoft.com/office/drawing/2014/main" id="{9090F2E7-54F1-542B-AB36-AA89E0082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7" name="Left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D5DBFA2C-DA33-35FA-D444-30D93C2B9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de-DE" sz="5200" b="1" i="0" dirty="0">
                <a:solidFill>
                  <a:srgbClr val="FFFFFF"/>
                </a:solidFill>
                <a:effectLst/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Szenario D: Hacker-Alarm</a:t>
            </a:r>
            <a:endParaRPr lang="de-DE" sz="5200" dirty="0">
              <a:solidFill>
                <a:srgbClr val="FFFFFF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1257DE9-C126-3359-6B38-67B0E916C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endParaRPr lang="de-DE">
              <a:solidFill>
                <a:srgbClr val="FFFFFF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8" name="Right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um">
            <a:extLst>
              <a:ext uri="{FF2B5EF4-FFF2-40B4-BE49-F238E27FC236}">
                <a16:creationId xmlns:a16="http://schemas.microsoft.com/office/drawing/2014/main" id="{C1B997AA-99BC-4A7A-9D38-919FD42A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2B88-383A-3546-B391-5772294247C0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04.10.23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10" name="Author">
            <a:extLst>
              <a:ext uri="{FF2B5EF4-FFF2-40B4-BE49-F238E27FC236}">
                <a16:creationId xmlns:a16="http://schemas.microsoft.com/office/drawing/2014/main" id="{0D7C5C3D-D269-8B3B-AA3E-3E0BD840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12" name="Foliennummer">
            <a:extLst>
              <a:ext uri="{FF2B5EF4-FFF2-40B4-BE49-F238E27FC236}">
                <a16:creationId xmlns:a16="http://schemas.microsoft.com/office/drawing/2014/main" id="{44AB87A2-69BB-01F4-5858-4928DD2E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1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52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Left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6" name="5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40" name="4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18" name="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 useBgFill="1">
          <p:nvSpPr>
            <p:cNvPr id="41" name="2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 useBgFill="1">
          <p:nvSpPr>
            <p:cNvPr id="20" name="1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</p:grpSp>
      <p:sp>
        <p:nvSpPr>
          <p:cNvPr id="2" name="Folientitel">
            <a:extLst>
              <a:ext uri="{FF2B5EF4-FFF2-40B4-BE49-F238E27FC236}">
                <a16:creationId xmlns:a16="http://schemas.microsoft.com/office/drawing/2014/main" id="{6FC351C5-D345-3AFA-18E6-7C394CFE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Inhalt</a:t>
            </a:r>
            <a:endParaRPr lang="en-US" sz="3600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5" name="Titel">
            <a:extLst>
              <a:ext uri="{FF2B5EF4-FFF2-40B4-BE49-F238E27FC236}">
                <a16:creationId xmlns:a16="http://schemas.microsoft.com/office/drawing/2014/main" id="{EE32B089-3DD7-C1F3-AC64-651B32CDC5D9}"/>
              </a:ext>
            </a:extLst>
          </p:cNvPr>
          <p:cNvSpPr txBox="1">
            <a:spLocks/>
          </p:cNvSpPr>
          <p:nvPr/>
        </p:nvSpPr>
        <p:spPr>
          <a:xfrm>
            <a:off x="1821137" y="2732041"/>
            <a:ext cx="2593504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Szenario D: Hacker-Alarm</a:t>
            </a:r>
          </a:p>
        </p:txBody>
      </p:sp>
      <p:graphicFrame>
        <p:nvGraphicFramePr>
          <p:cNvPr id="7" name="Inhalt">
            <a:extLst>
              <a:ext uri="{FF2B5EF4-FFF2-40B4-BE49-F238E27FC236}">
                <a16:creationId xmlns:a16="http://schemas.microsoft.com/office/drawing/2014/main" id="{E3F5F546-4BE4-4AB0-4765-03E43749E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27781"/>
              </p:ext>
            </p:extLst>
          </p:nvPr>
        </p:nvGraphicFramePr>
        <p:xfrm>
          <a:off x="6090574" y="2415756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Datum">
            <a:extLst>
              <a:ext uri="{FF2B5EF4-FFF2-40B4-BE49-F238E27FC236}">
                <a16:creationId xmlns:a16="http://schemas.microsoft.com/office/drawing/2014/main" id="{71965ABA-81F6-BBFE-D903-9FE7423D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8E73-1CBE-7143-9311-458C95ED3FDA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04.10.23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10" name="Author">
            <a:extLst>
              <a:ext uri="{FF2B5EF4-FFF2-40B4-BE49-F238E27FC236}">
                <a16:creationId xmlns:a16="http://schemas.microsoft.com/office/drawing/2014/main" id="{97BB2602-C3A3-49AE-CE88-D9B350DD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D5FA0AD5-0288-40F5-3B45-A36A05A8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2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30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>
            <a:extLst>
              <a:ext uri="{FF2B5EF4-FFF2-40B4-BE49-F238E27FC236}">
                <a16:creationId xmlns:a16="http://schemas.microsoft.com/office/drawing/2014/main" id="{E4C48986-E204-38D4-2AF7-0235FCD5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Beschreibung des Szenarios</a:t>
            </a:r>
          </a:p>
        </p:txBody>
      </p:sp>
      <p:pic>
        <p:nvPicPr>
          <p:cNvPr id="23" name="Bild" descr="Programmierer">
            <a:extLst>
              <a:ext uri="{FF2B5EF4-FFF2-40B4-BE49-F238E27FC236}">
                <a16:creationId xmlns:a16="http://schemas.microsoft.com/office/drawing/2014/main" id="{8A898B6C-45DE-E131-557A-2BC5FB03E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Inhalt">
            <a:extLst>
              <a:ext uri="{FF2B5EF4-FFF2-40B4-BE49-F238E27FC236}">
                <a16:creationId xmlns:a16="http://schemas.microsoft.com/office/drawing/2014/main" id="{87F8D9E2-67CC-F0B9-D806-3154FD55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Abteilung für automatisierte Videoerfassung arbeitet an einem neuen Algorithmus zur Waldbrandgefahrerkennung.</a:t>
            </a:r>
          </a:p>
          <a:p>
            <a:r>
              <a:rPr lang="de-DE" sz="1800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Entwickler haben den aktuellen Zwischenstand auf einem Server mit Internetanschluss abgelegt.</a:t>
            </a:r>
          </a:p>
        </p:txBody>
      </p:sp>
      <p:grpSp>
        <p:nvGrpSpPr>
          <p:cNvPr id="24" name="Left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rgbClr val="FFFFFF">
              <a:alpha val="56863"/>
            </a:srgbClr>
          </a:solidFill>
        </p:grpSpPr>
        <p:sp>
          <p:nvSpPr>
            <p:cNvPr id="25" name="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27" name="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</p:grpSp>
      <p:sp>
        <p:nvSpPr>
          <p:cNvPr id="8" name="Datum">
            <a:extLst>
              <a:ext uri="{FF2B5EF4-FFF2-40B4-BE49-F238E27FC236}">
                <a16:creationId xmlns:a16="http://schemas.microsoft.com/office/drawing/2014/main" id="{183ACC3B-C0D2-1729-D5EB-23734730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82F9-8620-C346-8985-B27679512294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04.10.23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9" name="Author">
            <a:extLst>
              <a:ext uri="{FF2B5EF4-FFF2-40B4-BE49-F238E27FC236}">
                <a16:creationId xmlns:a16="http://schemas.microsoft.com/office/drawing/2014/main" id="{F7FAD52C-C4F4-71B2-AE7A-53086581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86481FE-F231-749A-79CC-4C9F5450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16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>
            <a:extLst>
              <a:ext uri="{FF2B5EF4-FFF2-40B4-BE49-F238E27FC236}">
                <a16:creationId xmlns:a16="http://schemas.microsoft.com/office/drawing/2014/main" id="{5F9528DC-6F31-7267-3C23-0A32E4D4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Konsequenzen</a:t>
            </a:r>
          </a:p>
        </p:txBody>
      </p:sp>
      <p:graphicFrame>
        <p:nvGraphicFramePr>
          <p:cNvPr id="6" name="Inhalt">
            <a:extLst>
              <a:ext uri="{FF2B5EF4-FFF2-40B4-BE49-F238E27FC236}">
                <a16:creationId xmlns:a16="http://schemas.microsoft.com/office/drawing/2014/main" id="{27B62D57-2CAD-3326-8E5E-435895936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2856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">
            <a:extLst>
              <a:ext uri="{FF2B5EF4-FFF2-40B4-BE49-F238E27FC236}">
                <a16:creationId xmlns:a16="http://schemas.microsoft.com/office/drawing/2014/main" id="{8861CB56-0E4F-67D2-BFF6-BDC88731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4A7-B0EF-BD48-BFAD-A27BF2D366BD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04.10.23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9AF4E334-D8AA-9573-5A5E-F97712E7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8" name="Foliennummer">
            <a:extLst>
              <a:ext uri="{FF2B5EF4-FFF2-40B4-BE49-F238E27FC236}">
                <a16:creationId xmlns:a16="http://schemas.microsoft.com/office/drawing/2014/main" id="{8FCAD048-D114-83E8-8A2C-457B53A7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4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8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lientitel">
            <a:extLst>
              <a:ext uri="{FF2B5EF4-FFF2-40B4-BE49-F238E27FC236}">
                <a16:creationId xmlns:a16="http://schemas.microsoft.com/office/drawing/2014/main" id="{12D6B09B-639C-1F76-CA1A-E4039BC5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76" y="934854"/>
            <a:ext cx="4772114" cy="4754948"/>
          </a:xfrm>
        </p:spPr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Verletzte Grundwerte der Informationssicherheit</a:t>
            </a:r>
          </a:p>
        </p:txBody>
      </p:sp>
      <p:grpSp>
        <p:nvGrpSpPr>
          <p:cNvPr id="16" name="Left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</p:grpSp>
      <p:sp>
        <p:nvSpPr>
          <p:cNvPr id="20" name="Left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Left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Left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Left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C67C0456-52BD-BBD1-E779-C610A782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 lnSpcReduction="20000"/>
          </a:bodyPr>
          <a:lstStyle/>
          <a:p>
            <a:r>
              <a:rPr lang="de-DE" sz="2600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Vertraulichkeit: Zugriff auf den aktuellen Entwicklungsstand des Projekts.</a:t>
            </a:r>
          </a:p>
          <a:p>
            <a:r>
              <a:rPr lang="de-DE" sz="2600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Verfügbarkeit: Projektserver war unzureichend gegen Fremdzugriffe gesichert und Ziel eines Hackerangriffs.</a:t>
            </a:r>
          </a:p>
          <a:p>
            <a:r>
              <a:rPr lang="de-DE" sz="2600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Integrität: Ähnlicher Algorithmus wurde ein paar Wochen schneller auf den Markt gebracht.</a:t>
            </a:r>
          </a:p>
        </p:txBody>
      </p:sp>
      <p:grpSp>
        <p:nvGrpSpPr>
          <p:cNvPr id="28" name="Right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30" name="4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31" name="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32" name="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C04EB1C8-7DAF-1B54-4EA6-0A752FAE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9407-4F58-3D46-9C65-0D705E267478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04.10.23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5" name="Author">
            <a:extLst>
              <a:ext uri="{FF2B5EF4-FFF2-40B4-BE49-F238E27FC236}">
                <a16:creationId xmlns:a16="http://schemas.microsoft.com/office/drawing/2014/main" id="{CAB43505-76E8-2199-888A-959FDE7E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234469B2-1D1C-19DB-FFEE-3CE0103E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5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12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Left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Folientitel">
            <a:extLst>
              <a:ext uri="{FF2B5EF4-FFF2-40B4-BE49-F238E27FC236}">
                <a16:creationId xmlns:a16="http://schemas.microsoft.com/office/drawing/2014/main" id="{0EC754E4-9CF0-BF54-C817-16B69E2F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Wesentliche Fehler</a:t>
            </a:r>
            <a:endParaRPr lang="de-DE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14" name="Left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Left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Right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ight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08B59265-1BB6-52F3-C755-C3D689A7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Unzureichende Sicherung des Projekt-Servers gegen Fremdzugriffe.</a:t>
            </a:r>
          </a:p>
          <a:p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Fehlende Überwachung und Erkennung von Hackerangriffen.</a:t>
            </a:r>
          </a:p>
          <a:p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Mangelnde Sensibilisierung und Schulung des Projektleiters und des Teams für Informationssicherheit.</a:t>
            </a:r>
          </a:p>
        </p:txBody>
      </p:sp>
      <p:grpSp>
        <p:nvGrpSpPr>
          <p:cNvPr id="22" name="Right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24" name="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25" name="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27" name="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2CF6E7B2-6B0C-DDC5-749A-F48D2161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C735F-730A-1A47-BA99-680663D4EAAE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04.10.23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5" name="Author">
            <a:extLst>
              <a:ext uri="{FF2B5EF4-FFF2-40B4-BE49-F238E27FC236}">
                <a16:creationId xmlns:a16="http://schemas.microsoft.com/office/drawing/2014/main" id="{E9AE6E89-2B4C-796A-4E3E-1B6EF3A6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5008A6E3-24B1-941C-D314-CF60ABF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6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7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ight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20245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Folientitel">
            <a:extLst>
              <a:ext uri="{FF2B5EF4-FFF2-40B4-BE49-F238E27FC236}">
                <a16:creationId xmlns:a16="http://schemas.microsoft.com/office/drawing/2014/main" id="{9C26AE60-576E-C95B-0C4B-DCE051BE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Elementare Gefährdungen</a:t>
            </a:r>
          </a:p>
        </p:txBody>
      </p:sp>
      <p:graphicFrame>
        <p:nvGraphicFramePr>
          <p:cNvPr id="21" name="Inhalt">
            <a:extLst>
              <a:ext uri="{FF2B5EF4-FFF2-40B4-BE49-F238E27FC236}">
                <a16:creationId xmlns:a16="http://schemas.microsoft.com/office/drawing/2014/main" id="{23A3D649-104E-81DA-6581-A26AC3182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684110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Datum">
            <a:extLst>
              <a:ext uri="{FF2B5EF4-FFF2-40B4-BE49-F238E27FC236}">
                <a16:creationId xmlns:a16="http://schemas.microsoft.com/office/drawing/2014/main" id="{F63A3C6C-889D-CA08-D090-5A9767DE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36E-34EA-E64D-8CF5-12B21931850A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04.10.23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24" name="Author">
            <a:extLst>
              <a:ext uri="{FF2B5EF4-FFF2-40B4-BE49-F238E27FC236}">
                <a16:creationId xmlns:a16="http://schemas.microsoft.com/office/drawing/2014/main" id="{F928F0C3-236C-F49F-5784-9CAB1E80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25" name="Foliennummer">
            <a:extLst>
              <a:ext uri="{FF2B5EF4-FFF2-40B4-BE49-F238E27FC236}">
                <a16:creationId xmlns:a16="http://schemas.microsoft.com/office/drawing/2014/main" id="{6D2F1B71-CF63-B6F0-F8BC-49B2441C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7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07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lientitel">
            <a:extLst>
              <a:ext uri="{FF2B5EF4-FFF2-40B4-BE49-F238E27FC236}">
                <a16:creationId xmlns:a16="http://schemas.microsoft.com/office/drawing/2014/main" id="{67807867-40FF-2523-44BE-7A58E562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Maßnahmen im IT-Grundschutz</a:t>
            </a:r>
          </a:p>
        </p:txBody>
      </p:sp>
      <p:grpSp>
        <p:nvGrpSpPr>
          <p:cNvPr id="16" name="Left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18" name="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</p:grpSp>
      <p:sp>
        <p:nvSpPr>
          <p:cNvPr id="20" name="Left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Left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Left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Left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Inhalt">
            <a:extLst>
              <a:ext uri="{FF2B5EF4-FFF2-40B4-BE49-F238E27FC236}">
                <a16:creationId xmlns:a16="http://schemas.microsoft.com/office/drawing/2014/main" id="{6E01FBC2-51CF-5E19-A0C1-2039DBFBD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41137"/>
              </p:ext>
            </p:extLst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Right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30" name="4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31" name="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32" name="2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endParaRPr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C34D2C2A-57CB-841D-B3C8-1BF2D493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F7E4-CF67-7744-AC00-00A0BF7A8771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04.10.23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5" name="Author">
            <a:extLst>
              <a:ext uri="{FF2B5EF4-FFF2-40B4-BE49-F238E27FC236}">
                <a16:creationId xmlns:a16="http://schemas.microsoft.com/office/drawing/2014/main" id="{0B909D1E-1D93-E123-BDF1-12F54E76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780B7C75-80DE-F41C-DE99-77D747C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8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347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>
            <a:extLst>
              <a:ext uri="{FF2B5EF4-FFF2-40B4-BE49-F238E27FC236}">
                <a16:creationId xmlns:a16="http://schemas.microsoft.com/office/drawing/2014/main" id="{EDE15685-F314-0CB0-DCBA-7250E8C7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Quellen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9A467F15-3890-0C68-C594-57D90980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  <a:hlinkClick r:id="rId2"/>
              </a:rPr>
              <a:t>https://sl.bing.net/fDOPsMJs2bk</a:t>
            </a:r>
            <a:endParaRPr lang="de-DE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askaydiaCove NFP" pitchFamily="2" charset="0"/>
                <a:ea typeface="CaskaydiaCove NFP" pitchFamily="2" charset="0"/>
                <a:cs typeface="CaskaydiaCove NFP" pitchFamily="2" charset="0"/>
                <a:hlinkClick r:id="rId3"/>
              </a:rPr>
              <a:t>https://chat.openai.com/share/33d0aac4-a6d6-4a94-8dbb-8da54ff6d5a0</a:t>
            </a:r>
            <a:endParaRPr lang="de-DE" dirty="0">
              <a:solidFill>
                <a:schemeClr val="bg1"/>
              </a:solidFill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4" name="Datum">
            <a:extLst>
              <a:ext uri="{FF2B5EF4-FFF2-40B4-BE49-F238E27FC236}">
                <a16:creationId xmlns:a16="http://schemas.microsoft.com/office/drawing/2014/main" id="{26DA04C5-0531-8F3B-FB36-6B783ABA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DB2A-29A2-D94E-BEEE-6F4FAFA44B18}" type="datetime1">
              <a:rPr lang="de-DE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05.10.23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  <p:sp>
        <p:nvSpPr>
          <p:cNvPr id="5" name="Author">
            <a:extLst>
              <a:ext uri="{FF2B5EF4-FFF2-40B4-BE49-F238E27FC236}">
                <a16:creationId xmlns:a16="http://schemas.microsoft.com/office/drawing/2014/main" id="{8D565FC6-8182-9F78-9A54-B5C1A923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Aps, Fabian, ITA 12</a:t>
            </a:r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2AF7093C-A923-43C0-E71E-A4D8079F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skaydiaCove NFP" pitchFamily="2" charset="0"/>
                <a:ea typeface="CaskaydiaCove NFP" pitchFamily="2" charset="0"/>
                <a:cs typeface="CaskaydiaCove NFP" pitchFamily="2" charset="0"/>
              </a:rPr>
              <a:t>9</a:t>
            </a:fld>
            <a:endParaRPr lang="en-US">
              <a:latin typeface="CaskaydiaCove NFP" pitchFamily="2" charset="0"/>
              <a:ea typeface="CaskaydiaCove NFP" pitchFamily="2" charset="0"/>
              <a:cs typeface="CaskaydiaCove NF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41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Macintosh PowerPoint</Application>
  <PresentationFormat>Breitbild</PresentationFormat>
  <Paragraphs>81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CaskaydiaCove NFP</vt:lpstr>
      <vt:lpstr>Office Theme</vt:lpstr>
      <vt:lpstr>Szenario D: Hacker-Alarm</vt:lpstr>
      <vt:lpstr>Inhalt</vt:lpstr>
      <vt:lpstr>Beschreibung des Szenarios</vt:lpstr>
      <vt:lpstr>Konsequenzen</vt:lpstr>
      <vt:lpstr>Verletzte Grundwerte der Informationssicherheit</vt:lpstr>
      <vt:lpstr>Wesentliche Fehler</vt:lpstr>
      <vt:lpstr>Elementare Gefährdungen</vt:lpstr>
      <vt:lpstr>Maßnahmen im IT-Grundschutz</vt:lpstr>
      <vt:lpstr>Quellen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Szenario D: Hacker-Alarm</dc:title>
  <dc:subject/>
  <dc:creator>ITA 12 - Aps, Fabian</dc:creator>
  <cp:keywords/>
  <dc:description/>
  <cp:lastModifiedBy>ITA 12 - Aps, Fabian</cp:lastModifiedBy>
  <cp:revision>3</cp:revision>
  <dcterms:created xsi:type="dcterms:W3CDTF">2023-09-28T11:55:22Z</dcterms:created>
  <dcterms:modified xsi:type="dcterms:W3CDTF">2023-10-05T04:06:50Z</dcterms:modified>
  <cp:category/>
</cp:coreProperties>
</file>