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8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31E9-407E-41E0-ADD4-A0D58F4BA906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1EE3-E375-4B62-8FF9-B0155FE6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Niemiec</dc:creator>
  <cp:lastModifiedBy>Matthew Niemiec</cp:lastModifiedBy>
  <cp:revision>1</cp:revision>
  <dcterms:created xsi:type="dcterms:W3CDTF">2016-11-10T22:52:45Z</dcterms:created>
  <dcterms:modified xsi:type="dcterms:W3CDTF">2016-11-10T22:53:53Z</dcterms:modified>
</cp:coreProperties>
</file>