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 id="2147483715" r:id="rId5"/>
  </p:sldMasterIdLst>
  <p:notesMasterIdLst>
    <p:notesMasterId r:id="rId41"/>
  </p:notesMasterIdLst>
  <p:handoutMasterIdLst>
    <p:handoutMasterId r:id="rId42"/>
  </p:handoutMasterIdLst>
  <p:sldIdLst>
    <p:sldId id="339" r:id="rId6"/>
    <p:sldId id="298" r:id="rId7"/>
    <p:sldId id="2126986391" r:id="rId8"/>
    <p:sldId id="2126986392" r:id="rId9"/>
    <p:sldId id="2126986394" r:id="rId10"/>
    <p:sldId id="2126986405" r:id="rId11"/>
    <p:sldId id="2126986421" r:id="rId12"/>
    <p:sldId id="2126986410" r:id="rId13"/>
    <p:sldId id="2126986423" r:id="rId14"/>
    <p:sldId id="2126986408" r:id="rId15"/>
    <p:sldId id="2126986424" r:id="rId16"/>
    <p:sldId id="2126986397" r:id="rId17"/>
    <p:sldId id="2126986399" r:id="rId18"/>
    <p:sldId id="2126986422" r:id="rId19"/>
    <p:sldId id="2126986403" r:id="rId20"/>
    <p:sldId id="2126986400" r:id="rId21"/>
    <p:sldId id="2126986425" r:id="rId22"/>
    <p:sldId id="2126986404" r:id="rId23"/>
    <p:sldId id="2126986411" r:id="rId24"/>
    <p:sldId id="2126986416" r:id="rId25"/>
    <p:sldId id="2126986402" r:id="rId26"/>
    <p:sldId id="2126986406" r:id="rId27"/>
    <p:sldId id="2126986407" r:id="rId28"/>
    <p:sldId id="2126986409" r:id="rId29"/>
    <p:sldId id="2126986412" r:id="rId30"/>
    <p:sldId id="2126986413" r:id="rId31"/>
    <p:sldId id="2126986414" r:id="rId32"/>
    <p:sldId id="2126986415" r:id="rId33"/>
    <p:sldId id="2126986417" r:id="rId34"/>
    <p:sldId id="2126986418" r:id="rId35"/>
    <p:sldId id="2126986395" r:id="rId36"/>
    <p:sldId id="2126986401" r:id="rId37"/>
    <p:sldId id="2126986420" r:id="rId38"/>
    <p:sldId id="2126986419" r:id="rId39"/>
    <p:sldId id="2126986398" r:id="rId40"/>
  </p:sldIdLst>
  <p:sldSz cx="14630400" cy="8229600"/>
  <p:notesSz cx="6858000" cy="9144000"/>
  <p:defaultTex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F7DD85-C1CE-F04B-ABEB-5FF747D47D85}">
          <p14:sldIdLst>
            <p14:sldId id="339"/>
            <p14:sldId id="298"/>
            <p14:sldId id="2126986391"/>
            <p14:sldId id="2126986392"/>
            <p14:sldId id="2126986394"/>
            <p14:sldId id="2126986405"/>
            <p14:sldId id="2126986421"/>
            <p14:sldId id="2126986410"/>
            <p14:sldId id="2126986423"/>
            <p14:sldId id="2126986408"/>
            <p14:sldId id="2126986424"/>
            <p14:sldId id="2126986397"/>
            <p14:sldId id="2126986399"/>
            <p14:sldId id="2126986422"/>
            <p14:sldId id="2126986403"/>
            <p14:sldId id="2126986400"/>
            <p14:sldId id="2126986425"/>
            <p14:sldId id="2126986404"/>
            <p14:sldId id="2126986411"/>
            <p14:sldId id="2126986416"/>
            <p14:sldId id="2126986402"/>
            <p14:sldId id="2126986406"/>
            <p14:sldId id="2126986407"/>
            <p14:sldId id="2126986409"/>
            <p14:sldId id="2126986412"/>
            <p14:sldId id="2126986413"/>
            <p14:sldId id="2126986414"/>
            <p14:sldId id="2126986415"/>
            <p14:sldId id="2126986417"/>
            <p14:sldId id="2126986418"/>
            <p14:sldId id="2126986395"/>
            <p14:sldId id="2126986401"/>
            <p14:sldId id="2126986420"/>
            <p14:sldId id="2126986419"/>
            <p14:sldId id="2126986398"/>
          </p14:sldIdLst>
        </p14:section>
      </p14:sectionLst>
    </p:ext>
    <p:ext uri="{EFAFB233-063F-42B5-8137-9DF3F51BA10A}">
      <p15:sldGuideLst xmlns:p15="http://schemas.microsoft.com/office/powerpoint/2012/main">
        <p15:guide id="1" orient="horz" pos="1050" userDrawn="1">
          <p15:clr>
            <a:srgbClr val="A4A3A4"/>
          </p15:clr>
        </p15:guide>
        <p15:guide id="2" orient="horz" pos="2002" userDrawn="1">
          <p15:clr>
            <a:srgbClr val="A4A3A4"/>
          </p15:clr>
        </p15:guide>
        <p15:guide id="3" orient="horz" pos="3862" userDrawn="1">
          <p15:clr>
            <a:srgbClr val="A4A3A4"/>
          </p15:clr>
        </p15:guide>
        <p15:guide id="4" orient="horz" pos="5114" userDrawn="1">
          <p15:clr>
            <a:srgbClr val="A4A3A4"/>
          </p15:clr>
        </p15:guide>
        <p15:guide id="5" orient="horz" pos="2252" userDrawn="1">
          <p15:clr>
            <a:srgbClr val="A4A3A4"/>
          </p15:clr>
        </p15:guide>
        <p15:guide id="7" orient="horz" pos="3318" userDrawn="1">
          <p15:clr>
            <a:srgbClr val="A4A3A4"/>
          </p15:clr>
        </p15:guide>
        <p15:guide id="8" orient="horz" pos="200" userDrawn="1">
          <p15:clr>
            <a:srgbClr val="A4A3A4"/>
          </p15:clr>
        </p15:guide>
        <p15:guide id="9" orient="horz" pos="800" userDrawn="1">
          <p15:clr>
            <a:srgbClr val="A4A3A4"/>
          </p15:clr>
        </p15:guide>
        <p15:guide id="10" orient="horz" pos="4565" userDrawn="1">
          <p15:clr>
            <a:srgbClr val="A4A3A4"/>
          </p15:clr>
        </p15:guide>
        <p15:guide id="11" pos="1524" userDrawn="1">
          <p15:clr>
            <a:srgbClr val="A4A3A4"/>
          </p15:clr>
        </p15:guide>
        <p15:guide id="12" pos="2794" userDrawn="1">
          <p15:clr>
            <a:srgbClr val="A4A3A4"/>
          </p15:clr>
        </p15:guide>
        <p15:guide id="13" pos="4631" userDrawn="1">
          <p15:clr>
            <a:srgbClr val="A4A3A4"/>
          </p15:clr>
        </p15:guide>
        <p15:guide id="14" pos="4044" userDrawn="1">
          <p15:clr>
            <a:srgbClr val="A4A3A4"/>
          </p15:clr>
        </p15:guide>
        <p15:guide id="15" pos="7670" userDrawn="1">
          <p15:clr>
            <a:srgbClr val="A4A3A4"/>
          </p15:clr>
        </p15:guide>
        <p15:guide id="16" pos="3973" userDrawn="1">
          <p15:clr>
            <a:srgbClr val="A4A3A4"/>
          </p15:clr>
        </p15:guide>
        <p15:guide id="17" pos="2771" userDrawn="1">
          <p15:clr>
            <a:srgbClr val="A4A3A4"/>
          </p15:clr>
        </p15:guide>
        <p15:guide id="18" pos="1569" userDrawn="1">
          <p15:clr>
            <a:srgbClr val="A4A3A4"/>
          </p15:clr>
        </p15:guide>
        <p15:guide id="19" pos="7738" userDrawn="1">
          <p15:clr>
            <a:srgbClr val="A4A3A4"/>
          </p15:clr>
        </p15:guide>
        <p15:guide id="20" pos="5220" userDrawn="1">
          <p15:clr>
            <a:srgbClr val="A4A3A4"/>
          </p15:clr>
        </p15:guide>
        <p15:guide id="21" userDrawn="1">
          <p15:clr>
            <a:srgbClr val="A4A3A4"/>
          </p15:clr>
        </p15:guide>
        <p15:guide id="22" pos="5288" userDrawn="1">
          <p15:clr>
            <a:srgbClr val="A4A3A4"/>
          </p15:clr>
        </p15:guide>
        <p15:guide id="23" pos="6435" userDrawn="1">
          <p15:clr>
            <a:srgbClr val="A4A3A4"/>
          </p15:clr>
        </p15:guide>
        <p15:guide id="24" pos="6536" userDrawn="1">
          <p15:clr>
            <a:srgbClr val="A4A3A4"/>
          </p15:clr>
        </p15:guide>
        <p15:guide id="25" pos="8870" userDrawn="1">
          <p15:clr>
            <a:srgbClr val="A4A3A4"/>
          </p15:clr>
        </p15:guide>
        <p15:guide id="26" pos="352" userDrawn="1">
          <p15:clr>
            <a:srgbClr val="A4A3A4"/>
          </p15:clr>
        </p15:guide>
        <p15:guide id="27" pos="562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CDC"/>
    <a:srgbClr val="0C9B2E"/>
    <a:srgbClr val="FCB64C"/>
    <a:srgbClr val="4F81BD"/>
    <a:srgbClr val="232F3E"/>
    <a:srgbClr val="FEC46F"/>
    <a:srgbClr val="414042"/>
    <a:srgbClr val="595A5D"/>
    <a:srgbClr val="FFFAD0"/>
    <a:srgbClr val="FFF8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03" autoAdjust="0"/>
    <p:restoredTop sz="95903" autoAdjust="0"/>
  </p:normalViewPr>
  <p:slideViewPr>
    <p:cSldViewPr snapToGrid="0" showGuides="1">
      <p:cViewPr varScale="1">
        <p:scale>
          <a:sx n="109" d="100"/>
          <a:sy n="109" d="100"/>
        </p:scale>
        <p:origin x="912" y="192"/>
      </p:cViewPr>
      <p:guideLst>
        <p:guide orient="horz" pos="1050"/>
        <p:guide orient="horz" pos="2002"/>
        <p:guide orient="horz" pos="3862"/>
        <p:guide orient="horz" pos="5114"/>
        <p:guide orient="horz" pos="2252"/>
        <p:guide orient="horz" pos="3318"/>
        <p:guide orient="horz" pos="200"/>
        <p:guide orient="horz" pos="800"/>
        <p:guide orient="horz" pos="4565"/>
        <p:guide pos="1524"/>
        <p:guide pos="2794"/>
        <p:guide pos="4631"/>
        <p:guide pos="4044"/>
        <p:guide pos="7670"/>
        <p:guide pos="3973"/>
        <p:guide pos="2771"/>
        <p:guide pos="1569"/>
        <p:guide pos="7738"/>
        <p:guide pos="5220"/>
        <p:guide/>
        <p:guide pos="5288"/>
        <p:guide pos="6435"/>
        <p:guide pos="6536"/>
        <p:guide pos="8870"/>
        <p:guide pos="352"/>
        <p:guide pos="562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09" d="100"/>
          <a:sy n="109" d="100"/>
        </p:scale>
        <p:origin x="3176"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commentAuthors" Target="commentAuthor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EAAF34-71F8-6342-832E-C583FEB3FB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A700CEA-93F0-3648-8636-3ECA00800B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887149-AF03-6142-908A-3DD284EAF54B}" type="datetimeFigureOut">
              <a:rPr lang="en-US" smtClean="0"/>
              <a:t>1/11/23</a:t>
            </a:fld>
            <a:endParaRPr lang="en-US"/>
          </a:p>
        </p:txBody>
      </p:sp>
      <p:sp>
        <p:nvSpPr>
          <p:cNvPr id="4" name="Footer Placeholder 3">
            <a:extLst>
              <a:ext uri="{FF2B5EF4-FFF2-40B4-BE49-F238E27FC236}">
                <a16:creationId xmlns:a16="http://schemas.microsoft.com/office/drawing/2014/main" id="{15D72482-B212-B34F-AAFC-10B8C8EF77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F0B9C6E-4611-5A44-8B47-37FCE89DEB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1AC043-34FA-4C46-BDAD-AE3E2DBAD1A4}" type="slidenum">
              <a:rPr lang="en-US" smtClean="0"/>
              <a:t>‹#›</a:t>
            </a:fld>
            <a:endParaRPr lang="en-US"/>
          </a:p>
        </p:txBody>
      </p:sp>
    </p:spTree>
    <p:extLst>
      <p:ext uri="{BB962C8B-B14F-4D97-AF65-F5344CB8AC3E}">
        <p14:creationId xmlns:p14="http://schemas.microsoft.com/office/powerpoint/2010/main" val="2463646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1/11/23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731520" rtl="0" eaLnBrk="1" latinLnBrk="0" hangingPunct="1">
      <a:defRPr sz="1920" b="0" i="0" kern="1200">
        <a:solidFill>
          <a:schemeClr val="tx1"/>
        </a:solidFill>
        <a:latin typeface="Amazon Ember Regular" charset="0"/>
        <a:ea typeface="+mn-ea"/>
        <a:cs typeface="+mn-cs"/>
      </a:defRPr>
    </a:lvl1pPr>
    <a:lvl2pPr marL="731520" algn="l" defTabSz="731520" rtl="0" eaLnBrk="1" latinLnBrk="0" hangingPunct="1">
      <a:defRPr sz="1920" b="0" i="0" kern="1200">
        <a:solidFill>
          <a:schemeClr val="tx1"/>
        </a:solidFill>
        <a:latin typeface="Amazon Ember Regular" charset="0"/>
        <a:ea typeface="+mn-ea"/>
        <a:cs typeface="+mn-cs"/>
      </a:defRPr>
    </a:lvl2pPr>
    <a:lvl3pPr marL="1463040" algn="l" defTabSz="731520" rtl="0" eaLnBrk="1" latinLnBrk="0" hangingPunct="1">
      <a:defRPr sz="1920" b="0" i="0" kern="1200">
        <a:solidFill>
          <a:schemeClr val="tx1"/>
        </a:solidFill>
        <a:latin typeface="Amazon Ember Regular" charset="0"/>
        <a:ea typeface="+mn-ea"/>
        <a:cs typeface="+mn-cs"/>
      </a:defRPr>
    </a:lvl3pPr>
    <a:lvl4pPr marL="2194560" algn="l" defTabSz="731520" rtl="0" eaLnBrk="1" latinLnBrk="0" hangingPunct="1">
      <a:defRPr sz="1920" b="0" i="0" kern="1200">
        <a:solidFill>
          <a:schemeClr val="tx1"/>
        </a:solidFill>
        <a:latin typeface="Amazon Ember Regular" charset="0"/>
        <a:ea typeface="+mn-ea"/>
        <a:cs typeface="+mn-cs"/>
      </a:defRPr>
    </a:lvl4pPr>
    <a:lvl5pPr marL="2926080" algn="l" defTabSz="731520" rtl="0" eaLnBrk="1" latinLnBrk="0" hangingPunct="1">
      <a:defRPr sz="1920" b="0" i="0" kern="1200">
        <a:solidFill>
          <a:schemeClr val="tx1"/>
        </a:solidFill>
        <a:latin typeface="Amazon Ember Regular" charset="0"/>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Cover_Squid_C-01_ORANGE_1280x720_2x.png"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Divider_Squid_C-01_PURPLE_1280x720_Cluster-B_2x.png" TargetMode="External"/><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Cover_Squid_C-01_ORANGE_1280x720_2x.png" TargetMode="External"/><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Divider_Squid_C-01_ORANGE_1280x720_2x.png" TargetMode="External"/><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Divider_Squid_C-01_RED-ORANGE_1280x720_Cluster-A_2x.png" TargetMode="External"/><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Divider_Squid_C-01_RED_1280x720_Cluster-B_2x.png" TargetMode="External"/><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Divider_Squid_C-01_ORANGE_1280x720_2x.png" TargetMode="External"/><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Divider_Squid_C-01_YELLOW_1280x720_Cluster-D_2x.png" TargetMode="External"/><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Divider_Squid_C-01_RED-ORANGE_1280x720_Cluster-A_2x.png" TargetMode="External"/><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Divider_Squid_C-01_PURPLE_1280x720_Cluster-B_2x.png" TargetMode="External"/><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Divider_Squid_C-01_RED_1280x720_Cluster-B_2x.png" TargetMode="External"/><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Divider_Squid_C-01_YELLOW_1280x720_Cluster-D_2x.png" TargetMode="External"/><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_TwoSpeakers">
    <p:bg>
      <p:bgRef idx="1001">
        <a:schemeClr val="bg2"/>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FE126EE-C025-5948-A2CA-09B44FD20E5E}"/>
              </a:ext>
            </a:extLst>
          </p:cNvPr>
          <p:cNvPicPr>
            <a:picLocks noChangeAspect="1"/>
          </p:cNvPicPr>
          <p:nvPr userDrawn="1"/>
        </p:nvPicPr>
        <p:blipFill>
          <a:blip r:embed="rId2" r:link="rId3" cstate="screen">
            <a:extLst>
              <a:ext uri="{28A0092B-C50C-407E-A947-70E740481C1C}">
                <a14:useLocalDpi xmlns:a14="http://schemas.microsoft.com/office/drawing/2010/main"/>
              </a:ext>
            </a:extLst>
          </a:blip>
          <a:stretch>
            <a:fillRect/>
          </a:stretch>
        </p:blipFill>
        <p:spPr>
          <a:xfrm>
            <a:off x="0" y="0"/>
            <a:ext cx="14630400" cy="8229600"/>
          </a:xfrm>
          <a:prstGeom prst="rect">
            <a:avLst/>
          </a:prstGeom>
        </p:spPr>
      </p:pic>
      <p:sp>
        <p:nvSpPr>
          <p:cNvPr id="6" name="Text Placeholder 11"/>
          <p:cNvSpPr>
            <a:spLocks noGrp="1"/>
          </p:cNvSpPr>
          <p:nvPr>
            <p:ph type="body" sz="quarter" idx="10" hasCustomPrompt="1"/>
          </p:nvPr>
        </p:nvSpPr>
        <p:spPr>
          <a:xfrm>
            <a:off x="548640" y="5950356"/>
            <a:ext cx="5892800" cy="996597"/>
          </a:xfrm>
          <a:prstGeom prst="rect">
            <a:avLst/>
          </a:prstGeom>
        </p:spPr>
        <p:txBody>
          <a:bodyPr>
            <a:normAutofit/>
          </a:bodyPr>
          <a:lstStyle>
            <a:lvl1pPr marL="0" indent="0" algn="l">
              <a:buNone/>
              <a:defRPr sz="2600" baseline="0"/>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548640" y="3053166"/>
            <a:ext cx="11719981" cy="1191259"/>
          </a:xfrm>
          <a:prstGeom prst="rect">
            <a:avLst/>
          </a:prstGeom>
        </p:spPr>
        <p:txBody>
          <a:bodyPr>
            <a:noAutofit/>
          </a:bodyPr>
          <a:lstStyle>
            <a:lvl1pPr marL="0" indent="0" algn="l">
              <a:buNone/>
              <a:defRPr sz="6400" b="1"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548640" y="4253721"/>
            <a:ext cx="9666531" cy="1231243"/>
          </a:xfrm>
          <a:prstGeom prst="rect">
            <a:avLst/>
          </a:prstGeom>
        </p:spPr>
        <p:txBody>
          <a:bodyPr/>
          <a:lstStyle>
            <a:lvl1pPr marL="0" indent="0" algn="l">
              <a:buNone/>
              <a:defRPr sz="2900"/>
            </a:lvl1pPr>
          </a:lstStyle>
          <a:p>
            <a:pPr lvl="0"/>
            <a:r>
              <a:rPr lang="en-US" dirty="0"/>
              <a:t>Click to edit subtitle</a:t>
            </a:r>
          </a:p>
        </p:txBody>
      </p:sp>
      <p:pic>
        <p:nvPicPr>
          <p:cNvPr id="9" name="Picture 8"/>
          <p:cNvPicPr>
            <a:picLocks noChangeAspect="1"/>
          </p:cNvPicPr>
          <p:nvPr userDrawn="1"/>
        </p:nvPicPr>
        <p:blipFill>
          <a:blip r:embed="rId4"/>
          <a:srcRect/>
          <a:stretch/>
        </p:blipFill>
        <p:spPr>
          <a:xfrm>
            <a:off x="548819" y="925228"/>
            <a:ext cx="2286000" cy="714375"/>
          </a:xfrm>
          <a:prstGeom prst="rect">
            <a:avLst/>
          </a:prstGeom>
        </p:spPr>
      </p:pic>
      <p:sp>
        <p:nvSpPr>
          <p:cNvPr id="7" name="TextBox 6">
            <a:extLst>
              <a:ext uri="{FF2B5EF4-FFF2-40B4-BE49-F238E27FC236}">
                <a16:creationId xmlns:a16="http://schemas.microsoft.com/office/drawing/2014/main" id="{8FA84D03-8133-8347-8776-300EBD9F8B8C}"/>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a:t>
            </a:r>
            <a:r>
              <a:rPr lang="en-US" altLang="zh-CN"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2</a:t>
            </a: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Amazon Web Services, Inc. or its Affiliates. </a:t>
            </a:r>
          </a:p>
        </p:txBody>
      </p:sp>
    </p:spTree>
    <p:extLst>
      <p:ext uri="{BB962C8B-B14F-4D97-AF65-F5344CB8AC3E}">
        <p14:creationId xmlns:p14="http://schemas.microsoft.com/office/powerpoint/2010/main" val="22170408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_Coll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39" y="1645920"/>
            <a:ext cx="4572000" cy="5028635"/>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509760" y="1645920"/>
            <a:ext cx="4572000" cy="5028635"/>
          </a:xfrm>
          <a:prstGeom prst="rect">
            <a:avLst/>
          </a:prstGeom>
        </p:spPr>
        <p:txBody>
          <a:bodyPr/>
          <a:lstStyle/>
          <a:p>
            <a:endParaRPr lang="en-US"/>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5486400" y="1645920"/>
            <a:ext cx="3657600" cy="2686296"/>
          </a:xfrm>
          <a:prstGeom prst="rect">
            <a:avLst/>
          </a:prstGeom>
        </p:spPr>
        <p:txBody>
          <a:bodyPr/>
          <a:lstStyle/>
          <a:p>
            <a:endParaRPr lang="en-US"/>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5486400" y="4767345"/>
            <a:ext cx="3657600" cy="1892899"/>
          </a:xfrm>
          <a:prstGeom prst="rect">
            <a:avLst/>
          </a:prstGeom>
        </p:spPr>
        <p:txBody>
          <a:bodyPr/>
          <a:lstStyle/>
          <a:p>
            <a:endParaRPr lang="en-US"/>
          </a:p>
        </p:txBody>
      </p:sp>
    </p:spTree>
    <p:extLst>
      <p:ext uri="{BB962C8B-B14F-4D97-AF65-F5344CB8AC3E}">
        <p14:creationId xmlns:p14="http://schemas.microsoft.com/office/powerpoint/2010/main" val="2901287801"/>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_Im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38862" y="183898"/>
            <a:ext cx="13520037" cy="873186"/>
          </a:xfrm>
        </p:spPr>
        <p:txBody>
          <a:bodyPr>
            <a:normAutofit/>
          </a:bodyPr>
          <a:lstStyle>
            <a:lvl1pPr>
              <a:defRPr sz="3800">
                <a:solidFill>
                  <a:schemeClr val="tx1"/>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8330183" cy="5028635"/>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326880" y="1645920"/>
            <a:ext cx="4754880" cy="5028635"/>
          </a:xfrm>
          <a:prstGeom prst="rect">
            <a:avLst/>
          </a:prstGeom>
        </p:spPr>
        <p:txBody>
          <a:bodyPr/>
          <a:lstStyle/>
          <a:p>
            <a:endParaRPr lang="en-US"/>
          </a:p>
        </p:txBody>
      </p:sp>
    </p:spTree>
    <p:extLst>
      <p:ext uri="{BB962C8B-B14F-4D97-AF65-F5344CB8AC3E}">
        <p14:creationId xmlns:p14="http://schemas.microsoft.com/office/powerpoint/2010/main" val="45102675"/>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_Image_Center">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13514832" cy="5338152"/>
          </a:xfrm>
          <a:prstGeom prst="rect">
            <a:avLst/>
          </a:prstGeom>
        </p:spPr>
        <p:txBody>
          <a:bodyPr/>
          <a:lstStyle/>
          <a:p>
            <a:endParaRPr lang="en-US"/>
          </a:p>
        </p:txBody>
      </p:sp>
    </p:spTree>
    <p:extLst>
      <p:ext uri="{BB962C8B-B14F-4D97-AF65-F5344CB8AC3E}">
        <p14:creationId xmlns:p14="http://schemas.microsoft.com/office/powerpoint/2010/main" val="3345301845"/>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_Bleed_Image">
    <p:bg>
      <p:bgRef idx="1001">
        <a:schemeClr val="bg2"/>
      </p:bgRef>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1"/>
            <a:ext cx="14630400" cy="8229598"/>
          </a:xfrm>
          <a:prstGeom prst="rect">
            <a:avLst/>
          </a:prstGeom>
        </p:spPr>
        <p:txBody>
          <a:bodyPr/>
          <a:lstStyle/>
          <a:p>
            <a:endParaRPr lang="en-US" dirty="0"/>
          </a:p>
        </p:txBody>
      </p:sp>
      <p:sp>
        <p:nvSpPr>
          <p:cNvPr id="11" name="Title 1"/>
          <p:cNvSpPr>
            <a:spLocks noGrp="1"/>
          </p:cNvSpPr>
          <p:nvPr>
            <p:ph type="title"/>
          </p:nvPr>
        </p:nvSpPr>
        <p:spPr>
          <a:xfrm>
            <a:off x="548640" y="183898"/>
            <a:ext cx="13510260" cy="873186"/>
          </a:xfrm>
        </p:spPr>
        <p:txBody>
          <a:bodyPr>
            <a:normAutofit/>
          </a:bodyPr>
          <a:lstStyle>
            <a:lvl1pPr>
              <a:defRPr sz="38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243516696"/>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p>
            <a:r>
              <a:rPr lang="en-US" dirty="0"/>
              <a:t>Click to edit Master title style</a:t>
            </a:r>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645920"/>
            <a:ext cx="14630400" cy="532964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15" name="Picture Placeholder 2"/>
          <p:cNvSpPr>
            <a:spLocks noGrp="1"/>
          </p:cNvSpPr>
          <p:nvPr>
            <p:ph type="pic" sz="quarter" idx="16"/>
          </p:nvPr>
        </p:nvSpPr>
        <p:spPr>
          <a:xfrm>
            <a:off x="946674" y="2502419"/>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4328298"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7709922"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11091547"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946674"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4328298"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7709922"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11091547" y="4696978"/>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Tree>
    <p:extLst>
      <p:ext uri="{BB962C8B-B14F-4D97-AF65-F5344CB8AC3E}">
        <p14:creationId xmlns:p14="http://schemas.microsoft.com/office/powerpoint/2010/main" val="2302505678"/>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hite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9" name="Picture Placeholder 2"/>
          <p:cNvSpPr>
            <a:spLocks noGrp="1"/>
          </p:cNvSpPr>
          <p:nvPr>
            <p:ph type="pic" sz="quarter" idx="20"/>
          </p:nvPr>
        </p:nvSpPr>
        <p:spPr>
          <a:xfrm>
            <a:off x="543902" y="1873467"/>
            <a:ext cx="3078480" cy="1761067"/>
          </a:xfrm>
          <a:prstGeom prst="rect">
            <a:avLst/>
          </a:prstGeom>
        </p:spPr>
        <p:txBody>
          <a:bodyPr>
            <a:normAutofit/>
          </a:bodyPr>
          <a:lstStyle>
            <a:lvl1pPr>
              <a:defRPr sz="2200">
                <a:solidFill>
                  <a:srgbClr val="C2C2C1"/>
                </a:solidFill>
              </a:defRPr>
            </a:lvl1pPr>
          </a:lstStyle>
          <a:p>
            <a:r>
              <a:rPr lang="en-US" dirty="0"/>
              <a:t>Drag picture to placeholder or click icon to add</a:t>
            </a:r>
          </a:p>
        </p:txBody>
      </p:sp>
      <p:sp>
        <p:nvSpPr>
          <p:cNvPr id="10" name="Picture Placeholder 2"/>
          <p:cNvSpPr>
            <a:spLocks noGrp="1"/>
          </p:cNvSpPr>
          <p:nvPr>
            <p:ph type="pic" sz="quarter" idx="21"/>
          </p:nvPr>
        </p:nvSpPr>
        <p:spPr>
          <a:xfrm>
            <a:off x="5566893"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10599958"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543902"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5566893"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10599958"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3273093039"/>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lstStyle>
            <a:lvl1pPr>
              <a:defRPr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548640" y="1645920"/>
            <a:ext cx="13510260" cy="5003800"/>
          </a:xfrm>
          <a:prstGeom prst="rect">
            <a:avLst/>
          </a:prstGeom>
        </p:spPr>
        <p:txBody>
          <a:bodyPr/>
          <a:lstStyle/>
          <a:p>
            <a:endParaRPr lang="en-US" dirty="0"/>
          </a:p>
        </p:txBody>
      </p:sp>
    </p:spTree>
    <p:extLst>
      <p:ext uri="{BB962C8B-B14F-4D97-AF65-F5344CB8AC3E}">
        <p14:creationId xmlns:p14="http://schemas.microsoft.com/office/powerpoint/2010/main" val="2636968817"/>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ar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3186"/>
          </a:xfrm>
        </p:spPr>
        <p:txBody>
          <a:bodyPr/>
          <a:lstStyle>
            <a:lvl1pPr>
              <a:defRPr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1547361944"/>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467069072"/>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in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3083304637"/>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_of_Contents">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548640" y="183898"/>
            <a:ext cx="13510260" cy="993392"/>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548640" y="1645920"/>
            <a:ext cx="13510260" cy="4686301"/>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3486515"/>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Divider_Slide_and_Subtitle">
    <p:bg>
      <p:bgRef idx="1001">
        <a:schemeClr val="bg2"/>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3C1FD3-FC9E-C648-807B-884C49CEAC99}"/>
              </a:ext>
            </a:extLst>
          </p:cNvPr>
          <p:cNvPicPr>
            <a:picLocks noChangeAspect="1"/>
          </p:cNvPicPr>
          <p:nvPr userDrawn="1"/>
        </p:nvPicPr>
        <p:blipFill>
          <a:blip r:embed="rId2" r:link="rId3"/>
          <a:stretch>
            <a:fillRect/>
          </a:stretch>
        </p:blipFill>
        <p:spPr>
          <a:xfrm>
            <a:off x="0" y="0"/>
            <a:ext cx="14630400" cy="8229600"/>
          </a:xfrm>
          <a:prstGeom prst="rect">
            <a:avLst/>
          </a:prstGeom>
        </p:spPr>
      </p:pic>
      <p:sp>
        <p:nvSpPr>
          <p:cNvPr id="2" name="Title 1"/>
          <p:cNvSpPr>
            <a:spLocks noGrp="1"/>
          </p:cNvSpPr>
          <p:nvPr>
            <p:ph type="title" hasCustomPrompt="1"/>
          </p:nvPr>
        </p:nvSpPr>
        <p:spPr>
          <a:xfrm>
            <a:off x="548640" y="3108960"/>
            <a:ext cx="12435840" cy="1488168"/>
          </a:xfrm>
        </p:spPr>
        <p:txBody>
          <a:bodyPr anchor="ctr">
            <a:noAutofit/>
          </a:bodyPr>
          <a:lstStyle>
            <a:lvl1pPr algn="l">
              <a:defRPr sz="9600" b="1" cap="none">
                <a:solidFill>
                  <a:schemeClr val="tx1"/>
                </a:solidFill>
              </a:defRPr>
            </a:lvl1pPr>
          </a:lstStyle>
          <a:p>
            <a:r>
              <a:rPr lang="en-US" dirty="0"/>
              <a:t>Q&amp;A</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spTree>
    <p:extLst>
      <p:ext uri="{BB962C8B-B14F-4D97-AF65-F5344CB8AC3E}">
        <p14:creationId xmlns:p14="http://schemas.microsoft.com/office/powerpoint/2010/main" val="3414820308"/>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Divider_Slide_and_Subtitl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D340E26-B0F6-0540-8F51-9CF877A48E26}"/>
              </a:ext>
            </a:extLst>
          </p:cNvPr>
          <p:cNvSpPr/>
          <p:nvPr userDrawn="1"/>
        </p:nvSpPr>
        <p:spPr>
          <a:xfrm>
            <a:off x="11825207" y="7361694"/>
            <a:ext cx="2488201" cy="67283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6C088F35-39AE-534E-AD03-B21DD335F80D}"/>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hasCustomPrompt="1"/>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Thank you!</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pic>
        <p:nvPicPr>
          <p:cNvPr id="6" name="Picture 5">
            <a:extLst>
              <a:ext uri="{FF2B5EF4-FFF2-40B4-BE49-F238E27FC236}">
                <a16:creationId xmlns:a16="http://schemas.microsoft.com/office/drawing/2014/main" id="{EE6547C1-AC56-604D-B886-E570A90227CB}"/>
              </a:ext>
            </a:extLst>
          </p:cNvPr>
          <p:cNvPicPr>
            <a:picLocks noChangeAspect="1"/>
          </p:cNvPicPr>
          <p:nvPr userDrawn="1"/>
        </p:nvPicPr>
        <p:blipFill>
          <a:blip r:embed="rId3"/>
          <a:srcRect/>
          <a:stretch/>
        </p:blipFill>
        <p:spPr>
          <a:xfrm>
            <a:off x="548819" y="925227"/>
            <a:ext cx="2286000" cy="714374"/>
          </a:xfrm>
          <a:prstGeom prst="rect">
            <a:avLst/>
          </a:prstGeom>
        </p:spPr>
      </p:pic>
    </p:spTree>
    <p:extLst>
      <p:ext uri="{BB962C8B-B14F-4D97-AF65-F5344CB8AC3E}">
        <p14:creationId xmlns:p14="http://schemas.microsoft.com/office/powerpoint/2010/main" val="3192394863"/>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lank_Pag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548639" y="183898"/>
            <a:ext cx="13514832" cy="904122"/>
          </a:xfrm>
        </p:spPr>
        <p:txBody>
          <a:bodyPr/>
          <a:lstStyle>
            <a:lvl1pPr>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extBox 3">
            <a:extLst>
              <a:ext uri="{FF2B5EF4-FFF2-40B4-BE49-F238E27FC236}">
                <a16:creationId xmlns:a16="http://schemas.microsoft.com/office/drawing/2014/main" id="{C680CA43-5C49-A347-BAC4-268F3B7F1BC4}"/>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t>
            </a:r>
          </a:p>
        </p:txBody>
      </p:sp>
      <p:pic>
        <p:nvPicPr>
          <p:cNvPr id="6" name="Picture 5">
            <a:extLst>
              <a:ext uri="{FF2B5EF4-FFF2-40B4-BE49-F238E27FC236}">
                <a16:creationId xmlns:a16="http://schemas.microsoft.com/office/drawing/2014/main" id="{AD1823CE-4EF2-0745-AA44-0D6EEFE7789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3149071" y="7598245"/>
            <a:ext cx="914400" cy="285749"/>
          </a:xfrm>
          <a:prstGeom prst="rect">
            <a:avLst/>
          </a:prstGeom>
        </p:spPr>
      </p:pic>
    </p:spTree>
    <p:extLst>
      <p:ext uri="{BB962C8B-B14F-4D97-AF65-F5344CB8AC3E}">
        <p14:creationId xmlns:p14="http://schemas.microsoft.com/office/powerpoint/2010/main" val="2381838818"/>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able_of_Content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4832" cy="873186"/>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544947" y="1645920"/>
            <a:ext cx="13514832" cy="5686282"/>
          </a:xfrm>
          <a:prstGeom prst="rect">
            <a:avLst/>
          </a:prstGeom>
        </p:spPr>
        <p:txBody>
          <a:bodyPr/>
          <a:lstStyle>
            <a:lvl1pPr marL="0" indent="0">
              <a:buNone/>
              <a:defRPr>
                <a:solidFill>
                  <a:schemeClr val="tx2"/>
                </a:solidFill>
              </a:defRPr>
            </a:lvl1pPr>
            <a:lvl2pPr marL="1188720" indent="-457200">
              <a:buFont typeface="Arial"/>
              <a:buChar char="•"/>
              <a:defRPr>
                <a:solidFill>
                  <a:schemeClr val="tx2"/>
                </a:solidFill>
              </a:defRPr>
            </a:lvl2pPr>
            <a:lvl3pPr marL="1828800" indent="-365760">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955969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ow_to_Use">
    <p:bg>
      <p:bgRef idx="1001">
        <a:schemeClr val="bg2"/>
      </p:bgRef>
    </p:bg>
    <p:spTree>
      <p:nvGrpSpPr>
        <p:cNvPr id="1" name=""/>
        <p:cNvGrpSpPr/>
        <p:nvPr/>
      </p:nvGrpSpPr>
      <p:grpSpPr>
        <a:xfrm>
          <a:off x="0" y="0"/>
          <a:ext cx="0" cy="0"/>
          <a:chOff x="0" y="0"/>
          <a:chExt cx="0" cy="0"/>
        </a:xfrm>
      </p:grpSpPr>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4630400" cy="82296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userDrawn="1"/>
        </p:nvSpPr>
        <p:spPr>
          <a:xfrm>
            <a:off x="11897959" y="9767944"/>
            <a:ext cx="184731" cy="801438"/>
          </a:xfrm>
          <a:prstGeom prst="rect">
            <a:avLst/>
          </a:prstGeom>
          <a:noFill/>
        </p:spPr>
        <p:txBody>
          <a:bodyPr wrap="none" rtlCol="0">
            <a:spAutoFit/>
          </a:bodyPr>
          <a:lstStyle/>
          <a:p>
            <a:endParaRPr lang="en-US" sz="4608"/>
          </a:p>
        </p:txBody>
      </p:sp>
      <p:sp>
        <p:nvSpPr>
          <p:cNvPr id="9" name="TextBox 8">
            <a:extLst>
              <a:ext uri="{FF2B5EF4-FFF2-40B4-BE49-F238E27FC236}">
                <a16:creationId xmlns:a16="http://schemas.microsoft.com/office/drawing/2014/main" id="{1B954A5E-A2DC-9041-9311-DBC4F345DE43}"/>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t>
            </a:r>
          </a:p>
        </p:txBody>
      </p:sp>
      <p:pic>
        <p:nvPicPr>
          <p:cNvPr id="8" name="Picture 7">
            <a:extLst>
              <a:ext uri="{FF2B5EF4-FFF2-40B4-BE49-F238E27FC236}">
                <a16:creationId xmlns:a16="http://schemas.microsoft.com/office/drawing/2014/main" id="{9FBD488D-A179-B549-B7EA-6E8CE5EA537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3149071" y="7598245"/>
            <a:ext cx="914400" cy="285749"/>
          </a:xfrm>
          <a:prstGeom prst="rect">
            <a:avLst/>
          </a:prstGeom>
        </p:spPr>
      </p:pic>
    </p:spTree>
    <p:extLst>
      <p:ext uri="{BB962C8B-B14F-4D97-AF65-F5344CB8AC3E}">
        <p14:creationId xmlns:p14="http://schemas.microsoft.com/office/powerpoint/2010/main" val="4266760747"/>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Title_TwoSpeakers">
    <p:bg>
      <p:bgRef idx="1001">
        <a:schemeClr val="bg2"/>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FE126EE-C025-5948-A2CA-09B44FD20E5E}"/>
              </a:ext>
            </a:extLst>
          </p:cNvPr>
          <p:cNvPicPr>
            <a:picLocks noChangeAspect="1"/>
          </p:cNvPicPr>
          <p:nvPr userDrawn="1"/>
        </p:nvPicPr>
        <p:blipFill>
          <a:blip r:embed="rId2" r:link="rId3"/>
          <a:stretch>
            <a:fillRect/>
          </a:stretch>
        </p:blipFill>
        <p:spPr>
          <a:xfrm>
            <a:off x="0" y="0"/>
            <a:ext cx="14630400" cy="8229600"/>
          </a:xfrm>
          <a:prstGeom prst="rect">
            <a:avLst/>
          </a:prstGeom>
        </p:spPr>
      </p:pic>
      <p:sp>
        <p:nvSpPr>
          <p:cNvPr id="6" name="Text Placeholder 11"/>
          <p:cNvSpPr>
            <a:spLocks noGrp="1"/>
          </p:cNvSpPr>
          <p:nvPr>
            <p:ph type="body" sz="quarter" idx="10" hasCustomPrompt="1"/>
          </p:nvPr>
        </p:nvSpPr>
        <p:spPr>
          <a:xfrm>
            <a:off x="548640" y="5950356"/>
            <a:ext cx="5892800" cy="996597"/>
          </a:xfrm>
          <a:prstGeom prst="rect">
            <a:avLst/>
          </a:prstGeom>
        </p:spPr>
        <p:txBody>
          <a:bodyPr>
            <a:normAutofit/>
          </a:bodyPr>
          <a:lstStyle>
            <a:lvl1pPr marL="0" indent="0" algn="l">
              <a:buNone/>
              <a:defRPr sz="2600" baseline="0"/>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548640" y="3053166"/>
            <a:ext cx="11719981" cy="1191259"/>
          </a:xfrm>
          <a:prstGeom prst="rect">
            <a:avLst/>
          </a:prstGeom>
        </p:spPr>
        <p:txBody>
          <a:bodyPr>
            <a:noAutofit/>
          </a:bodyPr>
          <a:lstStyle>
            <a:lvl1pPr marL="0" indent="0" algn="l">
              <a:buNone/>
              <a:defRPr sz="6400" b="1"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548640" y="4253721"/>
            <a:ext cx="9666531" cy="1231243"/>
          </a:xfrm>
          <a:prstGeom prst="rect">
            <a:avLst/>
          </a:prstGeom>
        </p:spPr>
        <p:txBody>
          <a:bodyPr/>
          <a:lstStyle>
            <a:lvl1pPr marL="0" indent="0" algn="l">
              <a:buNone/>
              <a:defRPr sz="2900"/>
            </a:lvl1pPr>
          </a:lstStyle>
          <a:p>
            <a:pPr lvl="0"/>
            <a:r>
              <a:rPr lang="en-US" dirty="0"/>
              <a:t>Click to edit subtitle</a:t>
            </a:r>
          </a:p>
        </p:txBody>
      </p:sp>
      <p:sp>
        <p:nvSpPr>
          <p:cNvPr id="7" name="TextBox 6">
            <a:extLst>
              <a:ext uri="{FF2B5EF4-FFF2-40B4-BE49-F238E27FC236}">
                <a16:creationId xmlns:a16="http://schemas.microsoft.com/office/drawing/2014/main" id="{8FA84D03-8133-8347-8776-300EBD9F8B8C}"/>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t>
            </a:r>
          </a:p>
        </p:txBody>
      </p:sp>
      <p:pic>
        <p:nvPicPr>
          <p:cNvPr id="2" name="Picture 1">
            <a:extLst>
              <a:ext uri="{FF2B5EF4-FFF2-40B4-BE49-F238E27FC236}">
                <a16:creationId xmlns:a16="http://schemas.microsoft.com/office/drawing/2014/main" id="{DEF39E3B-0E8D-0A9D-25F9-064DAA2D371C}"/>
              </a:ext>
            </a:extLst>
          </p:cNvPr>
          <p:cNvPicPr>
            <a:picLocks noChangeAspect="1"/>
          </p:cNvPicPr>
          <p:nvPr userDrawn="1"/>
        </p:nvPicPr>
        <p:blipFill>
          <a:blip r:embed="rId4"/>
          <a:srcRect/>
          <a:stretch/>
        </p:blipFill>
        <p:spPr>
          <a:xfrm>
            <a:off x="548819" y="925228"/>
            <a:ext cx="2286000" cy="714375"/>
          </a:xfrm>
          <a:prstGeom prst="rect">
            <a:avLst/>
          </a:prstGeom>
        </p:spPr>
      </p:pic>
    </p:spTree>
    <p:extLst>
      <p:ext uri="{BB962C8B-B14F-4D97-AF65-F5344CB8AC3E}">
        <p14:creationId xmlns:p14="http://schemas.microsoft.com/office/powerpoint/2010/main" val="210019880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_of_Contents">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548640" y="183898"/>
            <a:ext cx="13510260" cy="993392"/>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548640" y="1645920"/>
            <a:ext cx="13510260" cy="4686301"/>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6863753"/>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_Slide_and_Subtitle">
    <p:bg>
      <p:bgRef idx="1001">
        <a:schemeClr val="bg2"/>
      </p:bgRef>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91C32C7-59F5-DF47-8723-035723E617D2}"/>
              </a:ext>
            </a:extLst>
          </p:cNvPr>
          <p:cNvPicPr>
            <a:picLocks noChangeAspect="1"/>
          </p:cNvPicPr>
          <p:nvPr userDrawn="1"/>
        </p:nvPicPr>
        <p:blipFill>
          <a:blip r:embed="rId2" r:link="rId3"/>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spTree>
    <p:extLst>
      <p:ext uri="{BB962C8B-B14F-4D97-AF65-F5344CB8AC3E}">
        <p14:creationId xmlns:p14="http://schemas.microsoft.com/office/powerpoint/2010/main" val="3218077734"/>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_Slide">
    <p:bg>
      <p:bgRef idx="1001">
        <a:schemeClr val="bg2"/>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CC5A18C-E55B-8242-9A52-05588436727F}"/>
              </a:ext>
            </a:extLst>
          </p:cNvPr>
          <p:cNvPicPr>
            <a:picLocks noChangeAspect="1"/>
          </p:cNvPicPr>
          <p:nvPr userDrawn="1"/>
        </p:nvPicPr>
        <p:blipFill>
          <a:blip r:embed="rId2" r:link="rId3"/>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Tree>
    <p:extLst>
      <p:ext uri="{BB962C8B-B14F-4D97-AF65-F5344CB8AC3E}">
        <p14:creationId xmlns:p14="http://schemas.microsoft.com/office/powerpoint/2010/main" val="2211392785"/>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Divider_Slide">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BA6A43-4E15-784A-AF64-33ECD7483B38}"/>
              </a:ext>
            </a:extLst>
          </p:cNvPr>
          <p:cNvPicPr>
            <a:picLocks noChangeAspect="1"/>
          </p:cNvPicPr>
          <p:nvPr userDrawn="1"/>
        </p:nvPicPr>
        <p:blipFill>
          <a:blip r:embed="rId2" r:link="rId3"/>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Tree>
    <p:extLst>
      <p:ext uri="{BB962C8B-B14F-4D97-AF65-F5344CB8AC3E}">
        <p14:creationId xmlns:p14="http://schemas.microsoft.com/office/powerpoint/2010/main" val="120598446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_Slide_and_Subtitle">
    <p:bg>
      <p:bgRef idx="1001">
        <a:schemeClr val="bg2"/>
      </p:bgRef>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91C32C7-59F5-DF47-8723-035723E617D2}"/>
              </a:ext>
            </a:extLst>
          </p:cNvPr>
          <p:cNvPicPr>
            <a:picLocks noChangeAspect="1"/>
          </p:cNvPicPr>
          <p:nvPr userDrawn="1"/>
        </p:nvPicPr>
        <p:blipFill>
          <a:blip r:embed="rId2" r:link="rId3"/>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spTree>
    <p:extLst>
      <p:ext uri="{BB962C8B-B14F-4D97-AF65-F5344CB8AC3E}">
        <p14:creationId xmlns:p14="http://schemas.microsoft.com/office/powerpoint/2010/main" val="2124837561"/>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ivider_Slide_SquidInk">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A74084-2156-C643-BCD7-AEC980321020}"/>
              </a:ext>
            </a:extLst>
          </p:cNvPr>
          <p:cNvPicPr>
            <a:picLocks noChangeAspect="1"/>
          </p:cNvPicPr>
          <p:nvPr userDrawn="1"/>
        </p:nvPicPr>
        <p:blipFill>
          <a:blip r:embed="rId2" r:link="rId3"/>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Tree>
    <p:extLst>
      <p:ext uri="{BB962C8B-B14F-4D97-AF65-F5344CB8AC3E}">
        <p14:creationId xmlns:p14="http://schemas.microsoft.com/office/powerpoint/2010/main" val="1630082430"/>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ne_Bulleted_Lis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1460" cy="873186"/>
          </a:xfrm>
        </p:spPr>
        <p:txBody>
          <a:bodyPr/>
          <a:lstStyle/>
          <a:p>
            <a:r>
              <a:rPr lang="en-US" dirty="0"/>
              <a:t>Click to edit Master title style</a:t>
            </a:r>
          </a:p>
        </p:txBody>
      </p:sp>
      <p:sp>
        <p:nvSpPr>
          <p:cNvPr id="3" name="Content Placeholder 2"/>
          <p:cNvSpPr>
            <a:spLocks noGrp="1"/>
          </p:cNvSpPr>
          <p:nvPr>
            <p:ph sz="half" idx="1"/>
          </p:nvPr>
        </p:nvSpPr>
        <p:spPr>
          <a:xfrm>
            <a:off x="548640" y="1645920"/>
            <a:ext cx="13510260" cy="5431155"/>
          </a:xfrm>
          <a:prstGeom prst="rect">
            <a:avLst/>
          </a:prstGeom>
        </p:spPr>
        <p:txBody>
          <a:bodyPr>
            <a:normAutofit/>
          </a:bodyPr>
          <a:lstStyle>
            <a:lvl1pPr>
              <a:defRPr sz="3200"/>
            </a:lvl1pPr>
            <a:lvl2pPr>
              <a:defRPr sz="2900"/>
            </a:lvl2pPr>
            <a:lvl3pPr>
              <a:defRPr sz="2600"/>
            </a:lvl3pPr>
            <a:lvl4pPr marL="2194560" indent="0">
              <a:buNone/>
              <a:defRPr sz="2600"/>
            </a:lvl4pPr>
            <a:lvl5pPr>
              <a:defRPr sz="2560"/>
            </a:lvl5pPr>
            <a:lvl6pPr>
              <a:defRPr sz="2880"/>
            </a:lvl6pPr>
            <a:lvl7pPr>
              <a:defRPr sz="2880"/>
            </a:lvl7pPr>
            <a:lvl8pPr>
              <a:defRPr sz="2880"/>
            </a:lvl8pPr>
            <a:lvl9pPr>
              <a:defRPr sz="288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16422792"/>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_Bulleted_Section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548639" y="1645920"/>
            <a:ext cx="6400800" cy="5089616"/>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7658100" y="1645920"/>
            <a:ext cx="6400800" cy="5089616"/>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72855881"/>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_and_Imag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7658100" y="1645920"/>
            <a:ext cx="6400800" cy="5088346"/>
          </a:xfrm>
          <a:prstGeom prst="rect">
            <a:avLst/>
          </a:prstGeom>
        </p:spPr>
        <p:txBody>
          <a:bodyPr/>
          <a:lstStyle/>
          <a:p>
            <a:endParaRPr lang="en-US"/>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548639" y="1645920"/>
            <a:ext cx="6400800" cy="5087619"/>
          </a:xfrm>
          <a:prstGeom prst="rect">
            <a:avLst/>
          </a:prstGeom>
        </p:spPr>
        <p:txBody>
          <a:bodyPr/>
          <a:lstStyle>
            <a:lvl1pPr marL="0" marR="0" indent="0" algn="l" defTabSz="731520" rtl="0" eaLnBrk="1" fontAlgn="auto" latinLnBrk="0" hangingPunct="1">
              <a:lnSpc>
                <a:spcPct val="100000"/>
              </a:lnSpc>
              <a:spcBef>
                <a:spcPct val="20000"/>
              </a:spcBef>
              <a:spcAft>
                <a:spcPts val="0"/>
              </a:spcAft>
              <a:buClrTx/>
              <a:buSzTx/>
              <a:buFontTx/>
              <a:buNone/>
              <a:tabLst/>
              <a:defRPr sz="1900" b="1">
                <a:latin typeface="+mn-lt"/>
              </a:defRPr>
            </a:lvl1pPr>
          </a:lstStyle>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spTree>
    <p:extLst>
      <p:ext uri="{BB962C8B-B14F-4D97-AF65-F5344CB8AC3E}">
        <p14:creationId xmlns:p14="http://schemas.microsoft.com/office/powerpoint/2010/main" val="2919628150"/>
      </p:ext>
    </p:extLst>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_Coll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39" y="1645920"/>
            <a:ext cx="4572000" cy="5028635"/>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509760" y="1645920"/>
            <a:ext cx="4572000" cy="5028635"/>
          </a:xfrm>
          <a:prstGeom prst="rect">
            <a:avLst/>
          </a:prstGeom>
        </p:spPr>
        <p:txBody>
          <a:bodyPr/>
          <a:lstStyle/>
          <a:p>
            <a:endParaRPr lang="en-US"/>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5486400" y="1645920"/>
            <a:ext cx="3657600" cy="2686296"/>
          </a:xfrm>
          <a:prstGeom prst="rect">
            <a:avLst/>
          </a:prstGeom>
        </p:spPr>
        <p:txBody>
          <a:bodyPr/>
          <a:lstStyle/>
          <a:p>
            <a:endParaRPr lang="en-US"/>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5486400" y="4767345"/>
            <a:ext cx="3657600" cy="1892899"/>
          </a:xfrm>
          <a:prstGeom prst="rect">
            <a:avLst/>
          </a:prstGeom>
        </p:spPr>
        <p:txBody>
          <a:bodyPr/>
          <a:lstStyle/>
          <a:p>
            <a:endParaRPr lang="en-US"/>
          </a:p>
        </p:txBody>
      </p:sp>
    </p:spTree>
    <p:extLst>
      <p:ext uri="{BB962C8B-B14F-4D97-AF65-F5344CB8AC3E}">
        <p14:creationId xmlns:p14="http://schemas.microsoft.com/office/powerpoint/2010/main" val="988568247"/>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_Im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38862" y="183898"/>
            <a:ext cx="13520037" cy="873186"/>
          </a:xfrm>
        </p:spPr>
        <p:txBody>
          <a:bodyPr>
            <a:normAutofit/>
          </a:bodyPr>
          <a:lstStyle>
            <a:lvl1pPr>
              <a:defRPr sz="3800">
                <a:solidFill>
                  <a:schemeClr val="tx1"/>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8330183" cy="5028635"/>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326880" y="1645920"/>
            <a:ext cx="4754880" cy="5028635"/>
          </a:xfrm>
          <a:prstGeom prst="rect">
            <a:avLst/>
          </a:prstGeom>
        </p:spPr>
        <p:txBody>
          <a:bodyPr/>
          <a:lstStyle/>
          <a:p>
            <a:endParaRPr lang="en-US"/>
          </a:p>
        </p:txBody>
      </p:sp>
    </p:spTree>
    <p:extLst>
      <p:ext uri="{BB962C8B-B14F-4D97-AF65-F5344CB8AC3E}">
        <p14:creationId xmlns:p14="http://schemas.microsoft.com/office/powerpoint/2010/main" val="353637435"/>
      </p:ext>
    </p:extLst>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ull_Image_Center">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13514832" cy="5338152"/>
          </a:xfrm>
          <a:prstGeom prst="rect">
            <a:avLst/>
          </a:prstGeom>
        </p:spPr>
        <p:txBody>
          <a:bodyPr/>
          <a:lstStyle/>
          <a:p>
            <a:endParaRPr lang="en-US"/>
          </a:p>
        </p:txBody>
      </p:sp>
    </p:spTree>
    <p:extLst>
      <p:ext uri="{BB962C8B-B14F-4D97-AF65-F5344CB8AC3E}">
        <p14:creationId xmlns:p14="http://schemas.microsoft.com/office/powerpoint/2010/main" val="1618553821"/>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ull_Bleed_Image">
    <p:bg>
      <p:bgRef idx="1001">
        <a:schemeClr val="bg2"/>
      </p:bgRef>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1"/>
            <a:ext cx="14630400" cy="8229598"/>
          </a:xfrm>
          <a:prstGeom prst="rect">
            <a:avLst/>
          </a:prstGeom>
        </p:spPr>
        <p:txBody>
          <a:bodyPr/>
          <a:lstStyle/>
          <a:p>
            <a:endParaRPr lang="en-US" dirty="0"/>
          </a:p>
        </p:txBody>
      </p:sp>
      <p:sp>
        <p:nvSpPr>
          <p:cNvPr id="11" name="Title 1"/>
          <p:cNvSpPr>
            <a:spLocks noGrp="1"/>
          </p:cNvSpPr>
          <p:nvPr>
            <p:ph type="title"/>
          </p:nvPr>
        </p:nvSpPr>
        <p:spPr>
          <a:xfrm>
            <a:off x="548640" y="183898"/>
            <a:ext cx="13510260" cy="873186"/>
          </a:xfrm>
        </p:spPr>
        <p:txBody>
          <a:bodyPr>
            <a:normAutofit/>
          </a:bodyPr>
          <a:lstStyle>
            <a:lvl1pPr>
              <a:defRPr sz="38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745767224"/>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lor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p>
            <a:r>
              <a:rPr lang="en-US" dirty="0"/>
              <a:t>Click to edit Master title style</a:t>
            </a:r>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056206"/>
            <a:ext cx="14630400" cy="648428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15" name="Picture Placeholder 2"/>
          <p:cNvSpPr>
            <a:spLocks noGrp="1"/>
          </p:cNvSpPr>
          <p:nvPr>
            <p:ph type="pic" sz="quarter" idx="16"/>
          </p:nvPr>
        </p:nvSpPr>
        <p:spPr>
          <a:xfrm>
            <a:off x="946674" y="2502419"/>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4328298"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7709922"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11091547"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946674"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4328298"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7709922"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11091547" y="4696978"/>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Tree>
    <p:extLst>
      <p:ext uri="{BB962C8B-B14F-4D97-AF65-F5344CB8AC3E}">
        <p14:creationId xmlns:p14="http://schemas.microsoft.com/office/powerpoint/2010/main" val="3565108670"/>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hite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9" name="Picture Placeholder 2"/>
          <p:cNvSpPr>
            <a:spLocks noGrp="1"/>
          </p:cNvSpPr>
          <p:nvPr>
            <p:ph type="pic" sz="quarter" idx="20"/>
          </p:nvPr>
        </p:nvSpPr>
        <p:spPr>
          <a:xfrm>
            <a:off x="543902" y="1873467"/>
            <a:ext cx="3078480" cy="1761067"/>
          </a:xfrm>
          <a:prstGeom prst="rect">
            <a:avLst/>
          </a:prstGeom>
        </p:spPr>
        <p:txBody>
          <a:bodyPr>
            <a:normAutofit/>
          </a:bodyPr>
          <a:lstStyle>
            <a:lvl1pPr>
              <a:defRPr sz="2200">
                <a:solidFill>
                  <a:srgbClr val="C2C2C1"/>
                </a:solidFill>
              </a:defRPr>
            </a:lvl1pPr>
          </a:lstStyle>
          <a:p>
            <a:r>
              <a:rPr lang="en-US" dirty="0"/>
              <a:t>Drag picture to placeholder or click icon to add</a:t>
            </a:r>
          </a:p>
        </p:txBody>
      </p:sp>
      <p:sp>
        <p:nvSpPr>
          <p:cNvPr id="10" name="Picture Placeholder 2"/>
          <p:cNvSpPr>
            <a:spLocks noGrp="1"/>
          </p:cNvSpPr>
          <p:nvPr>
            <p:ph type="pic" sz="quarter" idx="21"/>
          </p:nvPr>
        </p:nvSpPr>
        <p:spPr>
          <a:xfrm>
            <a:off x="5566893"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10599958"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543902"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5566893"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10599958"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105717383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_Slide">
    <p:bg>
      <p:bgRef idx="1001">
        <a:schemeClr val="bg2"/>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CC5A18C-E55B-8242-9A52-05588436727F}"/>
              </a:ext>
            </a:extLst>
          </p:cNvPr>
          <p:cNvPicPr>
            <a:picLocks noChangeAspect="1"/>
          </p:cNvPicPr>
          <p:nvPr userDrawn="1"/>
        </p:nvPicPr>
        <p:blipFill>
          <a:blip r:embed="rId2" r:link="rId3"/>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Tree>
    <p:extLst>
      <p:ext uri="{BB962C8B-B14F-4D97-AF65-F5344CB8AC3E}">
        <p14:creationId xmlns:p14="http://schemas.microsoft.com/office/powerpoint/2010/main" val="4029020389"/>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lstStyle>
            <a:lvl1pPr>
              <a:defRPr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548640" y="1645920"/>
            <a:ext cx="13510260" cy="5003800"/>
          </a:xfrm>
          <a:prstGeom prst="rect">
            <a:avLst/>
          </a:prstGeom>
        </p:spPr>
        <p:txBody>
          <a:bodyPr/>
          <a:lstStyle/>
          <a:p>
            <a:endParaRPr lang="en-US" dirty="0"/>
          </a:p>
        </p:txBody>
      </p:sp>
    </p:spTree>
    <p:extLst>
      <p:ext uri="{BB962C8B-B14F-4D97-AF65-F5344CB8AC3E}">
        <p14:creationId xmlns:p14="http://schemas.microsoft.com/office/powerpoint/2010/main" val="1577435366"/>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ar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3186"/>
          </a:xfrm>
        </p:spPr>
        <p:txBody>
          <a:bodyPr/>
          <a:lstStyle>
            <a:lvl1pPr>
              <a:defRPr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1386344433"/>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1584638058"/>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in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1423885807"/>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Divider_Slide_and_Subtitle">
    <p:bg>
      <p:bgRef idx="1001">
        <a:schemeClr val="bg2"/>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3C1FD3-FC9E-C648-807B-884C49CEAC99}"/>
              </a:ext>
            </a:extLst>
          </p:cNvPr>
          <p:cNvPicPr>
            <a:picLocks noChangeAspect="1"/>
          </p:cNvPicPr>
          <p:nvPr userDrawn="1"/>
        </p:nvPicPr>
        <p:blipFill>
          <a:blip r:embed="rId2" r:link="rId3"/>
          <a:stretch>
            <a:fillRect/>
          </a:stretch>
        </p:blipFill>
        <p:spPr>
          <a:xfrm>
            <a:off x="0" y="0"/>
            <a:ext cx="14630400" cy="8229600"/>
          </a:xfrm>
          <a:prstGeom prst="rect">
            <a:avLst/>
          </a:prstGeom>
        </p:spPr>
      </p:pic>
      <p:sp>
        <p:nvSpPr>
          <p:cNvPr id="2" name="Title 1"/>
          <p:cNvSpPr>
            <a:spLocks noGrp="1"/>
          </p:cNvSpPr>
          <p:nvPr>
            <p:ph type="title" hasCustomPrompt="1"/>
          </p:nvPr>
        </p:nvSpPr>
        <p:spPr>
          <a:xfrm>
            <a:off x="548640" y="3108960"/>
            <a:ext cx="12435840" cy="1488168"/>
          </a:xfrm>
        </p:spPr>
        <p:txBody>
          <a:bodyPr anchor="ctr">
            <a:noAutofit/>
          </a:bodyPr>
          <a:lstStyle>
            <a:lvl1pPr algn="l">
              <a:defRPr sz="9600" b="1" cap="none">
                <a:solidFill>
                  <a:schemeClr val="tx1"/>
                </a:solidFill>
              </a:defRPr>
            </a:lvl1pPr>
          </a:lstStyle>
          <a:p>
            <a:r>
              <a:rPr lang="en-US" dirty="0"/>
              <a:t>Q&amp;A</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spTree>
    <p:extLst>
      <p:ext uri="{BB962C8B-B14F-4D97-AF65-F5344CB8AC3E}">
        <p14:creationId xmlns:p14="http://schemas.microsoft.com/office/powerpoint/2010/main" val="1743300409"/>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Divider_Slide_and_Subtitl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D340E26-B0F6-0540-8F51-9CF877A48E26}"/>
              </a:ext>
            </a:extLst>
          </p:cNvPr>
          <p:cNvSpPr/>
          <p:nvPr userDrawn="1"/>
        </p:nvSpPr>
        <p:spPr>
          <a:xfrm>
            <a:off x="11825207" y="7361694"/>
            <a:ext cx="2488201" cy="67283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6C088F35-39AE-534E-AD03-B21DD335F80D}"/>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hasCustomPrompt="1"/>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Thank you!</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pic>
        <p:nvPicPr>
          <p:cNvPr id="6" name="Picture 5">
            <a:extLst>
              <a:ext uri="{FF2B5EF4-FFF2-40B4-BE49-F238E27FC236}">
                <a16:creationId xmlns:a16="http://schemas.microsoft.com/office/drawing/2014/main" id="{EE6547C1-AC56-604D-B886-E570A90227CB}"/>
              </a:ext>
            </a:extLst>
          </p:cNvPr>
          <p:cNvPicPr>
            <a:picLocks noChangeAspect="1"/>
          </p:cNvPicPr>
          <p:nvPr userDrawn="1"/>
        </p:nvPicPr>
        <p:blipFill>
          <a:blip r:embed="rId3"/>
          <a:srcRect/>
          <a:stretch/>
        </p:blipFill>
        <p:spPr>
          <a:xfrm>
            <a:off x="548819" y="925227"/>
            <a:ext cx="2286000" cy="714374"/>
          </a:xfrm>
          <a:prstGeom prst="rect">
            <a:avLst/>
          </a:prstGeom>
        </p:spPr>
      </p:pic>
    </p:spTree>
    <p:extLst>
      <p:ext uri="{BB962C8B-B14F-4D97-AF65-F5344CB8AC3E}">
        <p14:creationId xmlns:p14="http://schemas.microsoft.com/office/powerpoint/2010/main" val="2365362942"/>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Blank_Pag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548639" y="183898"/>
            <a:ext cx="13514832" cy="904122"/>
          </a:xfrm>
        </p:spPr>
        <p:txBody>
          <a:bodyPr/>
          <a:lstStyle>
            <a:lvl1pPr>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extBox 3">
            <a:extLst>
              <a:ext uri="{FF2B5EF4-FFF2-40B4-BE49-F238E27FC236}">
                <a16:creationId xmlns:a16="http://schemas.microsoft.com/office/drawing/2014/main" id="{C680CA43-5C49-A347-BAC4-268F3B7F1BC4}"/>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t>
            </a:r>
          </a:p>
        </p:txBody>
      </p:sp>
      <p:pic>
        <p:nvPicPr>
          <p:cNvPr id="6" name="Picture 5">
            <a:extLst>
              <a:ext uri="{FF2B5EF4-FFF2-40B4-BE49-F238E27FC236}">
                <a16:creationId xmlns:a16="http://schemas.microsoft.com/office/drawing/2014/main" id="{AD1823CE-4EF2-0745-AA44-0D6EEFE77898}"/>
              </a:ext>
            </a:extLst>
          </p:cNvPr>
          <p:cNvPicPr>
            <a:picLocks noChangeAspect="1"/>
          </p:cNvPicPr>
          <p:nvPr userDrawn="1"/>
        </p:nvPicPr>
        <p:blipFill>
          <a:blip r:embed="rId2"/>
          <a:srcRect/>
          <a:stretch/>
        </p:blipFill>
        <p:spPr>
          <a:xfrm>
            <a:off x="13149071" y="7598245"/>
            <a:ext cx="914400" cy="285749"/>
          </a:xfrm>
          <a:prstGeom prst="rect">
            <a:avLst/>
          </a:prstGeom>
        </p:spPr>
      </p:pic>
    </p:spTree>
    <p:extLst>
      <p:ext uri="{BB962C8B-B14F-4D97-AF65-F5344CB8AC3E}">
        <p14:creationId xmlns:p14="http://schemas.microsoft.com/office/powerpoint/2010/main" val="932451304"/>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Table_of_Content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4832" cy="873186"/>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544947" y="1645920"/>
            <a:ext cx="13514832" cy="5686282"/>
          </a:xfrm>
          <a:prstGeom prst="rect">
            <a:avLst/>
          </a:prstGeom>
        </p:spPr>
        <p:txBody>
          <a:bodyPr/>
          <a:lstStyle>
            <a:lvl1pPr marL="0" indent="0">
              <a:buNone/>
              <a:defRPr>
                <a:solidFill>
                  <a:schemeClr val="tx2"/>
                </a:solidFill>
              </a:defRPr>
            </a:lvl1pPr>
            <a:lvl2pPr marL="1188720" indent="-457200">
              <a:buFont typeface="Arial"/>
              <a:buChar char="•"/>
              <a:defRPr>
                <a:solidFill>
                  <a:schemeClr val="tx2"/>
                </a:solidFill>
              </a:defRPr>
            </a:lvl2pPr>
            <a:lvl3pPr marL="1828800" indent="-365760">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0579268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How_to_Use">
    <p:bg>
      <p:bgRef idx="1001">
        <a:schemeClr val="bg2"/>
      </p:bgRef>
    </p:bg>
    <p:spTree>
      <p:nvGrpSpPr>
        <p:cNvPr id="1" name=""/>
        <p:cNvGrpSpPr/>
        <p:nvPr/>
      </p:nvGrpSpPr>
      <p:grpSpPr>
        <a:xfrm>
          <a:off x="0" y="0"/>
          <a:ext cx="0" cy="0"/>
          <a:chOff x="0" y="0"/>
          <a:chExt cx="0" cy="0"/>
        </a:xfrm>
      </p:grpSpPr>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4630400" cy="82296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userDrawn="1"/>
        </p:nvSpPr>
        <p:spPr>
          <a:xfrm>
            <a:off x="11897959" y="9767944"/>
            <a:ext cx="184731" cy="801438"/>
          </a:xfrm>
          <a:prstGeom prst="rect">
            <a:avLst/>
          </a:prstGeom>
          <a:noFill/>
        </p:spPr>
        <p:txBody>
          <a:bodyPr wrap="none" rtlCol="0">
            <a:spAutoFit/>
          </a:bodyPr>
          <a:lstStyle/>
          <a:p>
            <a:endParaRPr lang="en-US" sz="4608"/>
          </a:p>
        </p:txBody>
      </p:sp>
      <p:sp>
        <p:nvSpPr>
          <p:cNvPr id="9" name="TextBox 8">
            <a:extLst>
              <a:ext uri="{FF2B5EF4-FFF2-40B4-BE49-F238E27FC236}">
                <a16:creationId xmlns:a16="http://schemas.microsoft.com/office/drawing/2014/main" id="{1B954A5E-A2DC-9041-9311-DBC4F345DE43}"/>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t>
            </a:r>
          </a:p>
        </p:txBody>
      </p:sp>
      <p:pic>
        <p:nvPicPr>
          <p:cNvPr id="8" name="Picture 7">
            <a:extLst>
              <a:ext uri="{FF2B5EF4-FFF2-40B4-BE49-F238E27FC236}">
                <a16:creationId xmlns:a16="http://schemas.microsoft.com/office/drawing/2014/main" id="{9FBD488D-A179-B549-B7EA-6E8CE5EA5373}"/>
              </a:ext>
            </a:extLst>
          </p:cNvPr>
          <p:cNvPicPr>
            <a:picLocks noChangeAspect="1"/>
          </p:cNvPicPr>
          <p:nvPr userDrawn="1"/>
        </p:nvPicPr>
        <p:blipFill>
          <a:blip r:embed="rId2"/>
          <a:srcRect/>
          <a:stretch/>
        </p:blipFill>
        <p:spPr>
          <a:xfrm>
            <a:off x="13149071" y="7598245"/>
            <a:ext cx="914400" cy="285749"/>
          </a:xfrm>
          <a:prstGeom prst="rect">
            <a:avLst/>
          </a:prstGeom>
        </p:spPr>
      </p:pic>
    </p:spTree>
    <p:extLst>
      <p:ext uri="{BB962C8B-B14F-4D97-AF65-F5344CB8AC3E}">
        <p14:creationId xmlns:p14="http://schemas.microsoft.com/office/powerpoint/2010/main" val="1910109083"/>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ider_Slide">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BA6A43-4E15-784A-AF64-33ECD7483B38}"/>
              </a:ext>
            </a:extLst>
          </p:cNvPr>
          <p:cNvPicPr>
            <a:picLocks noChangeAspect="1"/>
          </p:cNvPicPr>
          <p:nvPr userDrawn="1"/>
        </p:nvPicPr>
        <p:blipFill>
          <a:blip r:embed="rId2" r:link="rId3"/>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Tree>
    <p:extLst>
      <p:ext uri="{BB962C8B-B14F-4D97-AF65-F5344CB8AC3E}">
        <p14:creationId xmlns:p14="http://schemas.microsoft.com/office/powerpoint/2010/main" val="3037228628"/>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_Slide_SquidInk">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A74084-2156-C643-BCD7-AEC980321020}"/>
              </a:ext>
            </a:extLst>
          </p:cNvPr>
          <p:cNvPicPr>
            <a:picLocks noChangeAspect="1"/>
          </p:cNvPicPr>
          <p:nvPr userDrawn="1"/>
        </p:nvPicPr>
        <p:blipFill>
          <a:blip r:embed="rId2" r:link="rId3"/>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Tree>
    <p:extLst>
      <p:ext uri="{BB962C8B-B14F-4D97-AF65-F5344CB8AC3E}">
        <p14:creationId xmlns:p14="http://schemas.microsoft.com/office/powerpoint/2010/main" val="46358460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_Bulleted_Lis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1460" cy="873186"/>
          </a:xfrm>
        </p:spPr>
        <p:txBody>
          <a:bodyPr/>
          <a:lstStyle/>
          <a:p>
            <a:r>
              <a:rPr lang="en-US" dirty="0"/>
              <a:t>Click to edit Master title style</a:t>
            </a:r>
          </a:p>
        </p:txBody>
      </p:sp>
      <p:sp>
        <p:nvSpPr>
          <p:cNvPr id="3" name="Content Placeholder 2"/>
          <p:cNvSpPr>
            <a:spLocks noGrp="1"/>
          </p:cNvSpPr>
          <p:nvPr>
            <p:ph sz="half" idx="1"/>
          </p:nvPr>
        </p:nvSpPr>
        <p:spPr>
          <a:xfrm>
            <a:off x="548640" y="1645920"/>
            <a:ext cx="13510260" cy="5431155"/>
          </a:xfrm>
          <a:prstGeom prst="rect">
            <a:avLst/>
          </a:prstGeom>
        </p:spPr>
        <p:txBody>
          <a:bodyPr>
            <a:normAutofit/>
          </a:bodyPr>
          <a:lstStyle>
            <a:lvl1pPr>
              <a:defRPr sz="3200"/>
            </a:lvl1pPr>
            <a:lvl2pPr>
              <a:defRPr sz="2900"/>
            </a:lvl2pPr>
            <a:lvl3pPr>
              <a:defRPr sz="2600"/>
            </a:lvl3pPr>
            <a:lvl4pPr marL="2194560" indent="0">
              <a:buNone/>
              <a:defRPr sz="2600"/>
            </a:lvl4pPr>
            <a:lvl5pPr>
              <a:defRPr sz="2560"/>
            </a:lvl5pPr>
            <a:lvl6pPr>
              <a:defRPr sz="2880"/>
            </a:lvl6pPr>
            <a:lvl7pPr>
              <a:defRPr sz="2880"/>
            </a:lvl7pPr>
            <a:lvl8pPr>
              <a:defRPr sz="2880"/>
            </a:lvl8pPr>
            <a:lvl9pPr>
              <a:defRPr sz="288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26396584"/>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_Bulleted_Section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548639" y="1645920"/>
            <a:ext cx="6400800" cy="5089616"/>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7658100" y="1645920"/>
            <a:ext cx="6400800" cy="5089616"/>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3519293"/>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and_Imag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7658100" y="1645920"/>
            <a:ext cx="6400800" cy="5088346"/>
          </a:xfrm>
          <a:prstGeom prst="rect">
            <a:avLst/>
          </a:prstGeom>
        </p:spPr>
        <p:txBody>
          <a:bodyPr/>
          <a:lstStyle/>
          <a:p>
            <a:endParaRPr lang="en-US"/>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548639" y="1645920"/>
            <a:ext cx="6400800" cy="5087619"/>
          </a:xfrm>
          <a:prstGeom prst="rect">
            <a:avLst/>
          </a:prstGeom>
        </p:spPr>
        <p:txBody>
          <a:bodyPr/>
          <a:lstStyle>
            <a:lvl1pPr marL="0" marR="0" indent="0" algn="l" defTabSz="731520" rtl="0" eaLnBrk="1" fontAlgn="auto" latinLnBrk="0" hangingPunct="1">
              <a:lnSpc>
                <a:spcPct val="100000"/>
              </a:lnSpc>
              <a:spcBef>
                <a:spcPct val="20000"/>
              </a:spcBef>
              <a:spcAft>
                <a:spcPts val="0"/>
              </a:spcAft>
              <a:buClrTx/>
              <a:buSzTx/>
              <a:buFontTx/>
              <a:buNone/>
              <a:tabLst/>
              <a:defRPr sz="1900" b="1">
                <a:latin typeface="+mn-lt"/>
              </a:defRPr>
            </a:lvl1pPr>
          </a:lstStyle>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spTree>
    <p:extLst>
      <p:ext uri="{BB962C8B-B14F-4D97-AF65-F5344CB8AC3E}">
        <p14:creationId xmlns:p14="http://schemas.microsoft.com/office/powerpoint/2010/main" val="184175018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image" Target="../media/image3.png"/><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theme" Target="../theme/theme2.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39" y="183898"/>
            <a:ext cx="13514832" cy="13716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548639" y="1645920"/>
            <a:ext cx="13514832" cy="568628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a:t>
            </a:r>
            <a:r>
              <a:rPr lang="en-US" altLang="zh-CN"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2</a:t>
            </a: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Amazon Web Services, Inc. or its Affiliates. </a:t>
            </a:r>
          </a:p>
        </p:txBody>
      </p:sp>
      <p:pic>
        <p:nvPicPr>
          <p:cNvPr id="7" name="Picture 6"/>
          <p:cNvPicPr>
            <a:picLocks noChangeAspect="1"/>
          </p:cNvPicPr>
          <p:nvPr userDrawn="1"/>
        </p:nvPicPr>
        <p:blipFill>
          <a:blip r:embed="rId26" cstate="screen">
            <a:extLst>
              <a:ext uri="{28A0092B-C50C-407E-A947-70E740481C1C}">
                <a14:useLocalDpi xmlns:a14="http://schemas.microsoft.com/office/drawing/2010/main"/>
              </a:ext>
            </a:extLst>
          </a:blip>
          <a:srcRect/>
          <a:stretch/>
        </p:blipFill>
        <p:spPr>
          <a:xfrm>
            <a:off x="13149071" y="7598245"/>
            <a:ext cx="914400" cy="285749"/>
          </a:xfrm>
          <a:prstGeom prst="rect">
            <a:avLst/>
          </a:prstGeom>
        </p:spPr>
      </p:pic>
    </p:spTree>
    <p:extLst>
      <p:ext uri="{BB962C8B-B14F-4D97-AF65-F5344CB8AC3E}">
        <p14:creationId xmlns:p14="http://schemas.microsoft.com/office/powerpoint/2010/main" val="14311777"/>
      </p:ext>
    </p:extLst>
  </p:cSld>
  <p:clrMap bg1="dk1" tx1="lt1" bg2="dk2" tx2="lt2" accent1="accent1" accent2="accent2" accent3="accent3" accent4="accent4" accent5="accent5" accent6="accent6" hlink="hlink" folHlink="folHlink"/>
  <p:sldLayoutIdLst>
    <p:sldLayoutId id="2147483711" r:id="rId1"/>
    <p:sldLayoutId id="2147483696" r:id="rId2"/>
    <p:sldLayoutId id="2147483677" r:id="rId3"/>
    <p:sldLayoutId id="2147483700" r:id="rId4"/>
    <p:sldLayoutId id="2147483713" r:id="rId5"/>
    <p:sldLayoutId id="2147483697" r:id="rId6"/>
    <p:sldLayoutId id="2147483689" r:id="rId7"/>
    <p:sldLayoutId id="2147483678" r:id="rId8"/>
    <p:sldLayoutId id="2147483707" r:id="rId9"/>
    <p:sldLayoutId id="2147483679" r:id="rId10"/>
    <p:sldLayoutId id="2147483703" r:id="rId11"/>
    <p:sldLayoutId id="2147483704" r:id="rId12"/>
    <p:sldLayoutId id="2147483705" r:id="rId13"/>
    <p:sldLayoutId id="2147483690" r:id="rId14"/>
    <p:sldLayoutId id="2147483691" r:id="rId15"/>
    <p:sldLayoutId id="2147483692" r:id="rId16"/>
    <p:sldLayoutId id="2147483702" r:id="rId17"/>
    <p:sldLayoutId id="2147483680" r:id="rId18"/>
    <p:sldLayoutId id="2147483701" r:id="rId19"/>
    <p:sldLayoutId id="2147483712" r:id="rId20"/>
    <p:sldLayoutId id="2147483714" r:id="rId21"/>
    <p:sldLayoutId id="2147483706" r:id="rId22"/>
    <p:sldLayoutId id="2147483709" r:id="rId23"/>
    <p:sldLayoutId id="2147483710" r:id="rId24"/>
  </p:sldLayoutIdLst>
  <p:txStyles>
    <p:titleStyle>
      <a:lvl1pPr algn="l" defTabSz="731520" rtl="0" eaLnBrk="1" latinLnBrk="0" hangingPunct="1">
        <a:spcBef>
          <a:spcPct val="0"/>
        </a:spcBef>
        <a:buNone/>
        <a:defRPr sz="3800" b="1" i="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0" indent="0" algn="l" defTabSz="731520" rtl="0" eaLnBrk="1" latinLnBrk="0" hangingPunct="1">
        <a:spcBef>
          <a:spcPct val="20000"/>
        </a:spcBef>
        <a:buFontTx/>
        <a:buNone/>
        <a:defRPr sz="2900" b="0" i="0" kern="120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userDrawn="1">
          <p15:clr>
            <a:srgbClr val="F26B43"/>
          </p15:clr>
        </p15:guide>
        <p15:guide id="2" pos="8856" userDrawn="1">
          <p15:clr>
            <a:srgbClr val="F26B43"/>
          </p15:clr>
        </p15:guide>
        <p15:guide id="3" orient="horz" pos="103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39" y="183898"/>
            <a:ext cx="13514832" cy="13716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548639" y="1645920"/>
            <a:ext cx="13514832" cy="568628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a:t>
            </a:r>
            <a:r>
              <a:rPr lang="en-US" altLang="zh-CN"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2</a:t>
            </a: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Amazon Web Services, Inc. or its Affiliates. </a:t>
            </a:r>
          </a:p>
        </p:txBody>
      </p:sp>
      <p:pic>
        <p:nvPicPr>
          <p:cNvPr id="7" name="Picture 6"/>
          <p:cNvPicPr>
            <a:picLocks noChangeAspect="1"/>
          </p:cNvPicPr>
          <p:nvPr userDrawn="1"/>
        </p:nvPicPr>
        <p:blipFill>
          <a:blip r:embed="rId26"/>
          <a:srcRect/>
          <a:stretch/>
        </p:blipFill>
        <p:spPr>
          <a:xfrm>
            <a:off x="13149071" y="7598245"/>
            <a:ext cx="914400" cy="285749"/>
          </a:xfrm>
          <a:prstGeom prst="rect">
            <a:avLst/>
          </a:prstGeom>
        </p:spPr>
      </p:pic>
    </p:spTree>
    <p:extLst>
      <p:ext uri="{BB962C8B-B14F-4D97-AF65-F5344CB8AC3E}">
        <p14:creationId xmlns:p14="http://schemas.microsoft.com/office/powerpoint/2010/main" val="175874203"/>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Lst>
  <p:txStyles>
    <p:titleStyle>
      <a:lvl1pPr algn="l" defTabSz="731520" rtl="0" eaLnBrk="1" latinLnBrk="0" hangingPunct="1">
        <a:spcBef>
          <a:spcPct val="0"/>
        </a:spcBef>
        <a:buNone/>
        <a:defRPr sz="3800" b="1" i="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0" indent="0" algn="l" defTabSz="731520" rtl="0" eaLnBrk="1" latinLnBrk="0" hangingPunct="1">
        <a:spcBef>
          <a:spcPct val="20000"/>
        </a:spcBef>
        <a:buFontTx/>
        <a:buNone/>
        <a:defRPr sz="2900" b="0" i="0" kern="120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p15:clr>
            <a:srgbClr val="F26B43"/>
          </p15:clr>
        </p15:guide>
        <p15:guide id="2" pos="8856">
          <p15:clr>
            <a:srgbClr val="F26B43"/>
          </p15:clr>
        </p15:guide>
        <p15:guide id="3" orient="horz" pos="10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692947D-1CEF-924B-ADF8-D0E4B52EE51A}"/>
              </a:ext>
            </a:extLst>
          </p:cNvPr>
          <p:cNvSpPr>
            <a:spLocks noGrp="1"/>
          </p:cNvSpPr>
          <p:nvPr>
            <p:ph type="body" sz="quarter" idx="10"/>
          </p:nvPr>
        </p:nvSpPr>
        <p:spPr/>
        <p:txBody>
          <a:bodyPr>
            <a:normAutofit/>
          </a:bodyPr>
          <a:lstStyle/>
          <a:p>
            <a:endParaRPr lang="en-US" dirty="0"/>
          </a:p>
          <a:p>
            <a:endParaRPr lang="en-US" dirty="0"/>
          </a:p>
        </p:txBody>
      </p:sp>
      <p:sp>
        <p:nvSpPr>
          <p:cNvPr id="8" name="Text Placeholder 4">
            <a:extLst>
              <a:ext uri="{FF2B5EF4-FFF2-40B4-BE49-F238E27FC236}">
                <a16:creationId xmlns:a16="http://schemas.microsoft.com/office/drawing/2014/main" id="{26FFE56C-1FB4-A043-B19A-B18BAC0130E6}"/>
              </a:ext>
            </a:extLst>
          </p:cNvPr>
          <p:cNvSpPr txBox="1">
            <a:spLocks/>
          </p:cNvSpPr>
          <p:nvPr/>
        </p:nvSpPr>
        <p:spPr>
          <a:xfrm>
            <a:off x="548640" y="5950356"/>
            <a:ext cx="5892800" cy="996597"/>
          </a:xfrm>
          <a:prstGeom prst="rect">
            <a:avLst/>
          </a:prstGeom>
        </p:spPr>
        <p:txBody>
          <a:bodyPr vert="horz" lIns="91440" tIns="45720" rIns="91440" bIns="45720" rtlCol="0">
            <a:normAutofit/>
          </a:bodyPr>
          <a:lstStyle>
            <a:lvl1pPr marL="0" indent="0" algn="l" defTabSz="731520" rtl="0" eaLnBrk="1" latinLnBrk="0" hangingPunct="1">
              <a:spcBef>
                <a:spcPct val="20000"/>
              </a:spcBef>
              <a:buFontTx/>
              <a:buNone/>
              <a:defRPr sz="2600" b="0" i="0" kern="1200" baseline="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r>
              <a:rPr lang="en-US" dirty="0"/>
              <a:t>Sean</a:t>
            </a:r>
            <a:r>
              <a:rPr lang="zh-CN" altLang="en-US" dirty="0"/>
              <a:t> </a:t>
            </a:r>
            <a:r>
              <a:rPr lang="en-US" altLang="zh-CN" dirty="0"/>
              <a:t>Yang</a:t>
            </a:r>
            <a:endParaRPr lang="en-US" dirty="0"/>
          </a:p>
          <a:p>
            <a:r>
              <a:rPr lang="en-US" altLang="zh-CN" dirty="0"/>
              <a:t>2022-12</a:t>
            </a:r>
            <a:endParaRPr lang="en-US" dirty="0"/>
          </a:p>
        </p:txBody>
      </p:sp>
      <p:sp>
        <p:nvSpPr>
          <p:cNvPr id="6" name="Text Placeholder 5">
            <a:extLst>
              <a:ext uri="{FF2B5EF4-FFF2-40B4-BE49-F238E27FC236}">
                <a16:creationId xmlns:a16="http://schemas.microsoft.com/office/drawing/2014/main" id="{4D3CAF06-2900-4745-BDAA-26CD7F0C9C12}"/>
              </a:ext>
            </a:extLst>
          </p:cNvPr>
          <p:cNvSpPr txBox="1">
            <a:spLocks/>
          </p:cNvSpPr>
          <p:nvPr/>
        </p:nvSpPr>
        <p:spPr>
          <a:xfrm>
            <a:off x="548640" y="2923541"/>
            <a:ext cx="11719981" cy="1191259"/>
          </a:xfrm>
          <a:prstGeom prst="rect">
            <a:avLst/>
          </a:prstGeom>
        </p:spPr>
        <p:txBody>
          <a:bodyPr vert="horz" lIns="91440" tIns="45720" rIns="91440" bIns="45720" rtlCol="0">
            <a:noAutofit/>
          </a:bodyPr>
          <a:lstStyle>
            <a:lvl1pPr marL="0" indent="0" algn="l" defTabSz="731520" rtl="0" eaLnBrk="1" latinLnBrk="0" hangingPunct="1">
              <a:spcBef>
                <a:spcPct val="20000"/>
              </a:spcBef>
              <a:buFontTx/>
              <a:buNone/>
              <a:defRPr sz="6400" b="1" i="0" kern="120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1188720" indent="-457200" algn="l" defTabSz="731520" rtl="0" eaLnBrk="1" latinLnBrk="0" hangingPunct="1">
              <a:spcBef>
                <a:spcPct val="20000"/>
              </a:spcBef>
              <a:buFont typeface="Arial"/>
              <a:buChar char="•"/>
              <a:defRPr sz="2900" b="0" i="0" kern="1200">
                <a:solidFill>
                  <a:schemeClr val="tx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r>
              <a:rPr lang="en-US" altLang="zh-Hans" sz="6600" dirty="0"/>
              <a:t>MQTTv5</a:t>
            </a:r>
            <a:r>
              <a:rPr lang="zh-CN" altLang="en-US" sz="6600" dirty="0"/>
              <a:t> </a:t>
            </a:r>
            <a:r>
              <a:rPr lang="en-US" altLang="zh-CN" sz="6600" dirty="0"/>
              <a:t>for</a:t>
            </a:r>
            <a:r>
              <a:rPr lang="zh-CN" altLang="en-US" sz="6600" dirty="0"/>
              <a:t> </a:t>
            </a:r>
            <a:r>
              <a:rPr lang="en-CN" altLang="zh-CN" sz="6600" dirty="0"/>
              <a:t>AWS</a:t>
            </a:r>
            <a:r>
              <a:rPr lang="zh-CN" altLang="en-US" sz="6600" dirty="0"/>
              <a:t> </a:t>
            </a:r>
            <a:r>
              <a:rPr lang="en-US" altLang="zh-CN" sz="6600" dirty="0"/>
              <a:t>IoT</a:t>
            </a:r>
            <a:endParaRPr lang="en-US" dirty="0"/>
          </a:p>
        </p:txBody>
      </p:sp>
    </p:spTree>
    <p:extLst>
      <p:ext uri="{BB962C8B-B14F-4D97-AF65-F5344CB8AC3E}">
        <p14:creationId xmlns:p14="http://schemas.microsoft.com/office/powerpoint/2010/main" val="3796433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0F7D5-126C-46F9-0FC7-3A358AE4BC30}"/>
              </a:ext>
            </a:extLst>
          </p:cNvPr>
          <p:cNvSpPr>
            <a:spLocks noGrp="1"/>
          </p:cNvSpPr>
          <p:nvPr>
            <p:ph type="title"/>
          </p:nvPr>
        </p:nvSpPr>
        <p:spPr/>
        <p:txBody>
          <a:bodyPr/>
          <a:lstStyle/>
          <a:p>
            <a:r>
              <a:rPr lang="en-US" dirty="0"/>
              <a:t>Topic</a:t>
            </a:r>
            <a:r>
              <a:rPr lang="zh-CN" altLang="en-US" dirty="0"/>
              <a:t> </a:t>
            </a:r>
            <a:r>
              <a:rPr lang="en-US" dirty="0"/>
              <a:t>Alias-</a:t>
            </a:r>
            <a:r>
              <a:rPr lang="zh-CN" altLang="en-US" dirty="0"/>
              <a:t>主题别名 </a:t>
            </a:r>
            <a:br>
              <a:rPr lang="zh-CN" altLang="en-US" dirty="0"/>
            </a:br>
            <a:endParaRPr lang="en-CN" dirty="0"/>
          </a:p>
        </p:txBody>
      </p:sp>
      <p:sp>
        <p:nvSpPr>
          <p:cNvPr id="3" name="Content Placeholder 2">
            <a:extLst>
              <a:ext uri="{FF2B5EF4-FFF2-40B4-BE49-F238E27FC236}">
                <a16:creationId xmlns:a16="http://schemas.microsoft.com/office/drawing/2014/main" id="{7B050F13-D696-717E-4A15-D311898D786B}"/>
              </a:ext>
            </a:extLst>
          </p:cNvPr>
          <p:cNvSpPr>
            <a:spLocks noGrp="1"/>
          </p:cNvSpPr>
          <p:nvPr>
            <p:ph sz="half" idx="1"/>
          </p:nvPr>
        </p:nvSpPr>
        <p:spPr/>
        <p:txBody>
          <a:bodyPr/>
          <a:lstStyle/>
          <a:p>
            <a:r>
              <a:rPr lang="zh-CN" altLang="en-US" dirty="0"/>
              <a:t>通过将主题名称映射为一个数字</a:t>
            </a:r>
            <a:r>
              <a:rPr lang="en-US" altLang="zh-CN" dirty="0"/>
              <a:t>(</a:t>
            </a:r>
            <a:r>
              <a:rPr lang="zh-CN" altLang="en-US" dirty="0"/>
              <a:t>主题别名</a:t>
            </a:r>
            <a:r>
              <a:rPr lang="en-US" altLang="zh-CN" dirty="0"/>
              <a:t>)</a:t>
            </a:r>
            <a:r>
              <a:rPr lang="zh-CN" altLang="en-US" dirty="0"/>
              <a:t>从而降低消息的传输、处理开销。客户端和 </a:t>
            </a:r>
            <a:r>
              <a:rPr lang="en-US" dirty="0"/>
              <a:t>Server </a:t>
            </a:r>
            <a:r>
              <a:rPr lang="zh-CN" altLang="en-US" dirty="0"/>
              <a:t>可以各自指定允许的主题别名的数量 </a:t>
            </a:r>
          </a:p>
          <a:p>
            <a:endParaRPr lang="en-CN" dirty="0"/>
          </a:p>
        </p:txBody>
      </p:sp>
    </p:spTree>
    <p:extLst>
      <p:ext uri="{BB962C8B-B14F-4D97-AF65-F5344CB8AC3E}">
        <p14:creationId xmlns:p14="http://schemas.microsoft.com/office/powerpoint/2010/main" val="1758048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08ADE-AA9C-8B33-ED94-C850F43ECC56}"/>
              </a:ext>
            </a:extLst>
          </p:cNvPr>
          <p:cNvSpPr>
            <a:spLocks noGrp="1"/>
          </p:cNvSpPr>
          <p:nvPr>
            <p:ph type="title"/>
          </p:nvPr>
        </p:nvSpPr>
        <p:spPr>
          <a:xfrm>
            <a:off x="938784" y="3402586"/>
            <a:ext cx="13511460" cy="873186"/>
          </a:xfrm>
        </p:spPr>
        <p:txBody>
          <a:bodyPr/>
          <a:lstStyle/>
          <a:p>
            <a:r>
              <a:rPr lang="en-CN" dirty="0"/>
              <a:t>Demo</a:t>
            </a:r>
            <a:r>
              <a:rPr lang="en-US" altLang="zh-CN" dirty="0"/>
              <a:t>3:</a:t>
            </a:r>
            <a:r>
              <a:rPr lang="zh-CN" altLang="en-US" sz="4000" dirty="0">
                <a:solidFill>
                  <a:srgbClr val="FFFFFF"/>
                </a:solidFill>
                <a:latin typeface="Amazon Ember" panose="020B0603020204020204" pitchFamily="34" charset="0"/>
              </a:rPr>
              <a:t>使用主题别名功能更有效地使用设备带宽</a:t>
            </a:r>
            <a:endParaRPr lang="en-CN" dirty="0"/>
          </a:p>
        </p:txBody>
      </p:sp>
    </p:spTree>
    <p:extLst>
      <p:ext uri="{BB962C8B-B14F-4D97-AF65-F5344CB8AC3E}">
        <p14:creationId xmlns:p14="http://schemas.microsoft.com/office/powerpoint/2010/main" val="3272920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7D663-2DF1-B42C-B326-835184F135AF}"/>
              </a:ext>
            </a:extLst>
          </p:cNvPr>
          <p:cNvSpPr>
            <a:spLocks noGrp="1"/>
          </p:cNvSpPr>
          <p:nvPr>
            <p:ph type="title"/>
          </p:nvPr>
        </p:nvSpPr>
        <p:spPr/>
        <p:txBody>
          <a:bodyPr/>
          <a:lstStyle/>
          <a:p>
            <a:r>
              <a:rPr lang="en-US" b="1" i="0" dirty="0">
                <a:effectLst/>
                <a:latin typeface="Amazon Ember" panose="020B0603020204020204" pitchFamily="34" charset="0"/>
              </a:rPr>
              <a:t>Clean Start and Session Expiry</a:t>
            </a:r>
            <a:endParaRPr lang="en-CN" dirty="0"/>
          </a:p>
        </p:txBody>
      </p:sp>
      <p:graphicFrame>
        <p:nvGraphicFramePr>
          <p:cNvPr id="4" name="Table 3">
            <a:extLst>
              <a:ext uri="{FF2B5EF4-FFF2-40B4-BE49-F238E27FC236}">
                <a16:creationId xmlns:a16="http://schemas.microsoft.com/office/drawing/2014/main" id="{7CB938C8-6EAA-8CCA-446D-E9AF526070D0}"/>
              </a:ext>
            </a:extLst>
          </p:cNvPr>
          <p:cNvGraphicFramePr>
            <a:graphicFrameLocks noGrp="1"/>
          </p:cNvGraphicFramePr>
          <p:nvPr>
            <p:extLst>
              <p:ext uri="{D42A27DB-BD31-4B8C-83A1-F6EECF244321}">
                <p14:modId xmlns:p14="http://schemas.microsoft.com/office/powerpoint/2010/main" val="1824253381"/>
              </p:ext>
            </p:extLst>
          </p:nvPr>
        </p:nvGraphicFramePr>
        <p:xfrm>
          <a:off x="749617" y="1231138"/>
          <a:ext cx="13109506" cy="3029712"/>
        </p:xfrm>
        <a:graphic>
          <a:graphicData uri="http://schemas.openxmlformats.org/drawingml/2006/table">
            <a:tbl>
              <a:tblPr/>
              <a:tblGrid>
                <a:gridCol w="6352312">
                  <a:extLst>
                    <a:ext uri="{9D8B030D-6E8A-4147-A177-3AD203B41FA5}">
                      <a16:colId xmlns:a16="http://schemas.microsoft.com/office/drawing/2014/main" val="2818702358"/>
                    </a:ext>
                  </a:extLst>
                </a:gridCol>
                <a:gridCol w="6757194">
                  <a:extLst>
                    <a:ext uri="{9D8B030D-6E8A-4147-A177-3AD203B41FA5}">
                      <a16:colId xmlns:a16="http://schemas.microsoft.com/office/drawing/2014/main" val="2246431987"/>
                    </a:ext>
                  </a:extLst>
                </a:gridCol>
              </a:tblGrid>
              <a:tr h="0">
                <a:tc>
                  <a:txBody>
                    <a:bodyPr/>
                    <a:lstStyle/>
                    <a:p>
                      <a:pPr algn="l" fontAlgn="t" latinLnBrk="0"/>
                      <a:r>
                        <a:rPr lang="en-US" b="1" dirty="0" err="1">
                          <a:solidFill>
                            <a:schemeClr val="bg1"/>
                          </a:solidFill>
                          <a:effectLst/>
                        </a:rPr>
                        <a:t>参数值</a:t>
                      </a:r>
                      <a:endParaRPr lang="en-US" b="1" dirty="0">
                        <a:solidFill>
                          <a:schemeClr val="bg1"/>
                        </a:solidFill>
                        <a:effectLst/>
                      </a:endParaRPr>
                    </a:p>
                  </a:txBody>
                  <a:tcPr marL="190500" marR="190500">
                    <a:lnL w="12700" cap="flat" cmpd="sng" algn="ctr">
                      <a:solidFill>
                        <a:srgbClr val="801895"/>
                      </a:solidFill>
                      <a:prstDash val="solid"/>
                      <a:round/>
                      <a:headEnd type="none" w="med" len="med"/>
                      <a:tailEnd type="none" w="med" len="med"/>
                    </a:lnL>
                    <a:lnR w="12700" cap="flat" cmpd="sng" algn="ctr">
                      <a:solidFill>
                        <a:srgbClr val="403D95"/>
                      </a:solidFill>
                      <a:prstDash val="solid"/>
                      <a:round/>
                      <a:headEnd type="none" w="med" len="med"/>
                      <a:tailEnd type="none" w="med" len="med"/>
                    </a:lnR>
                    <a:lnT w="12700" cap="flat" cmpd="sng" algn="ctr">
                      <a:solidFill>
                        <a:srgbClr val="801895"/>
                      </a:solidFill>
                      <a:prstDash val="solid"/>
                      <a:round/>
                      <a:headEnd type="none" w="med" len="med"/>
                      <a:tailEnd type="none" w="med" len="med"/>
                    </a:lnT>
                    <a:lnB w="9525" cap="flat" cmpd="sng" algn="ctr">
                      <a:solidFill>
                        <a:srgbClr val="801895"/>
                      </a:solidFill>
                      <a:prstDash val="solid"/>
                      <a:round/>
                      <a:headEnd type="none" w="med" len="med"/>
                      <a:tailEnd type="none" w="med" len="med"/>
                    </a:lnB>
                    <a:solidFill>
                      <a:srgbClr val="FFFFFF"/>
                    </a:solidFill>
                  </a:tcPr>
                </a:tc>
                <a:tc>
                  <a:txBody>
                    <a:bodyPr/>
                    <a:lstStyle/>
                    <a:p>
                      <a:pPr algn="l" fontAlgn="t" latinLnBrk="0"/>
                      <a:r>
                        <a:rPr lang="en-US" b="1" dirty="0" err="1">
                          <a:solidFill>
                            <a:schemeClr val="bg1"/>
                          </a:solidFill>
                          <a:effectLst/>
                        </a:rPr>
                        <a:t>描述</a:t>
                      </a:r>
                      <a:endParaRPr lang="en-US" b="1" dirty="0">
                        <a:solidFill>
                          <a:schemeClr val="bg1"/>
                        </a:solidFill>
                        <a:effectLst/>
                      </a:endParaRPr>
                    </a:p>
                  </a:txBody>
                  <a:tcPr marL="190500" marR="190500">
                    <a:lnL w="12700" cap="flat" cmpd="sng" algn="ctr">
                      <a:solidFill>
                        <a:srgbClr val="403D95"/>
                      </a:solidFill>
                      <a:prstDash val="solid"/>
                      <a:round/>
                      <a:headEnd type="none" w="med" len="med"/>
                      <a:tailEnd type="none" w="med" len="med"/>
                    </a:lnL>
                    <a:lnR w="9525" cap="flat" cmpd="sng" algn="ctr">
                      <a:solidFill>
                        <a:srgbClr val="403D95"/>
                      </a:solidFill>
                      <a:prstDash val="solid"/>
                      <a:round/>
                      <a:headEnd type="none" w="med" len="med"/>
                      <a:tailEnd type="none" w="med" len="med"/>
                    </a:lnR>
                    <a:lnT w="12700" cap="flat" cmpd="sng" algn="ctr">
                      <a:solidFill>
                        <a:srgbClr val="403D95"/>
                      </a:solidFill>
                      <a:prstDash val="solid"/>
                      <a:round/>
                      <a:headEnd type="none" w="med" len="med"/>
                      <a:tailEnd type="none" w="med" len="med"/>
                    </a:lnT>
                    <a:lnB w="9525" cap="flat" cmpd="sng" algn="ctr">
                      <a:solidFill>
                        <a:srgbClr val="403D95"/>
                      </a:solidFill>
                      <a:prstDash val="solid"/>
                      <a:round/>
                      <a:headEnd type="none" w="med" len="med"/>
                      <a:tailEnd type="none" w="med" len="med"/>
                    </a:lnB>
                    <a:solidFill>
                      <a:srgbClr val="FFFFFF"/>
                    </a:solidFill>
                  </a:tcPr>
                </a:tc>
                <a:extLst>
                  <a:ext uri="{0D108BD9-81ED-4DB2-BD59-A6C34878D82A}">
                    <a16:rowId xmlns:a16="http://schemas.microsoft.com/office/drawing/2014/main" val="1017598713"/>
                  </a:ext>
                </a:extLst>
              </a:tr>
              <a:tr h="0">
                <a:tc>
                  <a:txBody>
                    <a:bodyPr/>
                    <a:lstStyle/>
                    <a:p>
                      <a:pPr fontAlgn="t" latinLnBrk="0"/>
                      <a:r>
                        <a:rPr lang="en-US" b="0" dirty="0">
                          <a:solidFill>
                            <a:schemeClr val="bg1"/>
                          </a:solidFill>
                          <a:effectLst/>
                        </a:rPr>
                        <a:t>Clean Start= 1</a:t>
                      </a:r>
                    </a:p>
                  </a:txBody>
                  <a:tcPr marL="190500" marR="190500" marT="38100" marB="38100">
                    <a:lnL>
                      <a:noFill/>
                    </a:lnL>
                    <a:lnR w="9525" cap="flat" cmpd="sng" algn="ctr">
                      <a:solidFill>
                        <a:schemeClr val="bg1"/>
                      </a:solidFill>
                      <a:prstDash val="solid"/>
                      <a:round/>
                      <a:headEnd type="none" w="med" len="med"/>
                      <a:tailEnd type="none" w="med" len="med"/>
                    </a:lnR>
                    <a:lnT w="9525" cap="flat" cmpd="sng" algn="ctr">
                      <a:solidFill>
                        <a:srgbClr val="801895"/>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zh-CN" altLang="en-US" b="0" dirty="0">
                          <a:solidFill>
                            <a:schemeClr val="bg1"/>
                          </a:solidFill>
                          <a:effectLst/>
                        </a:rPr>
                        <a:t>创建一个新的会话，如果存在前一个会话，则终止其存在。</a:t>
                      </a:r>
                    </a:p>
                  </a:txBody>
                  <a:tcPr marL="190500" marR="190500" marT="38100" marB="3810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rgbClr val="403D95"/>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630322704"/>
                  </a:ext>
                </a:extLst>
              </a:tr>
              <a:tr h="0">
                <a:tc>
                  <a:txBody>
                    <a:bodyPr/>
                    <a:lstStyle/>
                    <a:p>
                      <a:pPr fontAlgn="t" latinLnBrk="0"/>
                      <a:r>
                        <a:rPr lang="en-US" b="0">
                          <a:solidFill>
                            <a:schemeClr val="bg1"/>
                          </a:solidFill>
                          <a:effectLst/>
                        </a:rPr>
                        <a:t>Clean Start= 0</a:t>
                      </a:r>
                    </a:p>
                  </a:txBody>
                  <a:tcPr marL="190500" marR="190500" marT="38100" marB="38100">
                    <a:lnL>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zh-CN" altLang="en-US" b="0" dirty="0">
                          <a:solidFill>
                            <a:schemeClr val="bg1"/>
                          </a:solidFill>
                          <a:effectLst/>
                        </a:rPr>
                        <a:t>如果以前的会话存在，则恢复一个会话。</a:t>
                      </a:r>
                    </a:p>
                  </a:txBody>
                  <a:tcPr marL="190500" marR="190500" marT="38100" marB="3810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266609532"/>
                  </a:ext>
                </a:extLst>
              </a:tr>
              <a:tr h="0">
                <a:tc>
                  <a:txBody>
                    <a:bodyPr/>
                    <a:lstStyle/>
                    <a:p>
                      <a:pPr fontAlgn="t" latinLnBrk="0"/>
                      <a:r>
                        <a:rPr lang="en-US" b="0">
                          <a:solidFill>
                            <a:schemeClr val="bg1"/>
                          </a:solidFill>
                          <a:effectLst/>
                        </a:rPr>
                        <a:t>Session Expiry Interval&gt; 0</a:t>
                      </a:r>
                    </a:p>
                  </a:txBody>
                  <a:tcPr marL="190500" marR="190500" marT="38100" marB="38100">
                    <a:lnL>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zh-CN" altLang="en-US" b="0" dirty="0">
                          <a:solidFill>
                            <a:schemeClr val="bg1"/>
                          </a:solidFill>
                          <a:effectLst/>
                        </a:rPr>
                        <a:t>保持一个会话。</a:t>
                      </a:r>
                      <a:endParaRPr lang="en-US" b="0" dirty="0">
                        <a:solidFill>
                          <a:schemeClr val="bg1"/>
                        </a:solidFill>
                        <a:effectLst/>
                      </a:endParaRPr>
                    </a:p>
                  </a:txBody>
                  <a:tcPr marL="190500" marR="190500" marT="38100" marB="3810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989408752"/>
                  </a:ext>
                </a:extLst>
              </a:tr>
              <a:tr h="0">
                <a:tc>
                  <a:txBody>
                    <a:bodyPr/>
                    <a:lstStyle/>
                    <a:p>
                      <a:pPr fontAlgn="t" latinLnBrk="0"/>
                      <a:r>
                        <a:rPr lang="en-US" b="0">
                          <a:solidFill>
                            <a:schemeClr val="bg1"/>
                          </a:solidFill>
                          <a:effectLst/>
                        </a:rPr>
                        <a:t>Session Expiry interval= 0</a:t>
                      </a:r>
                    </a:p>
                  </a:txBody>
                  <a:tcPr marL="190500" marR="190500" marT="38100" marB="38100">
                    <a:lnL>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zh-CN" altLang="en-US" b="0" dirty="0">
                          <a:solidFill>
                            <a:schemeClr val="bg1"/>
                          </a:solidFill>
                          <a:effectLst/>
                        </a:rPr>
                        <a:t>不保持会话。</a:t>
                      </a:r>
                      <a:endParaRPr lang="en-US" b="0" dirty="0">
                        <a:solidFill>
                          <a:schemeClr val="bg1"/>
                        </a:solidFill>
                        <a:effectLst/>
                      </a:endParaRPr>
                    </a:p>
                  </a:txBody>
                  <a:tcPr marL="190500" marR="190500" marT="38100" marB="3810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111786394"/>
                  </a:ext>
                </a:extLst>
              </a:tr>
            </a:tbl>
          </a:graphicData>
        </a:graphic>
      </p:graphicFrame>
      <p:sp>
        <p:nvSpPr>
          <p:cNvPr id="6" name="TextBox 5">
            <a:extLst>
              <a:ext uri="{FF2B5EF4-FFF2-40B4-BE49-F238E27FC236}">
                <a16:creationId xmlns:a16="http://schemas.microsoft.com/office/drawing/2014/main" id="{77B2DB80-45B6-3657-568B-13751FE32485}"/>
              </a:ext>
            </a:extLst>
          </p:cNvPr>
          <p:cNvSpPr txBox="1"/>
          <p:nvPr/>
        </p:nvSpPr>
        <p:spPr>
          <a:xfrm>
            <a:off x="749617" y="5402127"/>
            <a:ext cx="13511459" cy="1421928"/>
          </a:xfrm>
          <a:prstGeom prst="rect">
            <a:avLst/>
          </a:prstGeom>
          <a:noFill/>
        </p:spPr>
        <p:txBody>
          <a:bodyPr wrap="square">
            <a:spAutoFit/>
          </a:bodyPr>
          <a:lstStyle/>
          <a:p>
            <a:r>
              <a:rPr lang="zh-CN" altLang="en-US" b="0" i="0" dirty="0">
                <a:effectLst/>
                <a:latin typeface="Amazon Ember" panose="020B0603020204020204" pitchFamily="34" charset="0"/>
              </a:rPr>
              <a:t>在</a:t>
            </a:r>
            <a:r>
              <a:rPr lang="en-US" b="0" i="0" dirty="0">
                <a:effectLst/>
                <a:latin typeface="Amazon Ember" panose="020B0603020204020204" pitchFamily="34" charset="0"/>
              </a:rPr>
              <a:t>MQTT 5</a:t>
            </a:r>
            <a:r>
              <a:rPr lang="zh-CN" altLang="en-US" b="0" i="0" dirty="0">
                <a:effectLst/>
                <a:latin typeface="Amazon Ember" panose="020B0603020204020204" pitchFamily="34" charset="0"/>
              </a:rPr>
              <a:t>中，如果你设置</a:t>
            </a:r>
            <a:r>
              <a:rPr lang="en-US" b="0" i="0" dirty="0">
                <a:effectLst/>
                <a:latin typeface="Amazon Ember" panose="020B0603020204020204" pitchFamily="34" charset="0"/>
              </a:rPr>
              <a:t>Clean Start = 1</a:t>
            </a:r>
            <a:r>
              <a:rPr lang="zh-CN" altLang="en-US" b="0" i="0" dirty="0">
                <a:effectLst/>
                <a:latin typeface="Amazon Ember" panose="020B0603020204020204" pitchFamily="34" charset="0"/>
              </a:rPr>
              <a:t>和</a:t>
            </a:r>
            <a:r>
              <a:rPr lang="en-US" b="0" i="0" dirty="0">
                <a:effectLst/>
                <a:latin typeface="Amazon Ember" panose="020B0603020204020204" pitchFamily="34" charset="0"/>
              </a:rPr>
              <a:t>Session Expiry Interval = 0，</a:t>
            </a:r>
            <a:r>
              <a:rPr lang="zh-CN" altLang="en-US" b="0" i="0" dirty="0">
                <a:effectLst/>
                <a:latin typeface="Amazon Ember" panose="020B0603020204020204" pitchFamily="34" charset="0"/>
              </a:rPr>
              <a:t>这就相当于</a:t>
            </a:r>
            <a:r>
              <a:rPr lang="en-US" b="0" i="0" dirty="0">
                <a:effectLst/>
                <a:latin typeface="Amazon Ember" panose="020B0603020204020204" pitchFamily="34" charset="0"/>
              </a:rPr>
              <a:t>MQTT 3</a:t>
            </a:r>
            <a:r>
              <a:rPr lang="zh-CN" altLang="en-US" b="0" i="0" dirty="0">
                <a:effectLst/>
                <a:latin typeface="Amazon Ember" panose="020B0603020204020204" pitchFamily="34" charset="0"/>
              </a:rPr>
              <a:t>的洁净会话</a:t>
            </a:r>
            <a:r>
              <a:rPr lang="en-US" altLang="zh-CN" b="0" i="0" dirty="0">
                <a:effectLst/>
                <a:latin typeface="Amazon Ember" panose="020B0603020204020204" pitchFamily="34" charset="0"/>
              </a:rPr>
              <a:t>(clean session)</a:t>
            </a:r>
            <a:r>
              <a:rPr lang="zh-CN" altLang="en-US" b="0" i="0" dirty="0">
                <a:effectLst/>
                <a:latin typeface="Amazon Ember" panose="020B0603020204020204" pitchFamily="34" charset="0"/>
              </a:rPr>
              <a:t>。如果你设置</a:t>
            </a:r>
            <a:r>
              <a:rPr lang="en-US" b="0" i="0" dirty="0">
                <a:effectLst/>
                <a:latin typeface="Amazon Ember" panose="020B0603020204020204" pitchFamily="34" charset="0"/>
              </a:rPr>
              <a:t>Clean Start = 0</a:t>
            </a:r>
            <a:r>
              <a:rPr lang="zh-CN" altLang="en-US" b="0" i="0" dirty="0">
                <a:effectLst/>
                <a:latin typeface="Amazon Ember" panose="020B0603020204020204" pitchFamily="34" charset="0"/>
              </a:rPr>
              <a:t>和</a:t>
            </a:r>
            <a:r>
              <a:rPr lang="en-US" b="0" i="0" dirty="0">
                <a:effectLst/>
                <a:latin typeface="Amazon Ember" panose="020B0603020204020204" pitchFamily="34" charset="0"/>
              </a:rPr>
              <a:t>Session Expiry Interval&gt; 0，</a:t>
            </a:r>
            <a:r>
              <a:rPr lang="zh-CN" altLang="en-US" b="0" i="0" dirty="0">
                <a:effectLst/>
                <a:latin typeface="Amazon Ember" panose="020B0603020204020204" pitchFamily="34" charset="0"/>
              </a:rPr>
              <a:t>这就相当于</a:t>
            </a:r>
            <a:r>
              <a:rPr lang="en-US" b="0" i="0" dirty="0">
                <a:effectLst/>
                <a:latin typeface="Amazon Ember" panose="020B0603020204020204" pitchFamily="34" charset="0"/>
              </a:rPr>
              <a:t>MQTT 3</a:t>
            </a:r>
            <a:r>
              <a:rPr lang="zh-CN" altLang="en-US" b="0" i="0" dirty="0">
                <a:effectLst/>
                <a:latin typeface="Amazon Ember" panose="020B0603020204020204" pitchFamily="34" charset="0"/>
              </a:rPr>
              <a:t>的持久性会话</a:t>
            </a:r>
            <a:r>
              <a:rPr lang="en-US" altLang="zh-CN" b="0" i="0" dirty="0">
                <a:effectLst/>
                <a:latin typeface="Amazon Ember" panose="020B0603020204020204" pitchFamily="34" charset="0"/>
              </a:rPr>
              <a:t>(persistent session)</a:t>
            </a:r>
            <a:endParaRPr lang="zh-CN" altLang="en-US" b="0" i="0" dirty="0">
              <a:effectLst/>
              <a:latin typeface="Amazon Ember" panose="020B0603020204020204" pitchFamily="34" charset="0"/>
            </a:endParaRPr>
          </a:p>
        </p:txBody>
      </p:sp>
    </p:spTree>
    <p:extLst>
      <p:ext uri="{BB962C8B-B14F-4D97-AF65-F5344CB8AC3E}">
        <p14:creationId xmlns:p14="http://schemas.microsoft.com/office/powerpoint/2010/main" val="4100694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8432C-70EB-9096-2D2F-FE639319F32D}"/>
              </a:ext>
            </a:extLst>
          </p:cNvPr>
          <p:cNvSpPr>
            <a:spLocks noGrp="1"/>
          </p:cNvSpPr>
          <p:nvPr>
            <p:ph type="title"/>
          </p:nvPr>
        </p:nvSpPr>
        <p:spPr/>
        <p:txBody>
          <a:bodyPr vert="horz" lIns="91440" tIns="45720" rIns="91440" bIns="45720" rtlCol="0" anchor="t">
            <a:noAutofit/>
          </a:bodyPr>
          <a:lstStyle/>
          <a:p>
            <a:r>
              <a:rPr lang="en-US" dirty="0"/>
              <a:t>Message Expiry – </a:t>
            </a:r>
            <a:r>
              <a:rPr lang="zh-CN" altLang="en-US" dirty="0"/>
              <a:t>消息过期 </a:t>
            </a:r>
            <a:br>
              <a:rPr lang="zh-CN" altLang="en-US" dirty="0"/>
            </a:br>
            <a:endParaRPr lang="en-CN" dirty="0"/>
          </a:p>
        </p:txBody>
      </p:sp>
      <p:sp>
        <p:nvSpPr>
          <p:cNvPr id="3" name="Content Placeholder 2">
            <a:extLst>
              <a:ext uri="{FF2B5EF4-FFF2-40B4-BE49-F238E27FC236}">
                <a16:creationId xmlns:a16="http://schemas.microsoft.com/office/drawing/2014/main" id="{31833165-B13C-D081-0848-0771F7025EC1}"/>
              </a:ext>
            </a:extLst>
          </p:cNvPr>
          <p:cNvSpPr>
            <a:spLocks noGrp="1"/>
          </p:cNvSpPr>
          <p:nvPr>
            <p:ph sz="half" idx="1"/>
          </p:nvPr>
        </p:nvSpPr>
        <p:spPr/>
        <p:txBody>
          <a:bodyPr/>
          <a:lstStyle/>
          <a:p>
            <a:r>
              <a:rPr lang="zh-CN" altLang="en-US" dirty="0"/>
              <a:t>你可以在发布的信息中添加信息过期值。这些值代表消息的过期时间间隔，单位是秒。如果消息在该时间间隔内没有被发送给订阅者，该消息将过期并被删除。如果你不设置消息过期值，消息将不会过期。</a:t>
            </a:r>
            <a:endParaRPr lang="en-CN" dirty="0"/>
          </a:p>
        </p:txBody>
      </p:sp>
    </p:spTree>
    <p:extLst>
      <p:ext uri="{BB962C8B-B14F-4D97-AF65-F5344CB8AC3E}">
        <p14:creationId xmlns:p14="http://schemas.microsoft.com/office/powerpoint/2010/main" val="241336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D18EF-6A13-540D-BF2C-4B53579F84F2}"/>
              </a:ext>
            </a:extLst>
          </p:cNvPr>
          <p:cNvSpPr>
            <a:spLocks noGrp="1"/>
          </p:cNvSpPr>
          <p:nvPr>
            <p:ph type="title"/>
          </p:nvPr>
        </p:nvSpPr>
        <p:spPr/>
        <p:txBody>
          <a:bodyPr/>
          <a:lstStyle/>
          <a:p>
            <a:r>
              <a:rPr lang="en-CN" dirty="0"/>
              <a:t>Demo</a:t>
            </a:r>
            <a:r>
              <a:rPr lang="en-US" altLang="zh-CN" dirty="0"/>
              <a:t>4:</a:t>
            </a:r>
            <a:r>
              <a:rPr lang="zh-CN" altLang="en-US" sz="4000" dirty="0">
                <a:solidFill>
                  <a:srgbClr val="FFFFFF"/>
                </a:solidFill>
                <a:latin typeface="Amazon Ember" panose="020B0603020204020204" pitchFamily="34" charset="0"/>
              </a:rPr>
              <a:t>使用消息过期、会话过期和</a:t>
            </a:r>
            <a:r>
              <a:rPr lang="en-US" sz="4000" dirty="0">
                <a:solidFill>
                  <a:srgbClr val="FFFFFF"/>
                </a:solidFill>
                <a:latin typeface="Amazon Ember" panose="020B0603020204020204" pitchFamily="34" charset="0"/>
              </a:rPr>
              <a:t>Clean Start</a:t>
            </a:r>
            <a:r>
              <a:rPr lang="zh-CN" altLang="en-US" sz="4000" dirty="0">
                <a:solidFill>
                  <a:srgbClr val="FFFFFF"/>
                </a:solidFill>
                <a:latin typeface="Amazon Ember" panose="020B0603020204020204" pitchFamily="34" charset="0"/>
              </a:rPr>
              <a:t>功能更好地控制设备行为</a:t>
            </a:r>
            <a:br>
              <a:rPr lang="en-US" altLang="zh-CN" sz="4000" dirty="0">
                <a:solidFill>
                  <a:srgbClr val="FFFFFF"/>
                </a:solidFill>
                <a:latin typeface="Amazon Ember" panose="020B0603020204020204" pitchFamily="34" charset="0"/>
              </a:rPr>
            </a:br>
            <a:endParaRPr lang="en-CN" dirty="0"/>
          </a:p>
        </p:txBody>
      </p:sp>
      <p:sp>
        <p:nvSpPr>
          <p:cNvPr id="4" name="Right Arrow 3">
            <a:extLst>
              <a:ext uri="{FF2B5EF4-FFF2-40B4-BE49-F238E27FC236}">
                <a16:creationId xmlns:a16="http://schemas.microsoft.com/office/drawing/2014/main" id="{0E2B139A-FF2B-8E96-B758-9C224A9529E5}"/>
              </a:ext>
            </a:extLst>
          </p:cNvPr>
          <p:cNvSpPr/>
          <p:nvPr/>
        </p:nvSpPr>
        <p:spPr>
          <a:xfrm>
            <a:off x="1698557" y="2657673"/>
            <a:ext cx="9694985" cy="226987"/>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N" dirty="0"/>
          </a:p>
        </p:txBody>
      </p:sp>
      <p:sp>
        <p:nvSpPr>
          <p:cNvPr id="5" name="TextBox 4">
            <a:extLst>
              <a:ext uri="{FF2B5EF4-FFF2-40B4-BE49-F238E27FC236}">
                <a16:creationId xmlns:a16="http://schemas.microsoft.com/office/drawing/2014/main" id="{4F487EF0-7549-6593-C3D2-E774F5190385}"/>
              </a:ext>
            </a:extLst>
          </p:cNvPr>
          <p:cNvSpPr txBox="1"/>
          <p:nvPr/>
        </p:nvSpPr>
        <p:spPr>
          <a:xfrm>
            <a:off x="1651665" y="2390323"/>
            <a:ext cx="8110962" cy="338554"/>
          </a:xfrm>
          <a:prstGeom prst="rect">
            <a:avLst/>
          </a:prstGeom>
          <a:noFill/>
        </p:spPr>
        <p:txBody>
          <a:bodyPr wrap="square" rtlCol="0">
            <a:spAutoFit/>
          </a:bodyPr>
          <a:lstStyle/>
          <a:p>
            <a:pPr algn="l"/>
            <a:r>
              <a:rPr lang="en-US" sz="1600" dirty="0" err="1">
                <a:latin typeface="Amazon Ember" panose="020B0603020204020204" pitchFamily="34" charset="0"/>
                <a:ea typeface="Amazon Ember" panose="020B0603020204020204" pitchFamily="34" charset="0"/>
                <a:cs typeface="Amazon Ember" panose="020B0603020204020204" pitchFamily="34" charset="0"/>
              </a:rPr>
              <a:t>汽车订阅topic</a:t>
            </a:r>
            <a:r>
              <a:rPr lang="en-US" sz="1600" dirty="0">
                <a:latin typeface="Amazon Ember" panose="020B0603020204020204" pitchFamily="34" charset="0"/>
                <a:ea typeface="Amazon Ember" panose="020B0603020204020204" pitchFamily="34" charset="0"/>
                <a:cs typeface="Amazon Ember" panose="020B0603020204020204" pitchFamily="34" charset="0"/>
              </a:rPr>
              <a:t> = “vehicle/#”</a:t>
            </a:r>
            <a:endParaRPr lang="en-CN" sz="1600" dirty="0">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052" name="Picture 4">
            <a:extLst>
              <a:ext uri="{FF2B5EF4-FFF2-40B4-BE49-F238E27FC236}">
                <a16:creationId xmlns:a16="http://schemas.microsoft.com/office/drawing/2014/main" id="{170A16B3-30A2-75F2-2959-95D2D9B56D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369" y="1805146"/>
            <a:ext cx="1170354" cy="117035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BC0550B-14CB-DADA-BA95-57C7FAD42C22}"/>
              </a:ext>
            </a:extLst>
          </p:cNvPr>
          <p:cNvPicPr>
            <a:picLocks noChangeAspect="1"/>
          </p:cNvPicPr>
          <p:nvPr/>
        </p:nvPicPr>
        <p:blipFill>
          <a:blip r:embed="rId3"/>
          <a:stretch>
            <a:fillRect/>
          </a:stretch>
        </p:blipFill>
        <p:spPr>
          <a:xfrm>
            <a:off x="576423" y="3483303"/>
            <a:ext cx="695988" cy="1401884"/>
          </a:xfrm>
          <a:prstGeom prst="rect">
            <a:avLst/>
          </a:prstGeom>
        </p:spPr>
      </p:pic>
      <p:sp>
        <p:nvSpPr>
          <p:cNvPr id="7" name="Right Arrow 6">
            <a:extLst>
              <a:ext uri="{FF2B5EF4-FFF2-40B4-BE49-F238E27FC236}">
                <a16:creationId xmlns:a16="http://schemas.microsoft.com/office/drawing/2014/main" id="{5C04B9E5-4944-249B-37BF-3B46EFA5FCC8}"/>
              </a:ext>
            </a:extLst>
          </p:cNvPr>
          <p:cNvSpPr/>
          <p:nvPr/>
        </p:nvSpPr>
        <p:spPr>
          <a:xfrm>
            <a:off x="1698557" y="4579025"/>
            <a:ext cx="3686439" cy="226989"/>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N" dirty="0"/>
          </a:p>
        </p:txBody>
      </p:sp>
      <p:sp>
        <p:nvSpPr>
          <p:cNvPr id="8" name="Right Arrow 7">
            <a:extLst>
              <a:ext uri="{FF2B5EF4-FFF2-40B4-BE49-F238E27FC236}">
                <a16:creationId xmlns:a16="http://schemas.microsoft.com/office/drawing/2014/main" id="{9FBB6801-3A45-CF95-57CE-D2BA37D88B89}"/>
              </a:ext>
            </a:extLst>
          </p:cNvPr>
          <p:cNvSpPr/>
          <p:nvPr/>
        </p:nvSpPr>
        <p:spPr>
          <a:xfrm>
            <a:off x="1698557" y="3811258"/>
            <a:ext cx="577480" cy="226988"/>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N" dirty="0"/>
          </a:p>
        </p:txBody>
      </p:sp>
      <p:sp>
        <p:nvSpPr>
          <p:cNvPr id="10" name="TextBox 9">
            <a:extLst>
              <a:ext uri="{FF2B5EF4-FFF2-40B4-BE49-F238E27FC236}">
                <a16:creationId xmlns:a16="http://schemas.microsoft.com/office/drawing/2014/main" id="{DD0B1445-0BB8-6C69-2A72-72C7D8070047}"/>
              </a:ext>
            </a:extLst>
          </p:cNvPr>
          <p:cNvSpPr txBox="1"/>
          <p:nvPr/>
        </p:nvSpPr>
        <p:spPr>
          <a:xfrm>
            <a:off x="2276037" y="3755475"/>
            <a:ext cx="7315200" cy="338554"/>
          </a:xfrm>
          <a:prstGeom prst="rect">
            <a:avLst/>
          </a:prstGeom>
          <a:noFill/>
        </p:spPr>
        <p:txBody>
          <a:bodyPr wrap="square">
            <a:spAutoFit/>
          </a:bodyPr>
          <a:lstStyle/>
          <a:p>
            <a:r>
              <a:rPr lang="en-CN" sz="1600" dirty="0"/>
              <a:t>MessageExpiryInterval = 10</a:t>
            </a:r>
          </a:p>
        </p:txBody>
      </p:sp>
      <p:sp>
        <p:nvSpPr>
          <p:cNvPr id="12" name="TextBox 11">
            <a:extLst>
              <a:ext uri="{FF2B5EF4-FFF2-40B4-BE49-F238E27FC236}">
                <a16:creationId xmlns:a16="http://schemas.microsoft.com/office/drawing/2014/main" id="{1D243AFE-F698-DC12-DD12-05D5A707C689}"/>
              </a:ext>
            </a:extLst>
          </p:cNvPr>
          <p:cNvSpPr txBox="1"/>
          <p:nvPr/>
        </p:nvSpPr>
        <p:spPr>
          <a:xfrm>
            <a:off x="5384996" y="4558189"/>
            <a:ext cx="7315200" cy="338554"/>
          </a:xfrm>
          <a:prstGeom prst="rect">
            <a:avLst/>
          </a:prstGeom>
          <a:noFill/>
        </p:spPr>
        <p:txBody>
          <a:bodyPr wrap="square">
            <a:spAutoFit/>
          </a:bodyPr>
          <a:lstStyle/>
          <a:p>
            <a:r>
              <a:rPr lang="en-CN" sz="1600" dirty="0"/>
              <a:t>MessageExpiryInterval = 120</a:t>
            </a:r>
          </a:p>
        </p:txBody>
      </p:sp>
      <p:sp>
        <p:nvSpPr>
          <p:cNvPr id="14" name="TextBox 13">
            <a:extLst>
              <a:ext uri="{FF2B5EF4-FFF2-40B4-BE49-F238E27FC236}">
                <a16:creationId xmlns:a16="http://schemas.microsoft.com/office/drawing/2014/main" id="{B2178E68-EE27-E961-6D5E-1EE9726E241A}"/>
              </a:ext>
            </a:extLst>
          </p:cNvPr>
          <p:cNvSpPr txBox="1"/>
          <p:nvPr/>
        </p:nvSpPr>
        <p:spPr>
          <a:xfrm>
            <a:off x="11393542" y="2478778"/>
            <a:ext cx="7315200" cy="584775"/>
          </a:xfrm>
          <a:prstGeom prst="rect">
            <a:avLst/>
          </a:prstGeom>
          <a:noFill/>
        </p:spPr>
        <p:txBody>
          <a:bodyPr wrap="square">
            <a:spAutoFit/>
          </a:bodyPr>
          <a:lstStyle/>
          <a:p>
            <a:r>
              <a:rPr lang="en-US" sz="1600" dirty="0" err="1">
                <a:latin typeface="Amazon Ember" panose="020B0603020204020204" pitchFamily="34" charset="0"/>
                <a:ea typeface="Amazon Ember" panose="020B0603020204020204" pitchFamily="34" charset="0"/>
                <a:cs typeface="Amazon Ember" panose="020B0603020204020204" pitchFamily="34" charset="0"/>
              </a:rPr>
              <a:t>session_expiry_interval</a:t>
            </a:r>
            <a:r>
              <a:rPr lang="en-US" sz="1600" dirty="0">
                <a:latin typeface="Amazon Ember" panose="020B0603020204020204" pitchFamily="34" charset="0"/>
                <a:ea typeface="Amazon Ember" panose="020B0603020204020204" pitchFamily="34" charset="0"/>
                <a:cs typeface="Amazon Ember" panose="020B0603020204020204" pitchFamily="34" charset="0"/>
              </a:rPr>
              <a:t> = 300</a:t>
            </a:r>
          </a:p>
          <a:p>
            <a:r>
              <a:rPr lang="en-US" sz="1600" dirty="0" err="1"/>
              <a:t>clean_start</a:t>
            </a:r>
            <a:r>
              <a:rPr lang="en-US" sz="1600" dirty="0"/>
              <a:t>=False</a:t>
            </a:r>
            <a:endParaRPr lang="en-CN" sz="1600" dirty="0"/>
          </a:p>
        </p:txBody>
      </p:sp>
      <p:sp>
        <p:nvSpPr>
          <p:cNvPr id="16" name="TextBox 15">
            <a:extLst>
              <a:ext uri="{FF2B5EF4-FFF2-40B4-BE49-F238E27FC236}">
                <a16:creationId xmlns:a16="http://schemas.microsoft.com/office/drawing/2014/main" id="{F2E62484-6BC8-7B98-1AC0-016FA7E75D72}"/>
              </a:ext>
            </a:extLst>
          </p:cNvPr>
          <p:cNvSpPr txBox="1"/>
          <p:nvPr/>
        </p:nvSpPr>
        <p:spPr>
          <a:xfrm>
            <a:off x="1594338" y="4338690"/>
            <a:ext cx="9355014" cy="338554"/>
          </a:xfrm>
          <a:prstGeom prst="rect">
            <a:avLst/>
          </a:prstGeom>
          <a:noFill/>
        </p:spPr>
        <p:txBody>
          <a:bodyPr wrap="square">
            <a:spAutoFit/>
          </a:bodyPr>
          <a:lstStyle/>
          <a:p>
            <a:r>
              <a:rPr lang="en-CN" sz="1600" dirty="0"/>
              <a:t>手机发布topic = "vehicle/air_conditioner/set"</a:t>
            </a:r>
          </a:p>
        </p:txBody>
      </p:sp>
      <p:sp>
        <p:nvSpPr>
          <p:cNvPr id="18" name="TextBox 17">
            <a:extLst>
              <a:ext uri="{FF2B5EF4-FFF2-40B4-BE49-F238E27FC236}">
                <a16:creationId xmlns:a16="http://schemas.microsoft.com/office/drawing/2014/main" id="{946CE576-F9F4-CE2A-CE2D-2872CF7693F6}"/>
              </a:ext>
            </a:extLst>
          </p:cNvPr>
          <p:cNvSpPr txBox="1"/>
          <p:nvPr/>
        </p:nvSpPr>
        <p:spPr>
          <a:xfrm>
            <a:off x="1594338" y="3565395"/>
            <a:ext cx="9355014" cy="338554"/>
          </a:xfrm>
          <a:prstGeom prst="rect">
            <a:avLst/>
          </a:prstGeom>
          <a:noFill/>
        </p:spPr>
        <p:txBody>
          <a:bodyPr wrap="square">
            <a:spAutoFit/>
          </a:bodyPr>
          <a:lstStyle/>
          <a:p>
            <a:r>
              <a:rPr lang="en-CN" sz="1600" dirty="0"/>
              <a:t>手机发布topic = "vehicle/driver_door/lock"</a:t>
            </a:r>
          </a:p>
        </p:txBody>
      </p:sp>
    </p:spTree>
    <p:extLst>
      <p:ext uri="{BB962C8B-B14F-4D97-AF65-F5344CB8AC3E}">
        <p14:creationId xmlns:p14="http://schemas.microsoft.com/office/powerpoint/2010/main" val="1332501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6E944-7340-187D-3D53-6FEEB3D801CB}"/>
              </a:ext>
            </a:extLst>
          </p:cNvPr>
          <p:cNvSpPr>
            <a:spLocks noGrp="1"/>
          </p:cNvSpPr>
          <p:nvPr>
            <p:ph type="title"/>
          </p:nvPr>
        </p:nvSpPr>
        <p:spPr/>
        <p:txBody>
          <a:bodyPr/>
          <a:lstStyle/>
          <a:p>
            <a:r>
              <a:rPr lang="en-US" dirty="0"/>
              <a:t>Server</a:t>
            </a:r>
            <a:r>
              <a:rPr lang="zh-CN" altLang="en-US" dirty="0"/>
              <a:t> </a:t>
            </a:r>
            <a:r>
              <a:rPr lang="en-US" dirty="0"/>
              <a:t>Disconnect–Server</a:t>
            </a:r>
            <a:r>
              <a:rPr lang="zh-CN" altLang="en-US" dirty="0"/>
              <a:t>断开</a:t>
            </a:r>
            <a:br>
              <a:rPr lang="zh-CN" altLang="en-US" dirty="0"/>
            </a:br>
            <a:br>
              <a:rPr lang="zh-CN" altLang="en-US" dirty="0"/>
            </a:br>
            <a:endParaRPr lang="en-CN" dirty="0"/>
          </a:p>
        </p:txBody>
      </p:sp>
      <p:sp>
        <p:nvSpPr>
          <p:cNvPr id="3" name="Content Placeholder 2">
            <a:extLst>
              <a:ext uri="{FF2B5EF4-FFF2-40B4-BE49-F238E27FC236}">
                <a16:creationId xmlns:a16="http://schemas.microsoft.com/office/drawing/2014/main" id="{7671C059-5390-FD09-D3EA-3561ACE3C2C2}"/>
              </a:ext>
            </a:extLst>
          </p:cNvPr>
          <p:cNvSpPr>
            <a:spLocks noGrp="1"/>
          </p:cNvSpPr>
          <p:nvPr>
            <p:ph sz="half" idx="1"/>
          </p:nvPr>
        </p:nvSpPr>
        <p:spPr/>
        <p:txBody>
          <a:bodyPr/>
          <a:lstStyle/>
          <a:p>
            <a:r>
              <a:rPr lang="zh-CN" altLang="en-US" dirty="0"/>
              <a:t>允许 </a:t>
            </a:r>
            <a:r>
              <a:rPr lang="en-US" dirty="0"/>
              <a:t>Server </a:t>
            </a:r>
            <a:r>
              <a:rPr lang="zh-CN" altLang="en-US" dirty="0"/>
              <a:t>侧发送 </a:t>
            </a:r>
            <a:r>
              <a:rPr lang="en-US" dirty="0"/>
              <a:t>DISCONNECT </a:t>
            </a:r>
            <a:r>
              <a:rPr lang="zh-CN" altLang="en-US" dirty="0"/>
              <a:t>控制包，以指示断开的原因。 </a:t>
            </a:r>
          </a:p>
          <a:p>
            <a:endParaRPr lang="en-CN" dirty="0"/>
          </a:p>
        </p:txBody>
      </p:sp>
    </p:spTree>
    <p:extLst>
      <p:ext uri="{BB962C8B-B14F-4D97-AF65-F5344CB8AC3E}">
        <p14:creationId xmlns:p14="http://schemas.microsoft.com/office/powerpoint/2010/main" val="2203542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5C74C-D441-8890-1E3C-12A5F0212729}"/>
              </a:ext>
            </a:extLst>
          </p:cNvPr>
          <p:cNvSpPr>
            <a:spLocks noGrp="1"/>
          </p:cNvSpPr>
          <p:nvPr>
            <p:ph type="title"/>
          </p:nvPr>
        </p:nvSpPr>
        <p:spPr/>
        <p:txBody>
          <a:bodyPr vert="horz" lIns="91440" tIns="45720" rIns="91440" bIns="45720" rtlCol="0" anchor="t">
            <a:noAutofit/>
          </a:bodyPr>
          <a:lstStyle/>
          <a:p>
            <a:r>
              <a:rPr lang="en-US" dirty="0"/>
              <a:t>Reason code on all ACKs – </a:t>
            </a:r>
            <a:r>
              <a:rPr lang="zh-CN" altLang="en-US" dirty="0"/>
              <a:t>所有控制包包含原因码</a:t>
            </a:r>
            <a:endParaRPr lang="en-CN" dirty="0"/>
          </a:p>
        </p:txBody>
      </p:sp>
      <p:sp>
        <p:nvSpPr>
          <p:cNvPr id="3" name="Content Placeholder 2">
            <a:extLst>
              <a:ext uri="{FF2B5EF4-FFF2-40B4-BE49-F238E27FC236}">
                <a16:creationId xmlns:a16="http://schemas.microsoft.com/office/drawing/2014/main" id="{8F9B5FAA-9B86-9AEA-BD54-18DA939E1B6D}"/>
              </a:ext>
            </a:extLst>
          </p:cNvPr>
          <p:cNvSpPr>
            <a:spLocks noGrp="1"/>
          </p:cNvSpPr>
          <p:nvPr>
            <p:ph sz="half" idx="1"/>
          </p:nvPr>
        </p:nvSpPr>
        <p:spPr/>
        <p:txBody>
          <a:bodyPr/>
          <a:lstStyle/>
          <a:p>
            <a:pPr marL="457200" indent="-457200">
              <a:buFont typeface="Arial" panose="020B0604020202020204" pitchFamily="34" charset="0"/>
              <a:buChar char="•"/>
            </a:pPr>
            <a:r>
              <a:rPr lang="zh-CN" altLang="en-US" dirty="0"/>
              <a:t>更改所有控制包都包含一个 </a:t>
            </a:r>
            <a:r>
              <a:rPr lang="en-US" dirty="0"/>
              <a:t>Reason Code，</a:t>
            </a:r>
            <a:r>
              <a:rPr lang="zh-CN" altLang="en-US" dirty="0"/>
              <a:t>这些控制包包括</a:t>
            </a:r>
            <a:r>
              <a:rPr lang="en-US" altLang="zh-CN" dirty="0"/>
              <a:t>:</a:t>
            </a:r>
            <a:r>
              <a:rPr lang="en-US" dirty="0"/>
              <a:t>CONNACK，PUBACK，SUBACK，UNSUBACK，DISCONNECT 。</a:t>
            </a:r>
            <a:r>
              <a:rPr lang="zh-CN" altLang="en-US" dirty="0"/>
              <a:t>这允许参与者是否继续 请求的功能。</a:t>
            </a:r>
            <a:endParaRPr lang="en-US" altLang="zh-CN" dirty="0"/>
          </a:p>
          <a:p>
            <a:pPr marL="457200" indent="-457200">
              <a:buFont typeface="Arial" panose="020B0604020202020204" pitchFamily="34" charset="0"/>
              <a:buChar char="•"/>
            </a:pPr>
            <a:endParaRPr lang="en-US" altLang="zh-CN" dirty="0"/>
          </a:p>
          <a:p>
            <a:pPr marL="457200" indent="-457200">
              <a:buFont typeface="Arial" panose="020B0604020202020204" pitchFamily="34" charset="0"/>
              <a:buChar char="•"/>
            </a:pPr>
            <a:r>
              <a:rPr lang="zh-CN" altLang="en-US" dirty="0"/>
              <a:t>每个控制包的原因码，详见以下链接：</a:t>
            </a:r>
            <a:endParaRPr lang="en-US" altLang="zh-CN" dirty="0"/>
          </a:p>
          <a:p>
            <a:r>
              <a:rPr lang="en-US" altLang="zh-CN" dirty="0"/>
              <a:t>https://</a:t>
            </a:r>
            <a:r>
              <a:rPr lang="en-US" altLang="zh-CN" dirty="0" err="1"/>
              <a:t>docs.aws.amazon.com</a:t>
            </a:r>
            <a:r>
              <a:rPr lang="en-US" altLang="zh-CN" dirty="0"/>
              <a:t>/</a:t>
            </a:r>
            <a:r>
              <a:rPr lang="en-US" altLang="zh-CN" dirty="0" err="1"/>
              <a:t>iot</a:t>
            </a:r>
            <a:r>
              <a:rPr lang="en-US" altLang="zh-CN" dirty="0"/>
              <a:t>/latest/</a:t>
            </a:r>
            <a:r>
              <a:rPr lang="en-US" altLang="zh-CN" dirty="0" err="1"/>
              <a:t>developerguide</a:t>
            </a:r>
            <a:r>
              <a:rPr lang="en-US" altLang="zh-CN" dirty="0"/>
              <a:t>/mqtt.html#mqtt5-reason-codes</a:t>
            </a:r>
          </a:p>
          <a:p>
            <a:endParaRPr lang="zh-CN" altLang="en-US" dirty="0"/>
          </a:p>
          <a:p>
            <a:endParaRPr lang="en-CN" dirty="0"/>
          </a:p>
        </p:txBody>
      </p:sp>
    </p:spTree>
    <p:extLst>
      <p:ext uri="{BB962C8B-B14F-4D97-AF65-F5344CB8AC3E}">
        <p14:creationId xmlns:p14="http://schemas.microsoft.com/office/powerpoint/2010/main" val="1403802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6A208-560C-0794-A8E6-648773775E89}"/>
              </a:ext>
            </a:extLst>
          </p:cNvPr>
          <p:cNvSpPr>
            <a:spLocks noGrp="1"/>
          </p:cNvSpPr>
          <p:nvPr>
            <p:ph type="title"/>
          </p:nvPr>
        </p:nvSpPr>
        <p:spPr>
          <a:xfrm>
            <a:off x="642424" y="3501529"/>
            <a:ext cx="13511460" cy="873186"/>
          </a:xfrm>
        </p:spPr>
        <p:txBody>
          <a:bodyPr/>
          <a:lstStyle/>
          <a:p>
            <a:r>
              <a:rPr lang="en-CN" dirty="0"/>
              <a:t>Demo</a:t>
            </a:r>
            <a:r>
              <a:rPr lang="en-US" altLang="zh-CN" dirty="0"/>
              <a:t>5:</a:t>
            </a:r>
            <a:r>
              <a:rPr lang="zh-CN" altLang="en-US" sz="4000" dirty="0">
                <a:solidFill>
                  <a:srgbClr val="FFFFFF"/>
                </a:solidFill>
                <a:latin typeface="Amazon Ember" panose="020B0603020204020204" pitchFamily="34" charset="0"/>
              </a:rPr>
              <a:t>使用原因代码和服务器断开功能增强了设备连接流程</a:t>
            </a:r>
            <a:br>
              <a:rPr lang="zh-CN" altLang="en-US" sz="4000" dirty="0">
                <a:solidFill>
                  <a:srgbClr val="FFFFFF"/>
                </a:solidFill>
                <a:latin typeface="Amazon Ember" panose="020B0603020204020204" pitchFamily="34" charset="0"/>
              </a:rPr>
            </a:br>
            <a:endParaRPr lang="en-CN" dirty="0"/>
          </a:p>
        </p:txBody>
      </p:sp>
    </p:spTree>
    <p:extLst>
      <p:ext uri="{BB962C8B-B14F-4D97-AF65-F5344CB8AC3E}">
        <p14:creationId xmlns:p14="http://schemas.microsoft.com/office/powerpoint/2010/main" val="1649789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6593-913B-A7CA-6F3D-5AD75F87ECEA}"/>
              </a:ext>
            </a:extLst>
          </p:cNvPr>
          <p:cNvSpPr>
            <a:spLocks noGrp="1"/>
          </p:cNvSpPr>
          <p:nvPr>
            <p:ph type="title"/>
          </p:nvPr>
        </p:nvSpPr>
        <p:spPr/>
        <p:txBody>
          <a:bodyPr/>
          <a:lstStyle/>
          <a:p>
            <a:r>
              <a:rPr lang="en-US" dirty="0"/>
              <a:t>Payload format and content type</a:t>
            </a:r>
            <a:r>
              <a:rPr lang="zh-CN" altLang="en-US" dirty="0"/>
              <a:t> </a:t>
            </a:r>
            <a:r>
              <a:rPr lang="en-US" altLang="zh-CN" dirty="0"/>
              <a:t>-</a:t>
            </a:r>
            <a:r>
              <a:rPr lang="zh-CN" altLang="en-US" dirty="0"/>
              <a:t>  载荷格式和内容类型</a:t>
            </a:r>
            <a:br>
              <a:rPr lang="zh-CN" altLang="en-US" dirty="0"/>
            </a:br>
            <a:br>
              <a:rPr lang="zh-CN" altLang="en-US" dirty="0"/>
            </a:br>
            <a:endParaRPr lang="en-CN" dirty="0"/>
          </a:p>
        </p:txBody>
      </p:sp>
      <p:sp>
        <p:nvSpPr>
          <p:cNvPr id="3" name="Content Placeholder 2">
            <a:extLst>
              <a:ext uri="{FF2B5EF4-FFF2-40B4-BE49-F238E27FC236}">
                <a16:creationId xmlns:a16="http://schemas.microsoft.com/office/drawing/2014/main" id="{64DF24AC-D746-3E2B-5F2C-2A011743085A}"/>
              </a:ext>
            </a:extLst>
          </p:cNvPr>
          <p:cNvSpPr>
            <a:spLocks noGrp="1"/>
          </p:cNvSpPr>
          <p:nvPr>
            <p:ph sz="half" idx="1"/>
          </p:nvPr>
        </p:nvSpPr>
        <p:spPr/>
        <p:txBody>
          <a:bodyPr/>
          <a:lstStyle/>
          <a:p>
            <a:r>
              <a:rPr lang="zh-CN" altLang="en-US" dirty="0"/>
              <a:t>允许指定发布消息的载荷格式</a:t>
            </a:r>
            <a:r>
              <a:rPr lang="en-US" altLang="zh-CN" dirty="0"/>
              <a:t>(</a:t>
            </a:r>
            <a:r>
              <a:rPr lang="en-US" dirty="0" err="1"/>
              <a:t>binary，text</a:t>
            </a:r>
            <a:r>
              <a:rPr lang="en-US" dirty="0"/>
              <a:t>)</a:t>
            </a:r>
            <a:r>
              <a:rPr lang="zh-CN" altLang="en-US" dirty="0"/>
              <a:t>和 </a:t>
            </a:r>
            <a:r>
              <a:rPr lang="en-US" dirty="0"/>
              <a:t>MIME </a:t>
            </a:r>
            <a:r>
              <a:rPr lang="zh-CN" altLang="en-US" dirty="0"/>
              <a:t>风格的内容类型。这两个属性会被转发给订阅方。 </a:t>
            </a:r>
          </a:p>
          <a:p>
            <a:endParaRPr lang="en-CN" dirty="0"/>
          </a:p>
        </p:txBody>
      </p:sp>
    </p:spTree>
    <p:extLst>
      <p:ext uri="{BB962C8B-B14F-4D97-AF65-F5344CB8AC3E}">
        <p14:creationId xmlns:p14="http://schemas.microsoft.com/office/powerpoint/2010/main" val="938512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6BA2B-2E9E-B1E1-59B5-72F6E073509D}"/>
              </a:ext>
            </a:extLst>
          </p:cNvPr>
          <p:cNvSpPr>
            <a:spLocks noGrp="1"/>
          </p:cNvSpPr>
          <p:nvPr>
            <p:ph type="title"/>
          </p:nvPr>
        </p:nvSpPr>
        <p:spPr/>
        <p:txBody>
          <a:bodyPr/>
          <a:lstStyle/>
          <a:p>
            <a:r>
              <a:rPr lang="zh-CN" altLang="en-US" dirty="0"/>
              <a:t>最大封包大小</a:t>
            </a:r>
            <a:br>
              <a:rPr lang="zh-CN" altLang="en-US" dirty="0"/>
            </a:br>
            <a:br>
              <a:rPr lang="zh-CN" altLang="en-US" dirty="0"/>
            </a:br>
            <a:endParaRPr lang="en-CN" dirty="0"/>
          </a:p>
        </p:txBody>
      </p:sp>
      <p:sp>
        <p:nvSpPr>
          <p:cNvPr id="3" name="Content Placeholder 2">
            <a:extLst>
              <a:ext uri="{FF2B5EF4-FFF2-40B4-BE49-F238E27FC236}">
                <a16:creationId xmlns:a16="http://schemas.microsoft.com/office/drawing/2014/main" id="{6387D20B-D96C-54A2-D906-1CAC54CE6109}"/>
              </a:ext>
            </a:extLst>
          </p:cNvPr>
          <p:cNvSpPr>
            <a:spLocks noGrp="1"/>
          </p:cNvSpPr>
          <p:nvPr>
            <p:ph sz="half" idx="1"/>
          </p:nvPr>
        </p:nvSpPr>
        <p:spPr/>
        <p:txBody>
          <a:bodyPr/>
          <a:lstStyle/>
          <a:p>
            <a:r>
              <a:rPr lang="zh-CN" altLang="en-US" dirty="0"/>
              <a:t>允许客户端和服务器独立指定它们支持的最大数据包大小。 会话参与方发送较大的数据包是会报错的。 </a:t>
            </a:r>
          </a:p>
          <a:p>
            <a:endParaRPr lang="en-CN" dirty="0"/>
          </a:p>
        </p:txBody>
      </p:sp>
    </p:spTree>
    <p:extLst>
      <p:ext uri="{BB962C8B-B14F-4D97-AF65-F5344CB8AC3E}">
        <p14:creationId xmlns:p14="http://schemas.microsoft.com/office/powerpoint/2010/main" val="601233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p:txBody>
          <a:bodyPr/>
          <a:lstStyle/>
          <a:p>
            <a:r>
              <a:rPr lang="en-CN" sz="4000" dirty="0">
                <a:latin typeface="Amazon Ember" panose="020B0603020204020204" pitchFamily="34" charset="0"/>
                <a:ea typeface="Amazon Ember" panose="020B0603020204020204" pitchFamily="34" charset="0"/>
                <a:cs typeface="Amazon Ember" panose="020B0603020204020204" pitchFamily="34" charset="0"/>
              </a:rPr>
              <a:t>内容</a:t>
            </a:r>
            <a:endParaRPr lang="en-US" dirty="0"/>
          </a:p>
        </p:txBody>
      </p:sp>
      <p:sp>
        <p:nvSpPr>
          <p:cNvPr id="3" name="Text Placeholder 2">
            <a:extLst>
              <a:ext uri="{FF2B5EF4-FFF2-40B4-BE49-F238E27FC236}">
                <a16:creationId xmlns:a16="http://schemas.microsoft.com/office/drawing/2014/main" id="{9B31914C-65F5-CC41-BBCB-918C1794AD8C}"/>
              </a:ext>
            </a:extLst>
          </p:cNvPr>
          <p:cNvSpPr>
            <a:spLocks noGrp="1"/>
          </p:cNvSpPr>
          <p:nvPr>
            <p:ph type="body" sz="quarter" idx="10"/>
          </p:nvPr>
        </p:nvSpPr>
        <p:spPr/>
        <p:txBody>
          <a:bodyPr/>
          <a:lstStyle/>
          <a:p>
            <a:pPr marL="285750" indent="-285750" algn="l" rtl="0" eaLnBrk="1" fontAlgn="b" latinLnBrk="0" hangingPunct="1">
              <a:spcBef>
                <a:spcPts val="0"/>
              </a:spcBef>
              <a:spcAft>
                <a:spcPts val="0"/>
              </a:spcAft>
              <a:buFont typeface="Arial" panose="020B0604020202020204" pitchFamily="34" charset="0"/>
              <a:buChar char="•"/>
            </a:pPr>
            <a:r>
              <a:rPr lang="en-CN" sz="3200" dirty="0">
                <a:solidFill>
                  <a:srgbClr val="FFFFFF"/>
                </a:solidFill>
                <a:latin typeface="Amazon Ember" panose="020B0603020204020204" pitchFamily="34" charset="0"/>
              </a:rPr>
              <a:t>IoT</a:t>
            </a:r>
            <a:r>
              <a:rPr lang="zh-CN" altLang="en-US" sz="3200" dirty="0">
                <a:solidFill>
                  <a:srgbClr val="FFFFFF"/>
                </a:solidFill>
                <a:latin typeface="Amazon Ember" panose="020B0603020204020204" pitchFamily="34" charset="0"/>
              </a:rPr>
              <a:t> </a:t>
            </a:r>
            <a:r>
              <a:rPr lang="en-US" altLang="zh-CN" sz="3200" dirty="0">
                <a:solidFill>
                  <a:srgbClr val="FFFFFF"/>
                </a:solidFill>
                <a:latin typeface="Amazon Ember" panose="020B0603020204020204" pitchFamily="34" charset="0"/>
              </a:rPr>
              <a:t>Core</a:t>
            </a:r>
            <a:r>
              <a:rPr lang="zh-CN" altLang="en-US" sz="3200" dirty="0">
                <a:solidFill>
                  <a:srgbClr val="FFFFFF"/>
                </a:solidFill>
                <a:latin typeface="Amazon Ember" panose="020B0603020204020204" pitchFamily="34" charset="0"/>
              </a:rPr>
              <a:t>和</a:t>
            </a:r>
            <a:r>
              <a:rPr lang="en-US" altLang="zh-CN" sz="3200" dirty="0">
                <a:solidFill>
                  <a:srgbClr val="FFFFFF"/>
                </a:solidFill>
                <a:latin typeface="Amazon Ember" panose="020B0603020204020204" pitchFamily="34" charset="0"/>
              </a:rPr>
              <a:t>Greengrass</a:t>
            </a:r>
            <a:r>
              <a:rPr lang="zh-CN" altLang="en-US" sz="3200" dirty="0">
                <a:solidFill>
                  <a:srgbClr val="FFFFFF"/>
                </a:solidFill>
                <a:latin typeface="Amazon Ember" panose="020B0603020204020204" pitchFamily="34" charset="0"/>
              </a:rPr>
              <a:t>支持</a:t>
            </a:r>
            <a:r>
              <a:rPr lang="en-US" altLang="zh-CN" sz="3200" dirty="0">
                <a:solidFill>
                  <a:srgbClr val="FFFFFF"/>
                </a:solidFill>
                <a:latin typeface="Amazon Ember" panose="020B0603020204020204" pitchFamily="34" charset="0"/>
              </a:rPr>
              <a:t>MQTTv5</a:t>
            </a:r>
          </a:p>
          <a:p>
            <a:pPr marL="285750" indent="-285750" algn="l" rtl="0" eaLnBrk="1" fontAlgn="b" latinLnBrk="0" hangingPunct="1">
              <a:spcBef>
                <a:spcPts val="0"/>
              </a:spcBef>
              <a:spcAft>
                <a:spcPts val="0"/>
              </a:spcAft>
              <a:buFont typeface="Arial" panose="020B0604020202020204" pitchFamily="34" charset="0"/>
              <a:buChar char="•"/>
            </a:pPr>
            <a:endParaRPr lang="en-CN" sz="3200" b="0" i="0" u="none" strike="noStrike" kern="1200" dirty="0">
              <a:solidFill>
                <a:srgbClr val="FFFFFF"/>
              </a:solidFill>
              <a:effectLst/>
              <a:latin typeface="Amazon Ember" panose="020B0603020204020204" pitchFamily="34" charset="0"/>
            </a:endParaRPr>
          </a:p>
          <a:p>
            <a:pPr marL="285750" indent="-285750" algn="l" rtl="0" eaLnBrk="1" fontAlgn="b" latinLnBrk="0" hangingPunct="1">
              <a:spcBef>
                <a:spcPts val="0"/>
              </a:spcBef>
              <a:spcAft>
                <a:spcPts val="0"/>
              </a:spcAft>
              <a:buFont typeface="Arial" panose="020B0604020202020204" pitchFamily="34" charset="0"/>
              <a:buChar char="•"/>
            </a:pPr>
            <a:r>
              <a:rPr lang="en-US" sz="3200" b="0" i="0" u="none" strike="noStrike" kern="1200" dirty="0">
                <a:solidFill>
                  <a:srgbClr val="FFFFFF"/>
                </a:solidFill>
                <a:effectLst/>
                <a:latin typeface="Amazon Ember" panose="020B0603020204020204" pitchFamily="34" charset="0"/>
              </a:rPr>
              <a:t>MQTTv5新特性和Demo</a:t>
            </a:r>
          </a:p>
          <a:p>
            <a:pPr marL="285750" indent="-285750" algn="l" rtl="0" eaLnBrk="1" fontAlgn="b" latinLnBrk="0" hangingPunct="1">
              <a:spcBef>
                <a:spcPts val="0"/>
              </a:spcBef>
              <a:spcAft>
                <a:spcPts val="0"/>
              </a:spcAft>
              <a:buFont typeface="Arial" panose="020B0604020202020204" pitchFamily="34" charset="0"/>
              <a:buChar char="•"/>
            </a:pPr>
            <a:endParaRPr lang="en-CN" sz="3200" b="0" i="0" u="none" strike="noStrike" dirty="0">
              <a:effectLst/>
              <a:latin typeface="Arial" panose="020B0604020202020204" pitchFamily="34" charset="0"/>
            </a:endParaRPr>
          </a:p>
          <a:p>
            <a:pPr marL="285750" indent="-285750" algn="l" rtl="0" eaLnBrk="1" fontAlgn="b" latinLnBrk="0" hangingPunct="1">
              <a:spcBef>
                <a:spcPts val="0"/>
              </a:spcBef>
              <a:spcAft>
                <a:spcPts val="0"/>
              </a:spcAft>
              <a:buFont typeface="Arial" panose="020B0604020202020204" pitchFamily="34" charset="0"/>
              <a:buChar char="•"/>
            </a:pPr>
            <a:r>
              <a:rPr lang="en-CN" sz="3200" b="0" i="0" u="none" strike="noStrike" kern="1200" dirty="0">
                <a:solidFill>
                  <a:srgbClr val="FFFFFF"/>
                </a:solidFill>
                <a:effectLst/>
                <a:latin typeface="Amazon Ember" panose="020B0603020204020204" pitchFamily="34" charset="0"/>
              </a:rPr>
              <a:t>AWS</a:t>
            </a:r>
            <a:r>
              <a:rPr lang="zh-CN" altLang="en-US" sz="3200" b="0" i="0" u="none" strike="noStrike" kern="1200" dirty="0">
                <a:solidFill>
                  <a:srgbClr val="FFFFFF"/>
                </a:solidFill>
                <a:effectLst/>
                <a:latin typeface="Amazon Ember" panose="020B0603020204020204" pitchFamily="34" charset="0"/>
              </a:rPr>
              <a:t> </a:t>
            </a:r>
            <a:r>
              <a:rPr lang="en-US" altLang="zh-CN" sz="3200" b="0" i="0" u="none" strike="noStrike" kern="1200" dirty="0">
                <a:solidFill>
                  <a:srgbClr val="FFFFFF"/>
                </a:solidFill>
                <a:effectLst/>
                <a:latin typeface="Amazon Ember" panose="020B0603020204020204" pitchFamily="34" charset="0"/>
              </a:rPr>
              <a:t>IoT</a:t>
            </a:r>
            <a:r>
              <a:rPr lang="zh-CN" altLang="en-US" sz="3200" b="0" i="0" u="none" strike="noStrike" kern="1200" dirty="0">
                <a:solidFill>
                  <a:srgbClr val="FFFFFF"/>
                </a:solidFill>
                <a:effectLst/>
                <a:latin typeface="Amazon Ember" panose="020B0603020204020204" pitchFamily="34" charset="0"/>
              </a:rPr>
              <a:t>和</a:t>
            </a:r>
            <a:r>
              <a:rPr lang="en-US" altLang="zh-CN" sz="3200" b="0" i="0" u="none" strike="noStrike" kern="1200" dirty="0">
                <a:solidFill>
                  <a:srgbClr val="FFFFFF"/>
                </a:solidFill>
                <a:effectLst/>
                <a:latin typeface="Amazon Ember" panose="020B0603020204020204" pitchFamily="34" charset="0"/>
              </a:rPr>
              <a:t>MQTT</a:t>
            </a:r>
            <a:r>
              <a:rPr lang="zh-CN" altLang="en-US" sz="3200" b="0" i="0" u="none" strike="noStrike" kern="1200" dirty="0">
                <a:solidFill>
                  <a:srgbClr val="FFFFFF"/>
                </a:solidFill>
                <a:effectLst/>
                <a:latin typeface="Amazon Ember" panose="020B0603020204020204" pitchFamily="34" charset="0"/>
              </a:rPr>
              <a:t>技术规范的区别</a:t>
            </a:r>
            <a:endParaRPr lang="en-US" altLang="zh-CN" sz="3200" b="0" i="0" u="none" strike="noStrike" kern="1200" dirty="0">
              <a:solidFill>
                <a:srgbClr val="FFFFFF"/>
              </a:solidFill>
              <a:effectLst/>
              <a:latin typeface="Amazon Ember" panose="020B0603020204020204" pitchFamily="34" charset="0"/>
            </a:endParaRPr>
          </a:p>
          <a:p>
            <a:pPr marL="285750" indent="-285750" algn="l" rtl="0" eaLnBrk="1" fontAlgn="b" latinLnBrk="0" hangingPunct="1">
              <a:spcBef>
                <a:spcPts val="0"/>
              </a:spcBef>
              <a:spcAft>
                <a:spcPts val="0"/>
              </a:spcAft>
              <a:buFont typeface="Arial" panose="020B0604020202020204" pitchFamily="34" charset="0"/>
              <a:buChar char="•"/>
            </a:pPr>
            <a:endParaRPr lang="en-US" sz="32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458624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51E90-EDA9-95F1-62AF-8BDBCC6D1FB8}"/>
              </a:ext>
            </a:extLst>
          </p:cNvPr>
          <p:cNvSpPr>
            <a:spLocks noGrp="1"/>
          </p:cNvSpPr>
          <p:nvPr>
            <p:ph type="title"/>
          </p:nvPr>
        </p:nvSpPr>
        <p:spPr/>
        <p:txBody>
          <a:bodyPr/>
          <a:lstStyle/>
          <a:p>
            <a:r>
              <a:rPr lang="en-US" dirty="0"/>
              <a:t>Server</a:t>
            </a:r>
            <a:r>
              <a:rPr lang="zh-CN" altLang="en-US" dirty="0"/>
              <a:t>保活 </a:t>
            </a:r>
            <a:br>
              <a:rPr lang="zh-CN" altLang="en-US" dirty="0"/>
            </a:br>
            <a:endParaRPr lang="en-CN" dirty="0"/>
          </a:p>
        </p:txBody>
      </p:sp>
      <p:sp>
        <p:nvSpPr>
          <p:cNvPr id="3" name="Content Placeholder 2">
            <a:extLst>
              <a:ext uri="{FF2B5EF4-FFF2-40B4-BE49-F238E27FC236}">
                <a16:creationId xmlns:a16="http://schemas.microsoft.com/office/drawing/2014/main" id="{DBF5F530-B5BF-2E09-F085-EA5B6D7CDFDC}"/>
              </a:ext>
            </a:extLst>
          </p:cNvPr>
          <p:cNvSpPr>
            <a:spLocks noGrp="1"/>
          </p:cNvSpPr>
          <p:nvPr>
            <p:ph sz="half" idx="1"/>
          </p:nvPr>
        </p:nvSpPr>
        <p:spPr/>
        <p:txBody>
          <a:bodyPr/>
          <a:lstStyle/>
          <a:p>
            <a:r>
              <a:rPr lang="zh-CN" altLang="en-US" dirty="0"/>
              <a:t>允许服务器指定希望客户端用作保持活动状态的值。 这允许服务器设置最大允许的保持活动状态 ，并且客户端遵守它。 </a:t>
            </a:r>
          </a:p>
          <a:p>
            <a:endParaRPr lang="en-CN" dirty="0"/>
          </a:p>
        </p:txBody>
      </p:sp>
    </p:spTree>
    <p:extLst>
      <p:ext uri="{BB962C8B-B14F-4D97-AF65-F5344CB8AC3E}">
        <p14:creationId xmlns:p14="http://schemas.microsoft.com/office/powerpoint/2010/main" val="3371697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0FF3F-F028-AEBD-2848-70AB75616F85}"/>
              </a:ext>
            </a:extLst>
          </p:cNvPr>
          <p:cNvSpPr>
            <a:spLocks noGrp="1"/>
          </p:cNvSpPr>
          <p:nvPr>
            <p:ph type="title"/>
          </p:nvPr>
        </p:nvSpPr>
        <p:spPr/>
        <p:txBody>
          <a:bodyPr/>
          <a:lstStyle/>
          <a:p>
            <a:r>
              <a:rPr lang="en-US" dirty="0"/>
              <a:t>Reason string on all ACKs – </a:t>
            </a:r>
            <a:r>
              <a:rPr lang="zh-CN" altLang="en-US" dirty="0"/>
              <a:t>所有控制包包含原因字符串</a:t>
            </a:r>
            <a:br>
              <a:rPr lang="zh-CN" altLang="en-US" dirty="0"/>
            </a:br>
            <a:br>
              <a:rPr lang="zh-CN" altLang="en-US" dirty="0"/>
            </a:br>
            <a:endParaRPr lang="en-CN" dirty="0"/>
          </a:p>
        </p:txBody>
      </p:sp>
      <p:sp>
        <p:nvSpPr>
          <p:cNvPr id="3" name="Content Placeholder 2">
            <a:extLst>
              <a:ext uri="{FF2B5EF4-FFF2-40B4-BE49-F238E27FC236}">
                <a16:creationId xmlns:a16="http://schemas.microsoft.com/office/drawing/2014/main" id="{C4829D0E-EE70-055C-07FA-6DD970320448}"/>
              </a:ext>
            </a:extLst>
          </p:cNvPr>
          <p:cNvSpPr>
            <a:spLocks noGrp="1"/>
          </p:cNvSpPr>
          <p:nvPr>
            <p:ph sz="half" idx="1"/>
          </p:nvPr>
        </p:nvSpPr>
        <p:spPr/>
        <p:txBody>
          <a:bodyPr/>
          <a:lstStyle/>
          <a:p>
            <a:r>
              <a:rPr lang="zh-CN" altLang="en-US" dirty="0"/>
              <a:t>更改所有控制包都包含一个 </a:t>
            </a:r>
            <a:r>
              <a:rPr lang="en-US" dirty="0"/>
              <a:t>Reason Code </a:t>
            </a:r>
            <a:r>
              <a:rPr lang="zh-CN" altLang="en-US" dirty="0"/>
              <a:t>以及可选的提示语。它用于问题诊断，接收方不必解析其内 容。 </a:t>
            </a:r>
          </a:p>
          <a:p>
            <a:endParaRPr lang="en-CN" dirty="0"/>
          </a:p>
        </p:txBody>
      </p:sp>
    </p:spTree>
    <p:extLst>
      <p:ext uri="{BB962C8B-B14F-4D97-AF65-F5344CB8AC3E}">
        <p14:creationId xmlns:p14="http://schemas.microsoft.com/office/powerpoint/2010/main" val="3669018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4F6F4-D753-D981-BD97-F0BDB6BD27BA}"/>
              </a:ext>
            </a:extLst>
          </p:cNvPr>
          <p:cNvSpPr>
            <a:spLocks noGrp="1"/>
          </p:cNvSpPr>
          <p:nvPr>
            <p:ph type="title"/>
          </p:nvPr>
        </p:nvSpPr>
        <p:spPr/>
        <p:txBody>
          <a:bodyPr/>
          <a:lstStyle/>
          <a:p>
            <a:r>
              <a:rPr lang="en-US" dirty="0"/>
              <a:t>Shared Subscriptions – </a:t>
            </a:r>
            <a:r>
              <a:rPr lang="en-US" dirty="0" err="1"/>
              <a:t>共享订阅</a:t>
            </a:r>
            <a:endParaRPr lang="en-CN" dirty="0"/>
          </a:p>
        </p:txBody>
      </p:sp>
      <p:sp>
        <p:nvSpPr>
          <p:cNvPr id="3" name="Content Placeholder 2">
            <a:extLst>
              <a:ext uri="{FF2B5EF4-FFF2-40B4-BE49-F238E27FC236}">
                <a16:creationId xmlns:a16="http://schemas.microsoft.com/office/drawing/2014/main" id="{1883D71A-C2DA-B245-4A30-7BF4F747D22E}"/>
              </a:ext>
            </a:extLst>
          </p:cNvPr>
          <p:cNvSpPr>
            <a:spLocks noGrp="1"/>
          </p:cNvSpPr>
          <p:nvPr>
            <p:ph sz="half" idx="1"/>
          </p:nvPr>
        </p:nvSpPr>
        <p:spPr/>
        <p:txBody>
          <a:bodyPr/>
          <a:lstStyle/>
          <a:p>
            <a:pPr marL="457200" indent="-457200">
              <a:buFont typeface="Arial" panose="020B0604020202020204" pitchFamily="34" charset="0"/>
              <a:buChar char="•"/>
            </a:pPr>
            <a:r>
              <a:rPr lang="zh-CN" altLang="en-US" dirty="0"/>
              <a:t>为支持多个订阅消费者的负载均衡，支持共享订阅 </a:t>
            </a:r>
            <a:endParaRPr lang="en-US" altLang="zh-CN" dirty="0"/>
          </a:p>
          <a:p>
            <a:pPr marL="457200" indent="-457200">
              <a:buFont typeface="Arial" panose="020B0604020202020204" pitchFamily="34" charset="0"/>
              <a:buChar char="•"/>
            </a:pPr>
            <a:r>
              <a:rPr lang="zh-CN" altLang="en-US" dirty="0"/>
              <a:t>目前</a:t>
            </a:r>
            <a:r>
              <a:rPr lang="en-US" altLang="zh-CN" dirty="0"/>
              <a:t>AWS</a:t>
            </a:r>
            <a:r>
              <a:rPr lang="zh-CN" altLang="en-US" dirty="0"/>
              <a:t> </a:t>
            </a:r>
            <a:r>
              <a:rPr lang="en-US" altLang="zh-CN" dirty="0"/>
              <a:t>IoT</a:t>
            </a:r>
            <a:r>
              <a:rPr lang="zh-CN" altLang="en-US" dirty="0"/>
              <a:t>暂时不支持</a:t>
            </a:r>
          </a:p>
          <a:p>
            <a:endParaRPr lang="en-CN" dirty="0"/>
          </a:p>
        </p:txBody>
      </p:sp>
    </p:spTree>
    <p:extLst>
      <p:ext uri="{BB962C8B-B14F-4D97-AF65-F5344CB8AC3E}">
        <p14:creationId xmlns:p14="http://schemas.microsoft.com/office/powerpoint/2010/main" val="2869061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C5B1D-EACD-6F5F-725E-6F070EA05222}"/>
              </a:ext>
            </a:extLst>
          </p:cNvPr>
          <p:cNvSpPr>
            <a:spLocks noGrp="1"/>
          </p:cNvSpPr>
          <p:nvPr>
            <p:ph type="title"/>
          </p:nvPr>
        </p:nvSpPr>
        <p:spPr/>
        <p:txBody>
          <a:bodyPr/>
          <a:lstStyle/>
          <a:p>
            <a:r>
              <a:rPr lang="zh-CN" altLang="en-US" dirty="0"/>
              <a:t>订阅</a:t>
            </a:r>
            <a:r>
              <a:rPr lang="en-US" dirty="0"/>
              <a:t>ID</a:t>
            </a:r>
            <a:br>
              <a:rPr lang="en-US" dirty="0"/>
            </a:br>
            <a:br>
              <a:rPr lang="en-US" dirty="0"/>
            </a:br>
            <a:endParaRPr lang="en-CN" dirty="0"/>
          </a:p>
        </p:txBody>
      </p:sp>
      <p:sp>
        <p:nvSpPr>
          <p:cNvPr id="3" name="Content Placeholder 2">
            <a:extLst>
              <a:ext uri="{FF2B5EF4-FFF2-40B4-BE49-F238E27FC236}">
                <a16:creationId xmlns:a16="http://schemas.microsoft.com/office/drawing/2014/main" id="{F01CED9C-C18D-53F8-9834-8775D58EFAC6}"/>
              </a:ext>
            </a:extLst>
          </p:cNvPr>
          <p:cNvSpPr>
            <a:spLocks noGrp="1"/>
          </p:cNvSpPr>
          <p:nvPr>
            <p:ph sz="half" idx="1"/>
          </p:nvPr>
        </p:nvSpPr>
        <p:spPr/>
        <p:txBody>
          <a:bodyPr/>
          <a:lstStyle/>
          <a:p>
            <a:r>
              <a:rPr lang="zh-CN" altLang="en-US" dirty="0"/>
              <a:t>允许在 </a:t>
            </a:r>
            <a:r>
              <a:rPr lang="en-US" dirty="0"/>
              <a:t>SUBSCRIBE </a:t>
            </a:r>
            <a:r>
              <a:rPr lang="zh-CN" altLang="en-US" dirty="0"/>
              <a:t>中指定一个数字类型的订阅标识符，并在消息分发时返回标识符。这使得客户端 在收到被传递的消息时，得知属于哪个或哪些订阅。 </a:t>
            </a:r>
          </a:p>
          <a:p>
            <a:endParaRPr lang="en-CN" dirty="0"/>
          </a:p>
        </p:txBody>
      </p:sp>
    </p:spTree>
    <p:extLst>
      <p:ext uri="{BB962C8B-B14F-4D97-AF65-F5344CB8AC3E}">
        <p14:creationId xmlns:p14="http://schemas.microsoft.com/office/powerpoint/2010/main" val="1980467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D7D81-0728-6B53-876F-1603CC5FCAF8}"/>
              </a:ext>
            </a:extLst>
          </p:cNvPr>
          <p:cNvSpPr>
            <a:spLocks noGrp="1"/>
          </p:cNvSpPr>
          <p:nvPr>
            <p:ph type="title"/>
          </p:nvPr>
        </p:nvSpPr>
        <p:spPr/>
        <p:txBody>
          <a:bodyPr/>
          <a:lstStyle/>
          <a:p>
            <a:r>
              <a:rPr lang="zh-CN" altLang="en-US" dirty="0"/>
              <a:t>流控 </a:t>
            </a:r>
            <a:br>
              <a:rPr lang="zh-CN" altLang="en-US" dirty="0"/>
            </a:br>
            <a:endParaRPr lang="en-CN" dirty="0"/>
          </a:p>
        </p:txBody>
      </p:sp>
      <p:sp>
        <p:nvSpPr>
          <p:cNvPr id="3" name="Content Placeholder 2">
            <a:extLst>
              <a:ext uri="{FF2B5EF4-FFF2-40B4-BE49-F238E27FC236}">
                <a16:creationId xmlns:a16="http://schemas.microsoft.com/office/drawing/2014/main" id="{87206DBD-7AA4-9BBA-02B7-7BDD755E62FB}"/>
              </a:ext>
            </a:extLst>
          </p:cNvPr>
          <p:cNvSpPr>
            <a:spLocks noGrp="1"/>
          </p:cNvSpPr>
          <p:nvPr>
            <p:ph sz="half" idx="1"/>
          </p:nvPr>
        </p:nvSpPr>
        <p:spPr/>
        <p:txBody>
          <a:bodyPr/>
          <a:lstStyle/>
          <a:p>
            <a:r>
              <a:rPr lang="zh-CN" altLang="en-US" dirty="0"/>
              <a:t>允许 </a:t>
            </a:r>
            <a:r>
              <a:rPr lang="en-US" dirty="0"/>
              <a:t>Client </a:t>
            </a:r>
            <a:r>
              <a:rPr lang="zh-CN" altLang="en-US" dirty="0"/>
              <a:t>和 </a:t>
            </a:r>
            <a:r>
              <a:rPr lang="en-US" dirty="0"/>
              <a:t>Server </a:t>
            </a:r>
            <a:r>
              <a:rPr lang="zh-CN" altLang="en-US" dirty="0"/>
              <a:t>各自指定外发在途需要确认的控制包的数量。当到达发送配额时，发送方暂定发送。这用来限制可靠消息的速率</a:t>
            </a:r>
            <a:r>
              <a:rPr lang="en-US" altLang="zh-CN" dirty="0"/>
              <a:t>/</a:t>
            </a:r>
            <a:r>
              <a:rPr lang="zh-CN" altLang="en-US" dirty="0"/>
              <a:t>频率，限制在途控制包的数目。 </a:t>
            </a:r>
          </a:p>
          <a:p>
            <a:endParaRPr lang="en-CN" dirty="0"/>
          </a:p>
        </p:txBody>
      </p:sp>
    </p:spTree>
    <p:extLst>
      <p:ext uri="{BB962C8B-B14F-4D97-AF65-F5344CB8AC3E}">
        <p14:creationId xmlns:p14="http://schemas.microsoft.com/office/powerpoint/2010/main" val="2651716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65487-1363-83CF-A791-1D58C505FFF1}"/>
              </a:ext>
            </a:extLst>
          </p:cNvPr>
          <p:cNvSpPr>
            <a:spLocks noGrp="1"/>
          </p:cNvSpPr>
          <p:nvPr>
            <p:ph type="title"/>
          </p:nvPr>
        </p:nvSpPr>
        <p:spPr/>
        <p:txBody>
          <a:bodyPr/>
          <a:lstStyle/>
          <a:p>
            <a:r>
              <a:rPr lang="zh-CN" altLang="en-US" dirty="0"/>
              <a:t>可选的服务端功能可用性 </a:t>
            </a:r>
            <a:br>
              <a:rPr lang="zh-CN" altLang="en-US" dirty="0"/>
            </a:br>
            <a:endParaRPr lang="en-CN" dirty="0"/>
          </a:p>
        </p:txBody>
      </p:sp>
      <p:sp>
        <p:nvSpPr>
          <p:cNvPr id="3" name="Content Placeholder 2">
            <a:extLst>
              <a:ext uri="{FF2B5EF4-FFF2-40B4-BE49-F238E27FC236}">
                <a16:creationId xmlns:a16="http://schemas.microsoft.com/office/drawing/2014/main" id="{34FA33D5-E43A-A78C-B7CD-972A86882123}"/>
              </a:ext>
            </a:extLst>
          </p:cNvPr>
          <p:cNvSpPr>
            <a:spLocks noGrp="1"/>
          </p:cNvSpPr>
          <p:nvPr>
            <p:ph sz="half" idx="1"/>
          </p:nvPr>
        </p:nvSpPr>
        <p:spPr/>
        <p:txBody>
          <a:bodyPr/>
          <a:lstStyle/>
          <a:p>
            <a:pPr marL="457200" indent="-457200">
              <a:buFont typeface="Arial" panose="020B0604020202020204" pitchFamily="34" charset="0"/>
              <a:buChar char="•"/>
            </a:pPr>
            <a:r>
              <a:rPr lang="zh-CN" altLang="en-US" dirty="0"/>
              <a:t>定义服务器不允许的一组功能，并提供一种机制，以便服务器将其指定给客户端。 可以通过这种方 式指定的功能包括</a:t>
            </a:r>
            <a:r>
              <a:rPr lang="en-US" altLang="zh-CN" dirty="0"/>
              <a:t>:</a:t>
            </a:r>
            <a:r>
              <a:rPr lang="zh-CN" altLang="en-US" dirty="0"/>
              <a:t>最大 </a:t>
            </a:r>
            <a:r>
              <a:rPr lang="en-US" dirty="0"/>
              <a:t>QoS，</a:t>
            </a:r>
            <a:r>
              <a:rPr lang="zh-CN" altLang="en-US" dirty="0"/>
              <a:t>保留可用，通配符订阅可用，订阅标识符可用和共享订阅可用。 客 户端使用服务器声明的不可用功能是错误的。 </a:t>
            </a:r>
          </a:p>
          <a:p>
            <a:pPr marL="457200" indent="-457200">
              <a:buFont typeface="Arial" panose="020B0604020202020204" pitchFamily="34" charset="0"/>
              <a:buChar char="•"/>
            </a:pPr>
            <a:r>
              <a:rPr lang="zh-CN" altLang="en-US" dirty="0"/>
              <a:t>在 </a:t>
            </a:r>
            <a:r>
              <a:rPr lang="en-US" dirty="0"/>
              <a:t>MQTT </a:t>
            </a:r>
            <a:r>
              <a:rPr lang="zh-CN" altLang="en-US" dirty="0"/>
              <a:t>的早期版本中，服务器可能会通过声明客户端未获得该功能的授权而未实现该功能。 此功能允许声明这种可选行为，并在客户端无论如何使用这些功能之一时添加特定的原因代码。 </a:t>
            </a:r>
          </a:p>
          <a:p>
            <a:endParaRPr lang="en-CN" dirty="0"/>
          </a:p>
        </p:txBody>
      </p:sp>
    </p:spTree>
    <p:extLst>
      <p:ext uri="{BB962C8B-B14F-4D97-AF65-F5344CB8AC3E}">
        <p14:creationId xmlns:p14="http://schemas.microsoft.com/office/powerpoint/2010/main" val="4001795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E904C-26AA-5E5D-8A8C-B184039EE319}"/>
              </a:ext>
            </a:extLst>
          </p:cNvPr>
          <p:cNvSpPr>
            <a:spLocks noGrp="1"/>
          </p:cNvSpPr>
          <p:nvPr>
            <p:ph type="title"/>
          </p:nvPr>
        </p:nvSpPr>
        <p:spPr/>
        <p:txBody>
          <a:bodyPr/>
          <a:lstStyle/>
          <a:p>
            <a:r>
              <a:rPr lang="zh-CN" altLang="en-US" dirty="0"/>
              <a:t>增强认证 </a:t>
            </a:r>
            <a:br>
              <a:rPr lang="zh-CN" altLang="en-US" dirty="0"/>
            </a:br>
            <a:endParaRPr lang="en-CN" dirty="0"/>
          </a:p>
        </p:txBody>
      </p:sp>
      <p:sp>
        <p:nvSpPr>
          <p:cNvPr id="3" name="Content Placeholder 2">
            <a:extLst>
              <a:ext uri="{FF2B5EF4-FFF2-40B4-BE49-F238E27FC236}">
                <a16:creationId xmlns:a16="http://schemas.microsoft.com/office/drawing/2014/main" id="{22367252-B6B8-82F6-A275-1D5506F358EF}"/>
              </a:ext>
            </a:extLst>
          </p:cNvPr>
          <p:cNvSpPr>
            <a:spLocks noGrp="1"/>
          </p:cNvSpPr>
          <p:nvPr>
            <p:ph sz="half" idx="1"/>
          </p:nvPr>
        </p:nvSpPr>
        <p:spPr/>
        <p:txBody>
          <a:bodyPr/>
          <a:lstStyle/>
          <a:p>
            <a:r>
              <a:rPr lang="zh-CN" altLang="en-US" dirty="0"/>
              <a:t>提供一种机制来启用质询</a:t>
            </a:r>
            <a:r>
              <a:rPr lang="en-US" altLang="zh-CN" dirty="0"/>
              <a:t>/</a:t>
            </a:r>
            <a:r>
              <a:rPr lang="zh-CN" altLang="en-US" dirty="0"/>
              <a:t>响应形式的身份验证，包括相互身份验证。 如果客户端和服务器都支持， 这允许使用 </a:t>
            </a:r>
            <a:r>
              <a:rPr lang="en-US" dirty="0"/>
              <a:t>SASL </a:t>
            </a:r>
            <a:r>
              <a:rPr lang="zh-CN" altLang="en-US" dirty="0"/>
              <a:t>样式身份验证，并且包括客户端在连接内重新身份验证的功能。 </a:t>
            </a:r>
          </a:p>
          <a:p>
            <a:endParaRPr lang="en-CN" dirty="0"/>
          </a:p>
        </p:txBody>
      </p:sp>
    </p:spTree>
    <p:extLst>
      <p:ext uri="{BB962C8B-B14F-4D97-AF65-F5344CB8AC3E}">
        <p14:creationId xmlns:p14="http://schemas.microsoft.com/office/powerpoint/2010/main" val="2542349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E783-D3A9-C6C1-FE61-14678DB06FC1}"/>
              </a:ext>
            </a:extLst>
          </p:cNvPr>
          <p:cNvSpPr>
            <a:spLocks noGrp="1"/>
          </p:cNvSpPr>
          <p:nvPr>
            <p:ph type="title"/>
          </p:nvPr>
        </p:nvSpPr>
        <p:spPr/>
        <p:txBody>
          <a:bodyPr/>
          <a:lstStyle/>
          <a:p>
            <a:r>
              <a:rPr lang="zh-CN" altLang="en-US" dirty="0"/>
              <a:t>订阅选项 </a:t>
            </a:r>
            <a:br>
              <a:rPr lang="zh-CN" altLang="en-US" dirty="0"/>
            </a:br>
            <a:endParaRPr lang="en-CN" dirty="0"/>
          </a:p>
        </p:txBody>
      </p:sp>
      <p:sp>
        <p:nvSpPr>
          <p:cNvPr id="3" name="Content Placeholder 2">
            <a:extLst>
              <a:ext uri="{FF2B5EF4-FFF2-40B4-BE49-F238E27FC236}">
                <a16:creationId xmlns:a16="http://schemas.microsoft.com/office/drawing/2014/main" id="{CBB84DF0-AE96-C6B3-1A43-1F91D44E8FF7}"/>
              </a:ext>
            </a:extLst>
          </p:cNvPr>
          <p:cNvSpPr>
            <a:spLocks noGrp="1"/>
          </p:cNvSpPr>
          <p:nvPr>
            <p:ph sz="half" idx="1"/>
          </p:nvPr>
        </p:nvSpPr>
        <p:spPr/>
        <p:txBody>
          <a:bodyPr/>
          <a:lstStyle/>
          <a:p>
            <a:r>
              <a:rPr lang="zh-CN" altLang="en-US" dirty="0"/>
              <a:t>提供主要定义为允许消息桥接应用程序的订阅选项。 这些选项包括不发送源自此客户端的消息的选项</a:t>
            </a:r>
            <a:r>
              <a:rPr lang="en-US" altLang="zh-CN" dirty="0"/>
              <a:t>(</a:t>
            </a:r>
            <a:r>
              <a:rPr lang="en-US" dirty="0" err="1"/>
              <a:t>noLocal</a:t>
            </a:r>
            <a:r>
              <a:rPr lang="en-US" dirty="0"/>
              <a:t>)，</a:t>
            </a:r>
            <a:r>
              <a:rPr lang="zh-CN" altLang="en-US" dirty="0"/>
              <a:t>以及在订阅时处理保留消息的选项。 </a:t>
            </a:r>
          </a:p>
          <a:p>
            <a:endParaRPr lang="en-CN" dirty="0"/>
          </a:p>
        </p:txBody>
      </p:sp>
    </p:spTree>
    <p:extLst>
      <p:ext uri="{BB962C8B-B14F-4D97-AF65-F5344CB8AC3E}">
        <p14:creationId xmlns:p14="http://schemas.microsoft.com/office/powerpoint/2010/main" val="2533002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427E6-BD42-22B6-3F72-CFB36F542CF7}"/>
              </a:ext>
            </a:extLst>
          </p:cNvPr>
          <p:cNvSpPr>
            <a:spLocks noGrp="1"/>
          </p:cNvSpPr>
          <p:nvPr>
            <p:ph type="title"/>
          </p:nvPr>
        </p:nvSpPr>
        <p:spPr/>
        <p:txBody>
          <a:bodyPr/>
          <a:lstStyle/>
          <a:p>
            <a:r>
              <a:rPr lang="zh-CN" altLang="en-US" dirty="0"/>
              <a:t>遗嘱延迟 </a:t>
            </a:r>
            <a:br>
              <a:rPr lang="zh-CN" altLang="en-US" dirty="0"/>
            </a:br>
            <a:endParaRPr lang="en-CN" dirty="0"/>
          </a:p>
        </p:txBody>
      </p:sp>
      <p:sp>
        <p:nvSpPr>
          <p:cNvPr id="3" name="Content Placeholder 2">
            <a:extLst>
              <a:ext uri="{FF2B5EF4-FFF2-40B4-BE49-F238E27FC236}">
                <a16:creationId xmlns:a16="http://schemas.microsoft.com/office/drawing/2014/main" id="{A814D0BD-8E6B-400E-25E6-BC6ACB559776}"/>
              </a:ext>
            </a:extLst>
          </p:cNvPr>
          <p:cNvSpPr>
            <a:spLocks noGrp="1"/>
          </p:cNvSpPr>
          <p:nvPr>
            <p:ph sz="half" idx="1"/>
          </p:nvPr>
        </p:nvSpPr>
        <p:spPr/>
        <p:txBody>
          <a:bodyPr/>
          <a:lstStyle/>
          <a:p>
            <a:r>
              <a:rPr lang="zh-CN" altLang="en-US" dirty="0"/>
              <a:t>添加了指定连接结束与发送遗嘱消息之间的延迟的功能。 这样设计的目的是，如果重新建立与会话的连接，则不会发送遗嘱消息。 这样可以在不通知他人的情况下短暂中断连接。 </a:t>
            </a:r>
          </a:p>
          <a:p>
            <a:endParaRPr lang="en-CN" dirty="0"/>
          </a:p>
        </p:txBody>
      </p:sp>
    </p:spTree>
    <p:extLst>
      <p:ext uri="{BB962C8B-B14F-4D97-AF65-F5344CB8AC3E}">
        <p14:creationId xmlns:p14="http://schemas.microsoft.com/office/powerpoint/2010/main" val="3353711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3AEC-4779-E99E-DBE7-8AD9226E5F48}"/>
              </a:ext>
            </a:extLst>
          </p:cNvPr>
          <p:cNvSpPr>
            <a:spLocks noGrp="1"/>
          </p:cNvSpPr>
          <p:nvPr>
            <p:ph type="title"/>
          </p:nvPr>
        </p:nvSpPr>
        <p:spPr/>
        <p:txBody>
          <a:bodyPr/>
          <a:lstStyle/>
          <a:p>
            <a:r>
              <a:rPr lang="zh-CN" altLang="en-US" dirty="0"/>
              <a:t>分配</a:t>
            </a:r>
            <a:r>
              <a:rPr lang="en-US" dirty="0"/>
              <a:t>ClientID </a:t>
            </a:r>
            <a:br>
              <a:rPr lang="en-US" dirty="0"/>
            </a:br>
            <a:endParaRPr lang="en-CN" dirty="0"/>
          </a:p>
        </p:txBody>
      </p:sp>
      <p:sp>
        <p:nvSpPr>
          <p:cNvPr id="3" name="Content Placeholder 2">
            <a:extLst>
              <a:ext uri="{FF2B5EF4-FFF2-40B4-BE49-F238E27FC236}">
                <a16:creationId xmlns:a16="http://schemas.microsoft.com/office/drawing/2014/main" id="{90FC4A36-84EB-4185-AC62-E8C4282FDFCF}"/>
              </a:ext>
            </a:extLst>
          </p:cNvPr>
          <p:cNvSpPr>
            <a:spLocks noGrp="1"/>
          </p:cNvSpPr>
          <p:nvPr>
            <p:ph sz="half" idx="1"/>
          </p:nvPr>
        </p:nvSpPr>
        <p:spPr/>
        <p:txBody>
          <a:bodyPr/>
          <a:lstStyle/>
          <a:p>
            <a:r>
              <a:rPr lang="zh-CN" altLang="en-US" dirty="0"/>
              <a:t>如果由服务器分配了 </a:t>
            </a:r>
            <a:r>
              <a:rPr lang="en-US" dirty="0"/>
              <a:t>ClientID，</a:t>
            </a:r>
            <a:r>
              <a:rPr lang="zh-CN" altLang="en-US" dirty="0"/>
              <a:t>则返回分配的 </a:t>
            </a:r>
            <a:r>
              <a:rPr lang="en-US" dirty="0"/>
              <a:t>ClientID。 </a:t>
            </a:r>
            <a:r>
              <a:rPr lang="zh-CN" altLang="en-US" dirty="0"/>
              <a:t>这也解除了服务器分配的 </a:t>
            </a:r>
            <a:r>
              <a:rPr lang="en-US" dirty="0"/>
              <a:t>ClientID </a:t>
            </a:r>
            <a:r>
              <a:rPr lang="zh-CN" altLang="en-US" dirty="0"/>
              <a:t>仅可用于 </a:t>
            </a:r>
            <a:r>
              <a:rPr lang="en-US" dirty="0"/>
              <a:t>Clean Session = 1 </a:t>
            </a:r>
            <a:r>
              <a:rPr lang="zh-CN" altLang="en-US" dirty="0"/>
              <a:t>连接的限制。 </a:t>
            </a:r>
          </a:p>
          <a:p>
            <a:endParaRPr lang="en-CN" dirty="0"/>
          </a:p>
        </p:txBody>
      </p:sp>
    </p:spTree>
    <p:extLst>
      <p:ext uri="{BB962C8B-B14F-4D97-AF65-F5344CB8AC3E}">
        <p14:creationId xmlns:p14="http://schemas.microsoft.com/office/powerpoint/2010/main" val="2180239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77354-F10D-A310-5360-7451DD8976C5}"/>
              </a:ext>
            </a:extLst>
          </p:cNvPr>
          <p:cNvSpPr>
            <a:spLocks noGrp="1"/>
          </p:cNvSpPr>
          <p:nvPr>
            <p:ph type="title"/>
          </p:nvPr>
        </p:nvSpPr>
        <p:spPr/>
        <p:txBody>
          <a:bodyPr/>
          <a:lstStyle/>
          <a:p>
            <a:r>
              <a:rPr lang="en-CN" dirty="0"/>
              <a:t>Greengrass支持MQTT</a:t>
            </a:r>
            <a:r>
              <a:rPr lang="zh-CN" altLang="en-US" dirty="0"/>
              <a:t> </a:t>
            </a:r>
            <a:r>
              <a:rPr lang="en-US" altLang="zh-CN" dirty="0"/>
              <a:t>v5</a:t>
            </a:r>
            <a:endParaRPr lang="en-CN" dirty="0"/>
          </a:p>
        </p:txBody>
      </p:sp>
      <p:pic>
        <p:nvPicPr>
          <p:cNvPr id="4" name="Picture 3">
            <a:extLst>
              <a:ext uri="{FF2B5EF4-FFF2-40B4-BE49-F238E27FC236}">
                <a16:creationId xmlns:a16="http://schemas.microsoft.com/office/drawing/2014/main" id="{F77B2A94-FCE9-1A6C-5469-026787FF176A}"/>
              </a:ext>
            </a:extLst>
          </p:cNvPr>
          <p:cNvPicPr>
            <a:picLocks noChangeAspect="1"/>
          </p:cNvPicPr>
          <p:nvPr/>
        </p:nvPicPr>
        <p:blipFill>
          <a:blip r:embed="rId2"/>
          <a:stretch>
            <a:fillRect/>
          </a:stretch>
        </p:blipFill>
        <p:spPr>
          <a:xfrm>
            <a:off x="720435" y="1449772"/>
            <a:ext cx="12671891" cy="5657609"/>
          </a:xfrm>
          <a:prstGeom prst="rect">
            <a:avLst/>
          </a:prstGeom>
        </p:spPr>
      </p:pic>
    </p:spTree>
    <p:extLst>
      <p:ext uri="{BB962C8B-B14F-4D97-AF65-F5344CB8AC3E}">
        <p14:creationId xmlns:p14="http://schemas.microsoft.com/office/powerpoint/2010/main" val="28857810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EA6D7-4277-B399-2B5D-E30CA848FB75}"/>
              </a:ext>
            </a:extLst>
          </p:cNvPr>
          <p:cNvSpPr>
            <a:spLocks noGrp="1"/>
          </p:cNvSpPr>
          <p:nvPr>
            <p:ph type="title"/>
          </p:nvPr>
        </p:nvSpPr>
        <p:spPr/>
        <p:txBody>
          <a:bodyPr/>
          <a:lstStyle/>
          <a:p>
            <a:r>
              <a:rPr lang="zh-CN" altLang="en-US" dirty="0"/>
              <a:t>参考 </a:t>
            </a:r>
            <a:r>
              <a:rPr lang="en-US" dirty="0"/>
              <a:t>Server </a:t>
            </a:r>
            <a:br>
              <a:rPr lang="en-US" dirty="0"/>
            </a:br>
            <a:endParaRPr lang="en-CN" dirty="0"/>
          </a:p>
        </p:txBody>
      </p:sp>
      <p:sp>
        <p:nvSpPr>
          <p:cNvPr id="3" name="Content Placeholder 2">
            <a:extLst>
              <a:ext uri="{FF2B5EF4-FFF2-40B4-BE49-F238E27FC236}">
                <a16:creationId xmlns:a16="http://schemas.microsoft.com/office/drawing/2014/main" id="{3ADCE288-B953-7A85-E7EA-C15B36C076A9}"/>
              </a:ext>
            </a:extLst>
          </p:cNvPr>
          <p:cNvSpPr>
            <a:spLocks noGrp="1"/>
          </p:cNvSpPr>
          <p:nvPr>
            <p:ph sz="half" idx="1"/>
          </p:nvPr>
        </p:nvSpPr>
        <p:spPr/>
        <p:txBody>
          <a:bodyPr/>
          <a:lstStyle/>
          <a:p>
            <a:r>
              <a:rPr lang="zh-CN" altLang="en-US" dirty="0"/>
              <a:t>允许服务器指定要在 </a:t>
            </a:r>
            <a:r>
              <a:rPr lang="en-US" dirty="0"/>
              <a:t>CONNACK </a:t>
            </a:r>
            <a:r>
              <a:rPr lang="zh-CN" altLang="en-US" dirty="0"/>
              <a:t>或 </a:t>
            </a:r>
            <a:r>
              <a:rPr lang="en-US" dirty="0"/>
              <a:t>DISCONNECT </a:t>
            </a:r>
            <a:r>
              <a:rPr lang="zh-CN" altLang="en-US" dirty="0"/>
              <a:t>上使用的备用服务器。 这可以用作重定向或进行 配置。 </a:t>
            </a:r>
          </a:p>
          <a:p>
            <a:endParaRPr lang="en-CN" dirty="0"/>
          </a:p>
        </p:txBody>
      </p:sp>
    </p:spTree>
    <p:extLst>
      <p:ext uri="{BB962C8B-B14F-4D97-AF65-F5344CB8AC3E}">
        <p14:creationId xmlns:p14="http://schemas.microsoft.com/office/powerpoint/2010/main" val="9471107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E4255293-D968-9107-81E8-89A3D693EDF4}"/>
              </a:ext>
            </a:extLst>
          </p:cNvPr>
          <p:cNvSpPr txBox="1">
            <a:spLocks/>
          </p:cNvSpPr>
          <p:nvPr/>
        </p:nvSpPr>
        <p:spPr>
          <a:xfrm>
            <a:off x="923676" y="3240875"/>
            <a:ext cx="12783047" cy="1191259"/>
          </a:xfrm>
          <a:prstGeom prst="rect">
            <a:avLst/>
          </a:prstGeom>
        </p:spPr>
        <p:txBody>
          <a:bodyPr vert="horz" lIns="91440" tIns="45720" rIns="91440" bIns="45720" rtlCol="0">
            <a:noAutofit/>
          </a:bodyPr>
          <a:lstStyle>
            <a:defPPr>
              <a:defRPr lang="en-US"/>
            </a:defPPr>
            <a:lvl1pPr indent="0">
              <a:spcBef>
                <a:spcPct val="20000"/>
              </a:spcBef>
              <a:buFontTx/>
              <a:buNone/>
              <a:defRPr sz="6600" b="1" i="0" baseline="0">
                <a:latin typeface="Amazon Ember" panose="020B0603020204020204" pitchFamily="34" charset="0"/>
                <a:ea typeface="Amazon Ember" panose="020B0603020204020204" pitchFamily="34" charset="0"/>
                <a:cs typeface="Amazon Ember" panose="020B0603020204020204" pitchFamily="34" charset="0"/>
              </a:defRPr>
            </a:lvl1pPr>
            <a:lvl2pPr marL="1188720" indent="-457200">
              <a:spcBef>
                <a:spcPct val="20000"/>
              </a:spcBef>
              <a:buFont typeface="Arial"/>
              <a:buChar char="•"/>
              <a:defRPr sz="2900" b="0" i="0">
                <a:latin typeface="Amazon Ember Regular" charset="0"/>
                <a:cs typeface="Amazon Ember Regular" charset="0"/>
              </a:defRPr>
            </a:lvl2pPr>
            <a:lvl3pPr marL="1828800" indent="-365760">
              <a:spcBef>
                <a:spcPct val="20000"/>
              </a:spcBef>
              <a:buFont typeface="Arial"/>
              <a:buChar char="•"/>
              <a:defRPr sz="2600" b="0" i="0">
                <a:latin typeface="Amazon Ember Regular" charset="0"/>
                <a:cs typeface="Amazon Ember Regular" charset="0"/>
              </a:defRPr>
            </a:lvl3pPr>
            <a:lvl4pPr marL="2560320" indent="-365760">
              <a:spcBef>
                <a:spcPct val="20000"/>
              </a:spcBef>
              <a:buFont typeface="Arial"/>
              <a:buChar char="–"/>
              <a:defRPr sz="2200" b="0" i="0">
                <a:latin typeface="Amazon Ember Regular" charset="0"/>
                <a:cs typeface="Amazon Ember Regular" charset="0"/>
              </a:defRPr>
            </a:lvl4pPr>
            <a:lvl5pPr marL="3291840" indent="-365760">
              <a:spcBef>
                <a:spcPct val="20000"/>
              </a:spcBef>
              <a:buFont typeface="Arial"/>
              <a:buChar char="»"/>
              <a:defRPr sz="1900" b="0" i="0">
                <a:latin typeface="Amazon Ember Regular" charset="0"/>
                <a:cs typeface="Amazon Ember Regular" charset="0"/>
              </a:defRPr>
            </a:lvl5pPr>
            <a:lvl6pPr marL="4023360" indent="-365760">
              <a:spcBef>
                <a:spcPct val="20000"/>
              </a:spcBef>
              <a:buFont typeface="Arial"/>
              <a:buChar char="•"/>
              <a:defRPr sz="3200"/>
            </a:lvl6pPr>
            <a:lvl7pPr marL="4754880" indent="-365760">
              <a:spcBef>
                <a:spcPct val="20000"/>
              </a:spcBef>
              <a:buFont typeface="Arial"/>
              <a:buChar char="•"/>
              <a:defRPr sz="3200"/>
            </a:lvl7pPr>
            <a:lvl8pPr marL="5486400" indent="-365760">
              <a:spcBef>
                <a:spcPct val="20000"/>
              </a:spcBef>
              <a:buFont typeface="Arial"/>
              <a:buChar char="•"/>
              <a:defRPr sz="3200"/>
            </a:lvl8pPr>
            <a:lvl9pPr marL="6217920" indent="-365760">
              <a:spcBef>
                <a:spcPct val="20000"/>
              </a:spcBef>
              <a:buFont typeface="Arial"/>
              <a:buChar char="•"/>
              <a:defRPr sz="3200"/>
            </a:lvl9pPr>
          </a:lstStyle>
          <a:p>
            <a:r>
              <a:rPr lang="en-CN" dirty="0"/>
              <a:t>AWS</a:t>
            </a:r>
            <a:r>
              <a:rPr lang="zh-CN" altLang="en-US" dirty="0"/>
              <a:t> </a:t>
            </a:r>
            <a:r>
              <a:rPr lang="en-US" altLang="zh-CN" dirty="0"/>
              <a:t>IoT</a:t>
            </a:r>
            <a:r>
              <a:rPr lang="zh-CN" altLang="en-US" dirty="0"/>
              <a:t>和</a:t>
            </a:r>
            <a:r>
              <a:rPr lang="en-US" altLang="zh-CN" dirty="0"/>
              <a:t>MQTT</a:t>
            </a:r>
          </a:p>
          <a:p>
            <a:r>
              <a:rPr lang="zh-CN" altLang="en-US" dirty="0"/>
              <a:t>技术规范的区别</a:t>
            </a:r>
            <a:endParaRPr lang="en-US" altLang="zh-CN" dirty="0"/>
          </a:p>
        </p:txBody>
      </p:sp>
    </p:spTree>
    <p:extLst>
      <p:ext uri="{BB962C8B-B14F-4D97-AF65-F5344CB8AC3E}">
        <p14:creationId xmlns:p14="http://schemas.microsoft.com/office/powerpoint/2010/main" val="3774890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396BD-EBA3-8D5C-0D91-63260AF0DF09}"/>
              </a:ext>
            </a:extLst>
          </p:cNvPr>
          <p:cNvSpPr>
            <a:spLocks noGrp="1"/>
          </p:cNvSpPr>
          <p:nvPr>
            <p:ph type="title"/>
          </p:nvPr>
        </p:nvSpPr>
        <p:spPr/>
        <p:txBody>
          <a:bodyPr vert="horz" lIns="91440" tIns="45720" rIns="91440" bIns="45720" rtlCol="0" anchor="t">
            <a:noAutofit/>
          </a:bodyPr>
          <a:lstStyle/>
          <a:p>
            <a:r>
              <a:rPr lang="en-CN" dirty="0"/>
              <a:t>AWS</a:t>
            </a:r>
            <a:r>
              <a:rPr lang="zh-CN" altLang="en-US" dirty="0"/>
              <a:t> </a:t>
            </a:r>
            <a:r>
              <a:rPr lang="en-US" altLang="zh-CN" dirty="0"/>
              <a:t>IoT</a:t>
            </a:r>
            <a:r>
              <a:rPr lang="zh-CN" altLang="en-US" dirty="0"/>
              <a:t>和</a:t>
            </a:r>
            <a:r>
              <a:rPr lang="en-US" altLang="zh-CN" dirty="0"/>
              <a:t>MQTT</a:t>
            </a:r>
            <a:r>
              <a:rPr lang="zh-CN" altLang="en-US" dirty="0"/>
              <a:t>技术规范的区别</a:t>
            </a:r>
            <a:endParaRPr lang="en-CN" dirty="0"/>
          </a:p>
        </p:txBody>
      </p:sp>
      <p:sp>
        <p:nvSpPr>
          <p:cNvPr id="3" name="Content Placeholder 2">
            <a:extLst>
              <a:ext uri="{FF2B5EF4-FFF2-40B4-BE49-F238E27FC236}">
                <a16:creationId xmlns:a16="http://schemas.microsoft.com/office/drawing/2014/main" id="{CB1AFF91-EE0C-4008-02D3-305764E8E76A}"/>
              </a:ext>
            </a:extLst>
          </p:cNvPr>
          <p:cNvSpPr>
            <a:spLocks noGrp="1"/>
          </p:cNvSpPr>
          <p:nvPr>
            <p:ph sz="half" idx="1"/>
          </p:nvPr>
        </p:nvSpPr>
        <p:spPr>
          <a:xfrm>
            <a:off x="548640" y="1057084"/>
            <a:ext cx="13510260" cy="5431155"/>
          </a:xfrm>
        </p:spPr>
        <p:txBody>
          <a:bodyPr>
            <a:noAutofit/>
          </a:bodyPr>
          <a:lstStyle/>
          <a:p>
            <a:pPr marL="457200" indent="-457200">
              <a:buFont typeface="Arial" panose="020B0604020202020204" pitchFamily="34" charset="0"/>
              <a:buChar char="•"/>
            </a:pPr>
            <a:r>
              <a:rPr lang="en-US" sz="2800" dirty="0"/>
              <a:t>AWS IoT</a:t>
            </a:r>
            <a:r>
              <a:rPr lang="zh-CN" altLang="en-US" sz="2800" dirty="0"/>
              <a:t>不支持</a:t>
            </a:r>
            <a:r>
              <a:rPr lang="en-US" sz="2800" dirty="0"/>
              <a:t>MQTT 3</a:t>
            </a:r>
            <a:r>
              <a:rPr lang="zh-CN" altLang="en-US" sz="2800" dirty="0"/>
              <a:t>的以下数据包：</a:t>
            </a:r>
            <a:r>
              <a:rPr lang="en-US" sz="2800" dirty="0"/>
              <a:t>PUBREC, PUBREL, and PUBCOMP.</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AWS IoT</a:t>
            </a:r>
            <a:r>
              <a:rPr lang="zh-CN" altLang="en-US" sz="2800" dirty="0"/>
              <a:t>不支持</a:t>
            </a:r>
            <a:r>
              <a:rPr lang="en-US" sz="2800" dirty="0"/>
              <a:t>MQTT 5</a:t>
            </a:r>
            <a:r>
              <a:rPr lang="zh-CN" altLang="en-US" sz="2800" dirty="0"/>
              <a:t>的以下数据包：</a:t>
            </a:r>
            <a:r>
              <a:rPr lang="en-US" sz="2800" dirty="0"/>
              <a:t>PUBREC、PUBREL、PUBCOMP</a:t>
            </a:r>
            <a:r>
              <a:rPr lang="zh-CN" altLang="en-US" sz="2800" dirty="0"/>
              <a:t>和</a:t>
            </a:r>
            <a:r>
              <a:rPr lang="en-US" sz="2800" dirty="0"/>
              <a:t>AUTH。</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AWS IoT</a:t>
            </a:r>
            <a:r>
              <a:rPr lang="zh-CN" altLang="en-US" sz="2800" dirty="0"/>
              <a:t>仅支持</a:t>
            </a:r>
            <a:r>
              <a:rPr lang="en-US" sz="2800" dirty="0"/>
              <a:t>MQTT</a:t>
            </a:r>
            <a:r>
              <a:rPr lang="zh-CN" altLang="en-US" sz="2800" dirty="0"/>
              <a:t>服务质量（</a:t>
            </a:r>
            <a:r>
              <a:rPr lang="en-US" sz="2800" dirty="0"/>
              <a:t>QoS）</a:t>
            </a:r>
            <a:r>
              <a:rPr lang="zh-CN" altLang="en-US" sz="2800" dirty="0"/>
              <a:t>级别</a:t>
            </a:r>
            <a:r>
              <a:rPr lang="en-US" altLang="zh-CN" sz="2800" dirty="0"/>
              <a:t>0</a:t>
            </a:r>
            <a:r>
              <a:rPr lang="zh-CN" altLang="en-US" sz="2800" dirty="0"/>
              <a:t>和</a:t>
            </a:r>
            <a:r>
              <a:rPr lang="en-US" altLang="zh-CN" sz="2800" dirty="0"/>
              <a:t>1</a:t>
            </a:r>
            <a:r>
              <a:rPr lang="zh-CN" altLang="en-US" sz="2800" dirty="0"/>
              <a:t>。</a:t>
            </a:r>
            <a:r>
              <a:rPr lang="en-US" sz="2800" dirty="0"/>
              <a:t>AWS IoT</a:t>
            </a:r>
            <a:r>
              <a:rPr lang="zh-CN" altLang="en-US" sz="2800" dirty="0"/>
              <a:t>不支持以</a:t>
            </a:r>
            <a:r>
              <a:rPr lang="en-US" sz="2800" dirty="0"/>
              <a:t>QoS</a:t>
            </a:r>
            <a:r>
              <a:rPr lang="zh-CN" altLang="en-US" sz="2800" dirty="0"/>
              <a:t>级别</a:t>
            </a:r>
            <a:r>
              <a:rPr lang="en-US" altLang="zh-CN" sz="2800" dirty="0"/>
              <a:t>2</a:t>
            </a:r>
            <a:r>
              <a:rPr lang="zh-CN" altLang="en-US" sz="2800" dirty="0"/>
              <a:t>发布或订阅。当请求</a:t>
            </a:r>
            <a:r>
              <a:rPr lang="en-US" sz="2800" dirty="0"/>
              <a:t>QoS</a:t>
            </a:r>
            <a:r>
              <a:rPr lang="zh-CN" altLang="en-US" sz="2800" dirty="0"/>
              <a:t>级别</a:t>
            </a:r>
            <a:r>
              <a:rPr lang="en-US" altLang="zh-CN" sz="2800" dirty="0"/>
              <a:t>2</a:t>
            </a:r>
            <a:r>
              <a:rPr lang="zh-CN" altLang="en-US" sz="2800" dirty="0"/>
              <a:t>时，消息代理不发送</a:t>
            </a:r>
            <a:r>
              <a:rPr lang="en-US" sz="2800" dirty="0"/>
              <a:t>PUBACK</a:t>
            </a:r>
            <a:r>
              <a:rPr lang="zh-CN" altLang="en-US" sz="2800" dirty="0"/>
              <a:t>或</a:t>
            </a:r>
            <a:r>
              <a:rPr lang="en-US" sz="2800" dirty="0"/>
              <a:t>SUBACK。</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zh-CN" altLang="en-US" sz="2800" dirty="0"/>
              <a:t>在</a:t>
            </a:r>
            <a:r>
              <a:rPr lang="en-US" sz="2800" dirty="0"/>
              <a:t>AWS IoT</a:t>
            </a:r>
            <a:r>
              <a:rPr lang="zh-CN" altLang="en-US" sz="2800" dirty="0"/>
              <a:t>中，以</a:t>
            </a:r>
            <a:r>
              <a:rPr lang="en-US" sz="2800" dirty="0"/>
              <a:t>QoS</a:t>
            </a:r>
            <a:r>
              <a:rPr lang="zh-CN" altLang="en-US" sz="2800" dirty="0"/>
              <a:t>级别订阅一个主题意味着一个消息会被传送</a:t>
            </a:r>
            <a:r>
              <a:rPr lang="en-US" altLang="zh-CN" sz="2800" dirty="0"/>
              <a:t>0</a:t>
            </a:r>
            <a:r>
              <a:rPr lang="zh-CN" altLang="en-US" sz="2800" dirty="0"/>
              <a:t>次或更多次。一条消息可能会被交付一次以上。传递超过一次的消息可能会以不同的数据包</a:t>
            </a:r>
            <a:r>
              <a:rPr lang="en-US" sz="2800" dirty="0"/>
              <a:t>ID</a:t>
            </a:r>
            <a:r>
              <a:rPr lang="zh-CN" altLang="en-US" sz="2800" dirty="0"/>
              <a:t>发送。在这些情况下，</a:t>
            </a:r>
            <a:r>
              <a:rPr lang="en-US" sz="2800" dirty="0"/>
              <a:t>DUP</a:t>
            </a:r>
            <a:r>
              <a:rPr lang="zh-CN" altLang="en-US" sz="2800" dirty="0"/>
              <a:t>标志不被设置。</a:t>
            </a:r>
          </a:p>
          <a:p>
            <a:pPr marL="457200" indent="-457200">
              <a:buFont typeface="Arial" panose="020B0604020202020204" pitchFamily="34" charset="0"/>
              <a:buChar char="•"/>
            </a:pPr>
            <a:endParaRPr lang="zh-CN" altLang="en-US" sz="2800" dirty="0"/>
          </a:p>
          <a:p>
            <a:pPr marL="457200" indent="-457200">
              <a:buFont typeface="Arial" panose="020B0604020202020204" pitchFamily="34" charset="0"/>
              <a:buChar char="•"/>
            </a:pPr>
            <a:r>
              <a:rPr lang="zh-CN" altLang="en-US" sz="2800" dirty="0"/>
              <a:t>当响应一个连接请求时，消息代理会发送一个</a:t>
            </a:r>
            <a:r>
              <a:rPr lang="en-US" sz="2800" dirty="0"/>
              <a:t>CONNACK</a:t>
            </a:r>
            <a:r>
              <a:rPr lang="zh-CN" altLang="en-US" sz="2800" dirty="0"/>
              <a:t>消息。该消息包含一个标志，以表明连接是否在恢复以前的会话。</a:t>
            </a:r>
          </a:p>
          <a:p>
            <a:pPr marL="457200" indent="-457200">
              <a:buFont typeface="Arial" panose="020B0604020202020204" pitchFamily="34" charset="0"/>
              <a:buChar char="•"/>
            </a:pPr>
            <a:endParaRPr lang="zh-CN" altLang="en-US" sz="2800" dirty="0"/>
          </a:p>
        </p:txBody>
      </p:sp>
    </p:spTree>
    <p:extLst>
      <p:ext uri="{BB962C8B-B14F-4D97-AF65-F5344CB8AC3E}">
        <p14:creationId xmlns:p14="http://schemas.microsoft.com/office/powerpoint/2010/main" val="38397991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944ED-7588-694E-8170-0364A3886220}"/>
              </a:ext>
            </a:extLst>
          </p:cNvPr>
          <p:cNvSpPr>
            <a:spLocks noGrp="1"/>
          </p:cNvSpPr>
          <p:nvPr>
            <p:ph type="title"/>
          </p:nvPr>
        </p:nvSpPr>
        <p:spPr/>
        <p:txBody>
          <a:bodyPr/>
          <a:lstStyle/>
          <a:p>
            <a:r>
              <a:rPr lang="en-CN" dirty="0"/>
              <a:t>AWS</a:t>
            </a:r>
            <a:r>
              <a:rPr lang="zh-CN" altLang="en-US" dirty="0"/>
              <a:t> </a:t>
            </a:r>
            <a:r>
              <a:rPr lang="en-US" altLang="zh-CN" dirty="0"/>
              <a:t>IoT</a:t>
            </a:r>
            <a:r>
              <a:rPr lang="zh-CN" altLang="en-US" dirty="0"/>
              <a:t>和</a:t>
            </a:r>
            <a:r>
              <a:rPr lang="en-US" altLang="zh-CN" dirty="0"/>
              <a:t>MQTT</a:t>
            </a:r>
            <a:r>
              <a:rPr lang="zh-CN" altLang="en-US" dirty="0"/>
              <a:t>技术规范的区别</a:t>
            </a:r>
            <a:endParaRPr lang="en-CN" dirty="0"/>
          </a:p>
        </p:txBody>
      </p:sp>
      <p:sp>
        <p:nvSpPr>
          <p:cNvPr id="3" name="Content Placeholder 2">
            <a:extLst>
              <a:ext uri="{FF2B5EF4-FFF2-40B4-BE49-F238E27FC236}">
                <a16:creationId xmlns:a16="http://schemas.microsoft.com/office/drawing/2014/main" id="{8E7B1145-57E6-2F5A-B88D-23B47574E153}"/>
              </a:ext>
            </a:extLst>
          </p:cNvPr>
          <p:cNvSpPr>
            <a:spLocks noGrp="1"/>
          </p:cNvSpPr>
          <p:nvPr>
            <p:ph sz="half" idx="1"/>
          </p:nvPr>
        </p:nvSpPr>
        <p:spPr>
          <a:xfrm>
            <a:off x="548640" y="903798"/>
            <a:ext cx="13510260" cy="6504167"/>
          </a:xfrm>
        </p:spPr>
        <p:txBody>
          <a:bodyPr>
            <a:noAutofit/>
          </a:bodyPr>
          <a:lstStyle/>
          <a:p>
            <a:pPr marL="457200" indent="-457200">
              <a:buFont typeface="Arial" panose="020B0604020202020204" pitchFamily="34" charset="0"/>
              <a:buChar char="•"/>
            </a:pPr>
            <a:r>
              <a:rPr lang="zh-CN" altLang="en-US" sz="2800" dirty="0"/>
              <a:t>在发送额外的控制包或断开连接请求之前，客户端必须等待他们的设备从</a:t>
            </a:r>
            <a:r>
              <a:rPr lang="en-US" sz="2800" dirty="0"/>
              <a:t>AWS IoT</a:t>
            </a:r>
            <a:r>
              <a:rPr lang="zh-CN" altLang="en-US" sz="2800" dirty="0"/>
              <a:t>消息代理那里收到</a:t>
            </a:r>
            <a:r>
              <a:rPr lang="en-US" sz="2800" dirty="0"/>
              <a:t>CONNACK</a:t>
            </a:r>
            <a:r>
              <a:rPr lang="zh-CN" altLang="en-US" sz="2800" dirty="0"/>
              <a:t>消息。</a:t>
            </a:r>
          </a:p>
          <a:p>
            <a:pPr marL="457200" indent="-457200">
              <a:buFont typeface="Arial" panose="020B0604020202020204" pitchFamily="34" charset="0"/>
              <a:buChar char="•"/>
            </a:pPr>
            <a:endParaRPr lang="zh-CN" altLang="en-US" sz="2800" dirty="0"/>
          </a:p>
          <a:p>
            <a:pPr marL="457200" indent="-457200">
              <a:buFont typeface="Arial" panose="020B0604020202020204" pitchFamily="34" charset="0"/>
              <a:buChar char="•"/>
            </a:pPr>
            <a:r>
              <a:rPr lang="zh-CN" altLang="en-US" sz="2800" dirty="0"/>
              <a:t>当客户端订阅一个主题时，在消息代理发送</a:t>
            </a:r>
            <a:r>
              <a:rPr lang="en-US" sz="2800" dirty="0"/>
              <a:t>SUBACK</a:t>
            </a:r>
            <a:r>
              <a:rPr lang="zh-CN" altLang="en-US" sz="2800" dirty="0"/>
              <a:t>和客户端开始接收新的匹配消息的时间之间可能会有延迟。</a:t>
            </a:r>
          </a:p>
          <a:p>
            <a:pPr marL="457200" indent="-457200">
              <a:buFont typeface="Arial" panose="020B0604020202020204" pitchFamily="34" charset="0"/>
              <a:buChar char="•"/>
            </a:pPr>
            <a:endParaRPr lang="zh-CN" altLang="en-US" sz="2800" dirty="0"/>
          </a:p>
          <a:p>
            <a:pPr marL="457200" indent="-457200">
              <a:buFont typeface="Arial" panose="020B0604020202020204" pitchFamily="34" charset="0"/>
              <a:buChar char="•"/>
            </a:pPr>
            <a:r>
              <a:rPr lang="zh-CN" altLang="en-US" sz="2800" dirty="0"/>
              <a:t>当客户端在主题过滤器中使用通配符</a:t>
            </a:r>
            <a:r>
              <a:rPr lang="en-US" altLang="zh-CN" sz="2800" dirty="0"/>
              <a:t>#</a:t>
            </a:r>
            <a:r>
              <a:rPr lang="zh-CN" altLang="en-US" sz="2800" dirty="0"/>
              <a:t>来订阅一个主题时，其在主题层次结构中的所有字符串和下面的字符串都被匹配。然而，父级话题不被匹配。例如，对话题</a:t>
            </a:r>
            <a:r>
              <a:rPr lang="en-US" sz="2800" dirty="0"/>
              <a:t>sensor/#</a:t>
            </a:r>
            <a:r>
              <a:rPr lang="zh-CN" altLang="en-US" sz="2800" dirty="0"/>
              <a:t>的订阅会收到发布到话题</a:t>
            </a:r>
            <a:r>
              <a:rPr lang="en-US" sz="2800" dirty="0"/>
              <a:t>sensor/、sensor/</a:t>
            </a:r>
            <a:r>
              <a:rPr lang="en-US" sz="2800" dirty="0" err="1"/>
              <a:t>temperature、sensor</a:t>
            </a:r>
            <a:r>
              <a:rPr lang="en-US" sz="2800" dirty="0"/>
              <a:t>/temperature/room1</a:t>
            </a:r>
            <a:r>
              <a:rPr lang="zh-CN" altLang="en-US" sz="2800" dirty="0"/>
              <a:t>的消息，但不会收到发布到</a:t>
            </a:r>
            <a:r>
              <a:rPr lang="en-US" sz="2800" dirty="0"/>
              <a:t>sensor</a:t>
            </a:r>
            <a:r>
              <a:rPr lang="zh-CN" altLang="en-US" sz="2800" dirty="0"/>
              <a:t>的消息。</a:t>
            </a:r>
            <a:endParaRPr lang="en-US" altLang="zh-CN" sz="2800" dirty="0"/>
          </a:p>
          <a:p>
            <a:pPr marL="457200" indent="-457200">
              <a:buFont typeface="Arial" panose="020B0604020202020204" pitchFamily="34" charset="0"/>
              <a:buChar char="•"/>
            </a:pPr>
            <a:endParaRPr lang="en-US" altLang="zh-CN" sz="2800" dirty="0"/>
          </a:p>
          <a:p>
            <a:pPr marL="457200" indent="-457200">
              <a:buFont typeface="Arial" panose="020B0604020202020204" pitchFamily="34" charset="0"/>
              <a:buChar char="•"/>
            </a:pPr>
            <a:r>
              <a:rPr lang="zh-CN" altLang="en-US" sz="2800" dirty="0"/>
              <a:t>在极少数情况下，消息代理可能会用不同的数据包</a:t>
            </a:r>
            <a:r>
              <a:rPr lang="en-US" sz="2800" dirty="0"/>
              <a:t>ID</a:t>
            </a:r>
            <a:r>
              <a:rPr lang="zh-CN" altLang="en-US" sz="2800" dirty="0"/>
              <a:t>重新发送同一个逻辑</a:t>
            </a:r>
            <a:r>
              <a:rPr lang="en-US" sz="2800" dirty="0"/>
              <a:t>PUBLISH</a:t>
            </a:r>
            <a:r>
              <a:rPr lang="zh-CN" altLang="en-US" sz="2800" dirty="0"/>
              <a:t>消息。</a:t>
            </a:r>
          </a:p>
          <a:p>
            <a:pPr marL="457200" indent="-457200">
              <a:buFont typeface="Arial" panose="020B0604020202020204" pitchFamily="34" charset="0"/>
              <a:buChar char="•"/>
            </a:pPr>
            <a:endParaRPr lang="zh-CN" altLang="en-US" sz="2800" dirty="0"/>
          </a:p>
          <a:p>
            <a:endParaRPr lang="en-CN" sz="2800" dirty="0"/>
          </a:p>
        </p:txBody>
      </p:sp>
    </p:spTree>
    <p:extLst>
      <p:ext uri="{BB962C8B-B14F-4D97-AF65-F5344CB8AC3E}">
        <p14:creationId xmlns:p14="http://schemas.microsoft.com/office/powerpoint/2010/main" val="9521139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21271-D257-32C7-913F-09326305ED8F}"/>
              </a:ext>
            </a:extLst>
          </p:cNvPr>
          <p:cNvSpPr>
            <a:spLocks noGrp="1"/>
          </p:cNvSpPr>
          <p:nvPr>
            <p:ph type="title"/>
          </p:nvPr>
        </p:nvSpPr>
        <p:spPr/>
        <p:txBody>
          <a:bodyPr/>
          <a:lstStyle/>
          <a:p>
            <a:r>
              <a:rPr lang="en-CN" dirty="0"/>
              <a:t>AWS</a:t>
            </a:r>
            <a:r>
              <a:rPr lang="zh-CN" altLang="en-US" dirty="0"/>
              <a:t> </a:t>
            </a:r>
            <a:r>
              <a:rPr lang="en-US" altLang="zh-CN" dirty="0"/>
              <a:t>IoT</a:t>
            </a:r>
            <a:r>
              <a:rPr lang="zh-CN" altLang="en-US" dirty="0"/>
              <a:t>和</a:t>
            </a:r>
            <a:r>
              <a:rPr lang="en-US" altLang="zh-CN" dirty="0"/>
              <a:t>MQTT</a:t>
            </a:r>
            <a:r>
              <a:rPr lang="zh-CN" altLang="en-US" dirty="0"/>
              <a:t>技术规范的区别</a:t>
            </a:r>
            <a:endParaRPr lang="en-CN" dirty="0"/>
          </a:p>
        </p:txBody>
      </p:sp>
      <p:sp>
        <p:nvSpPr>
          <p:cNvPr id="3" name="Content Placeholder 2">
            <a:extLst>
              <a:ext uri="{FF2B5EF4-FFF2-40B4-BE49-F238E27FC236}">
                <a16:creationId xmlns:a16="http://schemas.microsoft.com/office/drawing/2014/main" id="{B3C2BF48-200F-DDA3-F2B6-9BB73269CEC8}"/>
              </a:ext>
            </a:extLst>
          </p:cNvPr>
          <p:cNvSpPr>
            <a:spLocks noGrp="1"/>
          </p:cNvSpPr>
          <p:nvPr>
            <p:ph sz="half" idx="1"/>
          </p:nvPr>
        </p:nvSpPr>
        <p:spPr>
          <a:xfrm>
            <a:off x="548640" y="1327868"/>
            <a:ext cx="13510260" cy="6504168"/>
          </a:xfrm>
        </p:spPr>
        <p:txBody>
          <a:bodyPr>
            <a:noAutofit/>
          </a:bodyPr>
          <a:lstStyle/>
          <a:p>
            <a:pPr marL="457200" indent="-457200">
              <a:buFont typeface="Arial" panose="020B0604020202020204" pitchFamily="34" charset="0"/>
              <a:buChar char="•"/>
            </a:pPr>
            <a:r>
              <a:rPr lang="zh-CN" altLang="en-US" sz="2800" dirty="0"/>
              <a:t>消息代理使用客户端</a:t>
            </a:r>
            <a:r>
              <a:rPr lang="en-US" sz="2800" dirty="0"/>
              <a:t>ID</a:t>
            </a:r>
            <a:r>
              <a:rPr lang="zh-CN" altLang="en-US" sz="2800" dirty="0"/>
              <a:t>来识别每个客户端。客户端</a:t>
            </a:r>
            <a:r>
              <a:rPr lang="en-US" sz="2800" dirty="0"/>
              <a:t>ID</a:t>
            </a:r>
            <a:r>
              <a:rPr lang="zh-CN" altLang="en-US" sz="2800" dirty="0"/>
              <a:t>作为</a:t>
            </a:r>
            <a:r>
              <a:rPr lang="en-US" sz="2800" dirty="0"/>
              <a:t>MQTT</a:t>
            </a:r>
            <a:r>
              <a:rPr lang="zh-CN" altLang="en-US" sz="2800" dirty="0"/>
              <a:t>有效载荷的一部分从客户端传给消息代理。具有相同客户端</a:t>
            </a:r>
            <a:r>
              <a:rPr lang="en-US" sz="2800" dirty="0"/>
              <a:t>ID</a:t>
            </a:r>
            <a:r>
              <a:rPr lang="zh-CN" altLang="en-US" sz="2800" dirty="0"/>
              <a:t>的两个客户端不能同时连接到消息代理。当一个客户端使用另一个客户端正在使用的客户端</a:t>
            </a:r>
            <a:r>
              <a:rPr lang="en-US" sz="2800" dirty="0"/>
              <a:t>ID</a:t>
            </a:r>
            <a:r>
              <a:rPr lang="zh-CN" altLang="en-US" sz="2800" dirty="0"/>
              <a:t>连接到消息代理时，新的客户端连接会被接受，之前连接的客户端会被断开。</a:t>
            </a:r>
          </a:p>
          <a:p>
            <a:endParaRPr lang="zh-CN" altLang="en-US" sz="2800" dirty="0"/>
          </a:p>
          <a:p>
            <a:pPr marL="457200" indent="-457200">
              <a:buFont typeface="Arial" panose="020B0604020202020204" pitchFamily="34" charset="0"/>
              <a:buChar char="•"/>
            </a:pPr>
            <a:r>
              <a:rPr lang="zh-CN" altLang="en-US" sz="2800" dirty="0"/>
              <a:t>订阅包含通配符的主题过滤器不能接收保留消息。要接收保留的消息，订阅请求必须包含一个与保留的消息主题完全匹配的主题过滤器。</a:t>
            </a:r>
          </a:p>
          <a:p>
            <a:pPr marL="457200" indent="-457200">
              <a:buFont typeface="Arial" panose="020B0604020202020204" pitchFamily="34" charset="0"/>
              <a:buChar char="•"/>
            </a:pPr>
            <a:endParaRPr lang="zh-CN" altLang="en-US" sz="2800" dirty="0"/>
          </a:p>
          <a:p>
            <a:pPr marL="457200" indent="-457200">
              <a:buFont typeface="Arial" panose="020B0604020202020204" pitchFamily="34" charset="0"/>
              <a:buChar char="•"/>
            </a:pPr>
            <a:r>
              <a:rPr lang="zh-CN" altLang="en-US" sz="2800" dirty="0"/>
              <a:t>消息代理不保证消息和</a:t>
            </a:r>
            <a:r>
              <a:rPr lang="en-US" sz="2800" dirty="0"/>
              <a:t>ACK</a:t>
            </a:r>
            <a:r>
              <a:rPr lang="zh-CN" altLang="en-US" sz="2800" dirty="0"/>
              <a:t>的接收顺序。</a:t>
            </a:r>
          </a:p>
          <a:p>
            <a:pPr marL="457200" indent="-457200">
              <a:buFont typeface="Arial" panose="020B0604020202020204" pitchFamily="34" charset="0"/>
              <a:buChar char="•"/>
            </a:pPr>
            <a:endParaRPr lang="zh-CN" altLang="en-US" sz="2800" dirty="0"/>
          </a:p>
          <a:p>
            <a:pPr marL="457200" indent="-457200">
              <a:buFont typeface="Arial" panose="020B0604020202020204" pitchFamily="34" charset="0"/>
              <a:buChar char="•"/>
            </a:pPr>
            <a:r>
              <a:rPr lang="en-US" sz="2800" dirty="0"/>
              <a:t>AWS IoT</a:t>
            </a:r>
            <a:r>
              <a:rPr lang="zh-CN" altLang="en-US" sz="2800" dirty="0"/>
              <a:t>可能有与规范不同的限制。参阅</a:t>
            </a:r>
            <a:r>
              <a:rPr lang="en-US" sz="2800" dirty="0"/>
              <a:t>AWS IoT</a:t>
            </a:r>
            <a:r>
              <a:rPr lang="zh-CN" altLang="en-US" sz="2800" dirty="0"/>
              <a:t>参考指南中的</a:t>
            </a:r>
            <a:r>
              <a:rPr lang="en-US" sz="2800" dirty="0"/>
              <a:t>AWS IoT</a:t>
            </a:r>
            <a:r>
              <a:rPr lang="zh-CN" altLang="en-US" sz="2800" dirty="0"/>
              <a:t>核心消息代理和协议限制和配额。</a:t>
            </a:r>
            <a:endParaRPr lang="en-CN" sz="2800" dirty="0"/>
          </a:p>
        </p:txBody>
      </p:sp>
    </p:spTree>
    <p:extLst>
      <p:ext uri="{BB962C8B-B14F-4D97-AF65-F5344CB8AC3E}">
        <p14:creationId xmlns:p14="http://schemas.microsoft.com/office/powerpoint/2010/main" val="40658262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75D38-44D9-5EDF-6A4B-0EF054E7341C}"/>
              </a:ext>
            </a:extLst>
          </p:cNvPr>
          <p:cNvSpPr>
            <a:spLocks noGrp="1"/>
          </p:cNvSpPr>
          <p:nvPr>
            <p:ph type="title"/>
          </p:nvPr>
        </p:nvSpPr>
        <p:spPr/>
        <p:txBody>
          <a:bodyPr/>
          <a:lstStyle/>
          <a:p>
            <a:endParaRPr lang="en-CN"/>
          </a:p>
        </p:txBody>
      </p:sp>
    </p:spTree>
    <p:extLst>
      <p:ext uri="{BB962C8B-B14F-4D97-AF65-F5344CB8AC3E}">
        <p14:creationId xmlns:p14="http://schemas.microsoft.com/office/powerpoint/2010/main" val="3007997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150CB-259D-9FA7-A867-F9874EE7B10F}"/>
              </a:ext>
            </a:extLst>
          </p:cNvPr>
          <p:cNvSpPr>
            <a:spLocks noGrp="1"/>
          </p:cNvSpPr>
          <p:nvPr>
            <p:ph type="title"/>
          </p:nvPr>
        </p:nvSpPr>
        <p:spPr/>
        <p:txBody>
          <a:bodyPr/>
          <a:lstStyle/>
          <a:p>
            <a:r>
              <a:rPr lang="en-CN" dirty="0"/>
              <a:t>AWS</a:t>
            </a:r>
            <a:r>
              <a:rPr lang="zh-CN" altLang="en-US" dirty="0"/>
              <a:t> </a:t>
            </a:r>
            <a:r>
              <a:rPr lang="en-US" altLang="zh-CN" dirty="0"/>
              <a:t>IoT</a:t>
            </a:r>
            <a:r>
              <a:rPr lang="zh-CN" altLang="en-US" dirty="0"/>
              <a:t> </a:t>
            </a:r>
            <a:r>
              <a:rPr lang="en-US" altLang="zh-CN" dirty="0"/>
              <a:t>Core</a:t>
            </a:r>
            <a:r>
              <a:rPr lang="zh-CN" altLang="en-US" dirty="0"/>
              <a:t>和</a:t>
            </a:r>
            <a:r>
              <a:rPr lang="en-US" altLang="zh-CN" dirty="0"/>
              <a:t>AWS</a:t>
            </a:r>
            <a:r>
              <a:rPr lang="zh-CN" altLang="en-US" dirty="0"/>
              <a:t> </a:t>
            </a:r>
            <a:r>
              <a:rPr lang="en-US" altLang="zh-CN" dirty="0"/>
              <a:t>IoT</a:t>
            </a:r>
            <a:r>
              <a:rPr lang="zh-CN" altLang="en-US" dirty="0"/>
              <a:t> </a:t>
            </a:r>
            <a:r>
              <a:rPr lang="en-US" altLang="zh-CN" dirty="0"/>
              <a:t>Core</a:t>
            </a:r>
            <a:r>
              <a:rPr lang="zh-CN" altLang="en-US" dirty="0"/>
              <a:t> </a:t>
            </a:r>
            <a:r>
              <a:rPr lang="en-US" altLang="zh-CN" dirty="0"/>
              <a:t>Device</a:t>
            </a:r>
            <a:r>
              <a:rPr lang="zh-CN" altLang="en-US" dirty="0"/>
              <a:t> </a:t>
            </a:r>
            <a:r>
              <a:rPr lang="en-US" altLang="zh-CN" dirty="0"/>
              <a:t>Advisor</a:t>
            </a:r>
            <a:r>
              <a:rPr lang="zh-CN" altLang="en-US" dirty="0"/>
              <a:t>支持</a:t>
            </a:r>
            <a:r>
              <a:rPr lang="en-US" altLang="zh-CN" dirty="0"/>
              <a:t>MQTTv5</a:t>
            </a:r>
            <a:endParaRPr lang="en-CN" dirty="0"/>
          </a:p>
        </p:txBody>
      </p:sp>
      <p:pic>
        <p:nvPicPr>
          <p:cNvPr id="4" name="Picture 3">
            <a:extLst>
              <a:ext uri="{FF2B5EF4-FFF2-40B4-BE49-F238E27FC236}">
                <a16:creationId xmlns:a16="http://schemas.microsoft.com/office/drawing/2014/main" id="{75349517-4680-6078-A612-481DE560D7A1}"/>
              </a:ext>
            </a:extLst>
          </p:cNvPr>
          <p:cNvPicPr>
            <a:picLocks noChangeAspect="1"/>
          </p:cNvPicPr>
          <p:nvPr/>
        </p:nvPicPr>
        <p:blipFill>
          <a:blip r:embed="rId2"/>
          <a:stretch>
            <a:fillRect/>
          </a:stretch>
        </p:blipFill>
        <p:spPr>
          <a:xfrm>
            <a:off x="1801091" y="1177290"/>
            <a:ext cx="9919854" cy="6809968"/>
          </a:xfrm>
          <a:prstGeom prst="rect">
            <a:avLst/>
          </a:prstGeom>
        </p:spPr>
      </p:pic>
    </p:spTree>
    <p:extLst>
      <p:ext uri="{BB962C8B-B14F-4D97-AF65-F5344CB8AC3E}">
        <p14:creationId xmlns:p14="http://schemas.microsoft.com/office/powerpoint/2010/main" val="2380095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E4255293-D968-9107-81E8-89A3D693EDF4}"/>
              </a:ext>
            </a:extLst>
          </p:cNvPr>
          <p:cNvSpPr txBox="1">
            <a:spLocks/>
          </p:cNvSpPr>
          <p:nvPr/>
        </p:nvSpPr>
        <p:spPr>
          <a:xfrm>
            <a:off x="760675" y="3519170"/>
            <a:ext cx="11719981" cy="1191259"/>
          </a:xfrm>
          <a:prstGeom prst="rect">
            <a:avLst/>
          </a:prstGeom>
        </p:spPr>
        <p:txBody>
          <a:bodyPr vert="horz" lIns="91440" tIns="45720" rIns="91440" bIns="45720" rtlCol="0">
            <a:noAutofit/>
          </a:bodyPr>
          <a:lstStyle>
            <a:lvl1pPr marL="0" indent="0" algn="l" defTabSz="731520" rtl="0" eaLnBrk="1" latinLnBrk="0" hangingPunct="1">
              <a:spcBef>
                <a:spcPct val="20000"/>
              </a:spcBef>
              <a:buFontTx/>
              <a:buNone/>
              <a:defRPr sz="6400" b="1" i="0" kern="120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1188720" indent="-457200" algn="l" defTabSz="731520" rtl="0" eaLnBrk="1" latinLnBrk="0" hangingPunct="1">
              <a:spcBef>
                <a:spcPct val="20000"/>
              </a:spcBef>
              <a:buFont typeface="Arial"/>
              <a:buChar char="•"/>
              <a:defRPr sz="2900" b="0" i="0" kern="1200">
                <a:solidFill>
                  <a:schemeClr val="tx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r>
              <a:rPr lang="en-US" altLang="zh-Hans" sz="6600" dirty="0"/>
              <a:t>MQTTv5</a:t>
            </a:r>
            <a:r>
              <a:rPr lang="zh-Hans" altLang="en-US" sz="6600" dirty="0"/>
              <a:t>新特性</a:t>
            </a:r>
            <a:endParaRPr lang="en-US" dirty="0"/>
          </a:p>
        </p:txBody>
      </p:sp>
    </p:spTree>
    <p:extLst>
      <p:ext uri="{BB962C8B-B14F-4D97-AF65-F5344CB8AC3E}">
        <p14:creationId xmlns:p14="http://schemas.microsoft.com/office/powerpoint/2010/main" val="882351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0800-6192-3F53-2BAA-176C97257C86}"/>
              </a:ext>
            </a:extLst>
          </p:cNvPr>
          <p:cNvSpPr>
            <a:spLocks noGrp="1"/>
          </p:cNvSpPr>
          <p:nvPr>
            <p:ph type="title"/>
          </p:nvPr>
        </p:nvSpPr>
        <p:spPr/>
        <p:txBody>
          <a:bodyPr/>
          <a:lstStyle/>
          <a:p>
            <a:r>
              <a:rPr lang="en-US" dirty="0"/>
              <a:t>Request/Response–</a:t>
            </a:r>
            <a:r>
              <a:rPr lang="zh-CN" altLang="en-US" dirty="0"/>
              <a:t>请求</a:t>
            </a:r>
            <a:r>
              <a:rPr lang="en-US" altLang="zh-CN" dirty="0"/>
              <a:t>/</a:t>
            </a:r>
            <a:r>
              <a:rPr lang="zh-CN" altLang="en-US" dirty="0"/>
              <a:t>应答</a:t>
            </a:r>
            <a:br>
              <a:rPr lang="zh-CN" altLang="en-US" dirty="0"/>
            </a:br>
            <a:br>
              <a:rPr lang="zh-CN" altLang="en-US" dirty="0"/>
            </a:br>
            <a:endParaRPr lang="en-CN" dirty="0"/>
          </a:p>
        </p:txBody>
      </p:sp>
      <p:sp>
        <p:nvSpPr>
          <p:cNvPr id="3" name="Content Placeholder 2">
            <a:extLst>
              <a:ext uri="{FF2B5EF4-FFF2-40B4-BE49-F238E27FC236}">
                <a16:creationId xmlns:a16="http://schemas.microsoft.com/office/drawing/2014/main" id="{B1EF1F7E-28E0-5CF6-498D-293054952077}"/>
              </a:ext>
            </a:extLst>
          </p:cNvPr>
          <p:cNvSpPr>
            <a:spLocks noGrp="1"/>
          </p:cNvSpPr>
          <p:nvPr>
            <p:ph sz="half" idx="1"/>
          </p:nvPr>
        </p:nvSpPr>
        <p:spPr>
          <a:xfrm>
            <a:off x="548640" y="917051"/>
            <a:ext cx="13510260" cy="1680376"/>
          </a:xfrm>
        </p:spPr>
        <p:txBody>
          <a:bodyPr>
            <a:normAutofit/>
          </a:bodyPr>
          <a:lstStyle/>
          <a:p>
            <a:r>
              <a:rPr lang="zh-CN" altLang="en-US" sz="2400" dirty="0"/>
              <a:t>标准化 </a:t>
            </a:r>
            <a:r>
              <a:rPr lang="en-US" sz="2400" dirty="0"/>
              <a:t>MQTT </a:t>
            </a:r>
            <a:r>
              <a:rPr lang="zh-CN" altLang="en-US" sz="2400" dirty="0"/>
              <a:t>的请求</a:t>
            </a:r>
            <a:r>
              <a:rPr lang="en-US" altLang="zh-CN" sz="2400" dirty="0"/>
              <a:t>/</a:t>
            </a:r>
            <a:r>
              <a:rPr lang="zh-CN" altLang="en-US" sz="2400" dirty="0"/>
              <a:t>应答模型，通过 </a:t>
            </a:r>
            <a:r>
              <a:rPr lang="en-US" sz="2400" dirty="0"/>
              <a:t>Response Topic </a:t>
            </a:r>
            <a:r>
              <a:rPr lang="zh-CN" altLang="en-US" sz="2400" dirty="0"/>
              <a:t>和 </a:t>
            </a:r>
            <a:r>
              <a:rPr lang="en-US" sz="2400" dirty="0"/>
              <a:t>Correlation Data </a:t>
            </a:r>
            <a:r>
              <a:rPr lang="zh-CN" altLang="en-US" sz="2400" dirty="0"/>
              <a:t>属性，使得 </a:t>
            </a:r>
            <a:r>
              <a:rPr lang="en-US" sz="2400" dirty="0"/>
              <a:t>Response </a:t>
            </a:r>
            <a:r>
              <a:rPr lang="zh-CN" altLang="en-US" sz="2400" dirty="0"/>
              <a:t>消息可 以正确路由回 </a:t>
            </a:r>
            <a:r>
              <a:rPr lang="en-US" sz="2400" dirty="0"/>
              <a:t>Request </a:t>
            </a:r>
            <a:r>
              <a:rPr lang="zh-CN" altLang="en-US" sz="2400" dirty="0"/>
              <a:t>的发布者。同时，为客户端从 </a:t>
            </a:r>
            <a:r>
              <a:rPr lang="en-US" sz="2400" dirty="0"/>
              <a:t>Server </a:t>
            </a:r>
            <a:r>
              <a:rPr lang="zh-CN" altLang="en-US" sz="2400" dirty="0"/>
              <a:t>获取构造 </a:t>
            </a:r>
            <a:r>
              <a:rPr lang="en-US" sz="2400" dirty="0"/>
              <a:t>Response Topic </a:t>
            </a:r>
            <a:r>
              <a:rPr lang="zh-CN" altLang="en-US" sz="2400" dirty="0"/>
              <a:t>的配置的能力。 </a:t>
            </a:r>
          </a:p>
          <a:p>
            <a:endParaRPr lang="en-CN" sz="2400" dirty="0"/>
          </a:p>
        </p:txBody>
      </p:sp>
      <p:pic>
        <p:nvPicPr>
          <p:cNvPr id="4" name="图片 1">
            <a:extLst>
              <a:ext uri="{FF2B5EF4-FFF2-40B4-BE49-F238E27FC236}">
                <a16:creationId xmlns:a16="http://schemas.microsoft.com/office/drawing/2014/main" id="{67AADD4C-7E74-EA53-30AF-7DFA74F20C7B}"/>
              </a:ext>
            </a:extLst>
          </p:cNvPr>
          <p:cNvPicPr>
            <a:picLocks noChangeAspect="1"/>
          </p:cNvPicPr>
          <p:nvPr/>
        </p:nvPicPr>
        <p:blipFill>
          <a:blip r:embed="rId2"/>
          <a:stretch>
            <a:fillRect/>
          </a:stretch>
        </p:blipFill>
        <p:spPr>
          <a:xfrm>
            <a:off x="2606501" y="1790237"/>
            <a:ext cx="9394538" cy="5761261"/>
          </a:xfrm>
          <a:prstGeom prst="rect">
            <a:avLst/>
          </a:prstGeom>
        </p:spPr>
      </p:pic>
    </p:spTree>
    <p:extLst>
      <p:ext uri="{BB962C8B-B14F-4D97-AF65-F5344CB8AC3E}">
        <p14:creationId xmlns:p14="http://schemas.microsoft.com/office/powerpoint/2010/main" val="160510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D18EF-6A13-540D-BF2C-4B53579F84F2}"/>
              </a:ext>
            </a:extLst>
          </p:cNvPr>
          <p:cNvSpPr>
            <a:spLocks noGrp="1"/>
          </p:cNvSpPr>
          <p:nvPr>
            <p:ph type="title"/>
          </p:nvPr>
        </p:nvSpPr>
        <p:spPr/>
        <p:txBody>
          <a:bodyPr/>
          <a:lstStyle/>
          <a:p>
            <a:r>
              <a:rPr lang="en-CN" dirty="0"/>
              <a:t>Demo</a:t>
            </a:r>
            <a:r>
              <a:rPr lang="en-US" altLang="zh-CN" dirty="0"/>
              <a:t>1:</a:t>
            </a:r>
            <a:r>
              <a:rPr lang="zh-CN" altLang="en-US" dirty="0"/>
              <a:t> </a:t>
            </a:r>
            <a:r>
              <a:rPr lang="zh-CN" altLang="en-US" sz="4000" dirty="0">
                <a:solidFill>
                  <a:srgbClr val="FFFFFF"/>
                </a:solidFill>
                <a:latin typeface="Amazon Ember" panose="020B0603020204020204" pitchFamily="34" charset="0"/>
              </a:rPr>
              <a:t>使用请求</a:t>
            </a:r>
            <a:r>
              <a:rPr lang="en-US" altLang="zh-CN" sz="4000" dirty="0">
                <a:solidFill>
                  <a:srgbClr val="FFFFFF"/>
                </a:solidFill>
                <a:latin typeface="Amazon Ember" panose="020B0603020204020204" pitchFamily="34" charset="0"/>
              </a:rPr>
              <a:t>/</a:t>
            </a:r>
            <a:r>
              <a:rPr lang="zh-CN" altLang="en-US" sz="4000" dirty="0">
                <a:solidFill>
                  <a:srgbClr val="FFFFFF"/>
                </a:solidFill>
                <a:latin typeface="Amazon Ember" panose="020B0603020204020204" pitchFamily="34" charset="0"/>
              </a:rPr>
              <a:t>响应模式发送更透明的消息</a:t>
            </a:r>
            <a:br>
              <a:rPr lang="en-US" altLang="zh-CN" sz="4000" dirty="0">
                <a:solidFill>
                  <a:srgbClr val="FFFFFF"/>
                </a:solidFill>
                <a:latin typeface="Amazon Ember" panose="020B0603020204020204" pitchFamily="34" charset="0"/>
              </a:rPr>
            </a:br>
            <a:br>
              <a:rPr lang="en-US" altLang="zh-CN" sz="4000" dirty="0">
                <a:solidFill>
                  <a:srgbClr val="FFFFFF"/>
                </a:solidFill>
                <a:latin typeface="Amazon Ember" panose="020B0603020204020204" pitchFamily="34" charset="0"/>
              </a:rPr>
            </a:br>
            <a:endParaRPr lang="en-CN" dirty="0"/>
          </a:p>
        </p:txBody>
      </p:sp>
      <p:pic>
        <p:nvPicPr>
          <p:cNvPr id="4" name="Picture 3">
            <a:extLst>
              <a:ext uri="{FF2B5EF4-FFF2-40B4-BE49-F238E27FC236}">
                <a16:creationId xmlns:a16="http://schemas.microsoft.com/office/drawing/2014/main" id="{04DEF4D7-8D72-B725-C304-32B168BB9994}"/>
              </a:ext>
            </a:extLst>
          </p:cNvPr>
          <p:cNvPicPr>
            <a:picLocks noChangeAspect="1"/>
          </p:cNvPicPr>
          <p:nvPr/>
        </p:nvPicPr>
        <p:blipFill>
          <a:blip r:embed="rId2"/>
          <a:stretch>
            <a:fillRect/>
          </a:stretch>
        </p:blipFill>
        <p:spPr>
          <a:xfrm>
            <a:off x="10290804" y="937798"/>
            <a:ext cx="4343845" cy="2543955"/>
          </a:xfrm>
          <a:prstGeom prst="rect">
            <a:avLst/>
          </a:prstGeom>
        </p:spPr>
      </p:pic>
      <p:pic>
        <p:nvPicPr>
          <p:cNvPr id="1028" name="Picture 4">
            <a:extLst>
              <a:ext uri="{FF2B5EF4-FFF2-40B4-BE49-F238E27FC236}">
                <a16:creationId xmlns:a16="http://schemas.microsoft.com/office/drawing/2014/main" id="{B02A8717-CDF0-F836-0516-EE932044CD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32" y="937799"/>
            <a:ext cx="10439766" cy="729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759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A18A0-6BEC-5FF7-AA26-4096E2E1EDAE}"/>
              </a:ext>
            </a:extLst>
          </p:cNvPr>
          <p:cNvSpPr>
            <a:spLocks noGrp="1"/>
          </p:cNvSpPr>
          <p:nvPr>
            <p:ph type="title"/>
          </p:nvPr>
        </p:nvSpPr>
        <p:spPr/>
        <p:txBody>
          <a:bodyPr/>
          <a:lstStyle/>
          <a:p>
            <a:r>
              <a:rPr lang="en-US" dirty="0"/>
              <a:t>User Properties – </a:t>
            </a:r>
            <a:r>
              <a:rPr lang="zh-CN" altLang="en-US" dirty="0"/>
              <a:t>用户属性 </a:t>
            </a:r>
            <a:br>
              <a:rPr lang="zh-CN" altLang="en-US" dirty="0"/>
            </a:br>
            <a:endParaRPr lang="en-CN" dirty="0"/>
          </a:p>
        </p:txBody>
      </p:sp>
      <p:sp>
        <p:nvSpPr>
          <p:cNvPr id="3" name="Content Placeholder 2">
            <a:extLst>
              <a:ext uri="{FF2B5EF4-FFF2-40B4-BE49-F238E27FC236}">
                <a16:creationId xmlns:a16="http://schemas.microsoft.com/office/drawing/2014/main" id="{E88CECD1-5CC8-A182-4E6D-36D4E219AFCF}"/>
              </a:ext>
            </a:extLst>
          </p:cNvPr>
          <p:cNvSpPr>
            <a:spLocks noGrp="1"/>
          </p:cNvSpPr>
          <p:nvPr>
            <p:ph sz="half" idx="1"/>
          </p:nvPr>
        </p:nvSpPr>
        <p:spPr/>
        <p:txBody>
          <a:bodyPr/>
          <a:lstStyle/>
          <a:p>
            <a:pPr marL="457200" indent="-457200">
              <a:buFont typeface="Arial" panose="020B0604020202020204" pitchFamily="34" charset="0"/>
              <a:buChar char="•"/>
            </a:pPr>
            <a:r>
              <a:rPr lang="zh-CN" altLang="en-US" b="0" i="0" u="none" strike="noStrike" dirty="0">
                <a:effectLst/>
                <a:latin typeface="AmazonEmber" panose="020B0603020204020204" pitchFamily="34" charset="0"/>
              </a:rPr>
              <a:t>用户属性功能允许连接的设备或订阅者应用程序通过将自定义键值对附加到</a:t>
            </a:r>
            <a:r>
              <a:rPr lang="en-US" b="0" i="0" u="none" strike="noStrike" dirty="0">
                <a:effectLst/>
                <a:latin typeface="AmazonEmber" panose="020B0603020204020204" pitchFamily="34" charset="0"/>
              </a:rPr>
              <a:t>MQTT</a:t>
            </a:r>
            <a:r>
              <a:rPr lang="zh-CN" altLang="en-US" b="0" i="0" u="none" strike="noStrike" dirty="0">
                <a:effectLst/>
                <a:latin typeface="AmazonEmber" panose="020B0603020204020204" pitchFamily="34" charset="0"/>
              </a:rPr>
              <a:t>数据包（包括发布和连接）来传递自定义信息。</a:t>
            </a:r>
            <a:endParaRPr lang="en-US" altLang="zh-CN" b="0" i="0" u="none" strike="noStrike" dirty="0">
              <a:effectLst/>
              <a:latin typeface="AmazonEmber" panose="020B0603020204020204" pitchFamily="34" charset="0"/>
            </a:endParaRPr>
          </a:p>
          <a:p>
            <a:pPr marL="457200" indent="-457200">
              <a:buFont typeface="Arial" panose="020B0604020202020204" pitchFamily="34" charset="0"/>
              <a:buChar char="•"/>
            </a:pPr>
            <a:r>
              <a:rPr lang="zh-CN" altLang="en-US" b="0" i="0" u="none" strike="noStrike" dirty="0">
                <a:effectLst/>
                <a:latin typeface="AmazonEmber" panose="020B0603020204020204" pitchFamily="34" charset="0"/>
              </a:rPr>
              <a:t>该功能与</a:t>
            </a:r>
            <a:r>
              <a:rPr lang="en-US" b="0" i="0" u="none" strike="noStrike" dirty="0">
                <a:effectLst/>
                <a:latin typeface="AmazonEmber" panose="020B0603020204020204" pitchFamily="34" charset="0"/>
              </a:rPr>
              <a:t>HTTP</a:t>
            </a:r>
            <a:r>
              <a:rPr lang="zh-CN" altLang="en-US" b="0" i="0" u="none" strike="noStrike" dirty="0">
                <a:effectLst/>
                <a:latin typeface="AmazonEmber" panose="020B0603020204020204" pitchFamily="34" charset="0"/>
              </a:rPr>
              <a:t>标头提供了类似的功能，只要标头中不超过</a:t>
            </a:r>
            <a:r>
              <a:rPr lang="en-US" altLang="zh-CN" b="0" i="0" u="none" strike="noStrike" dirty="0">
                <a:effectLst/>
                <a:latin typeface="AmazonEmber" panose="020B0603020204020204" pitchFamily="34" charset="0"/>
              </a:rPr>
              <a:t>8</a:t>
            </a:r>
            <a:r>
              <a:rPr lang="en-US" b="0" i="0" u="none" strike="noStrike" dirty="0">
                <a:effectLst/>
                <a:latin typeface="AmazonEmber" panose="020B0603020204020204" pitchFamily="34" charset="0"/>
              </a:rPr>
              <a:t>KB</a:t>
            </a:r>
            <a:r>
              <a:rPr lang="zh-CN" altLang="en-US" b="0" i="0" u="none" strike="noStrike" dirty="0">
                <a:effectLst/>
                <a:latin typeface="AmazonEmber" panose="020B0603020204020204" pitchFamily="34" charset="0"/>
              </a:rPr>
              <a:t>的总大小，就可以使用。</a:t>
            </a:r>
            <a:endParaRPr lang="en-CN" dirty="0"/>
          </a:p>
        </p:txBody>
      </p:sp>
    </p:spTree>
    <p:extLst>
      <p:ext uri="{BB962C8B-B14F-4D97-AF65-F5344CB8AC3E}">
        <p14:creationId xmlns:p14="http://schemas.microsoft.com/office/powerpoint/2010/main" val="2060515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8215C-5085-EA6E-551D-ECAABA16C643}"/>
              </a:ext>
            </a:extLst>
          </p:cNvPr>
          <p:cNvSpPr>
            <a:spLocks noGrp="1"/>
          </p:cNvSpPr>
          <p:nvPr>
            <p:ph type="title"/>
          </p:nvPr>
        </p:nvSpPr>
        <p:spPr>
          <a:xfrm>
            <a:off x="853440" y="3678207"/>
            <a:ext cx="13511460" cy="873186"/>
          </a:xfrm>
        </p:spPr>
        <p:txBody>
          <a:bodyPr/>
          <a:lstStyle/>
          <a:p>
            <a:r>
              <a:rPr lang="en-CN" dirty="0"/>
              <a:t>Demo</a:t>
            </a:r>
            <a:r>
              <a:rPr lang="en-US" altLang="zh-CN" dirty="0"/>
              <a:t>2:</a:t>
            </a:r>
            <a:r>
              <a:rPr lang="zh-CN" altLang="en-US" sz="4000" dirty="0">
                <a:solidFill>
                  <a:srgbClr val="FFFFFF"/>
                </a:solidFill>
                <a:latin typeface="Amazon Ember" panose="020B0603020204020204" pitchFamily="34" charset="0"/>
              </a:rPr>
              <a:t>具有用户属性功能的更灵活的设备消息传递</a:t>
            </a:r>
            <a:endParaRPr lang="en-CN" dirty="0"/>
          </a:p>
        </p:txBody>
      </p:sp>
    </p:spTree>
    <p:extLst>
      <p:ext uri="{BB962C8B-B14F-4D97-AF65-F5344CB8AC3E}">
        <p14:creationId xmlns:p14="http://schemas.microsoft.com/office/powerpoint/2010/main" val="3500009753"/>
      </p:ext>
    </p:extLst>
  </p:cSld>
  <p:clrMapOvr>
    <a:masterClrMapping/>
  </p:clrMapOvr>
</p:sld>
</file>

<file path=ppt/theme/theme1.xml><?xml version="1.0" encoding="utf-8"?>
<a:theme xmlns:a="http://schemas.openxmlformats.org/drawingml/2006/main" name="DeckTemplate-AWS">
  <a:themeElements>
    <a:clrScheme name="Custom 14">
      <a:dk1>
        <a:srgbClr val="002D43"/>
      </a:dk1>
      <a:lt1>
        <a:srgbClr val="FFFFFF"/>
      </a:lt1>
      <a:dk2>
        <a:srgbClr val="232F3E"/>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1_DeckTemplate-AWS">
  <a:themeElements>
    <a:clrScheme name="Custom 14">
      <a:dk1>
        <a:srgbClr val="002D43"/>
      </a:dk1>
      <a:lt1>
        <a:srgbClr val="FFFFFF"/>
      </a:lt1>
      <a:dk2>
        <a:srgbClr val="232F3E"/>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2.xml><?xml version="1.0" encoding="utf-8"?>
<ds:datastoreItem xmlns:ds="http://schemas.openxmlformats.org/officeDocument/2006/customXml" ds:itemID="{C597C89A-FD0C-431E-81F6-90225B937683}">
  <ds:schemaRef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DeckTemplate_AWS</Template>
  <TotalTime>43987</TotalTime>
  <Words>1742</Words>
  <Application>Microsoft Macintosh PowerPoint</Application>
  <PresentationFormat>Custom</PresentationFormat>
  <Paragraphs>108</Paragraphs>
  <Slides>35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35</vt:i4>
      </vt:variant>
    </vt:vector>
  </HeadingPairs>
  <TitlesOfParts>
    <vt:vector size="43" baseType="lpstr">
      <vt:lpstr>Amazon Ember</vt:lpstr>
      <vt:lpstr>Amazon Ember Light</vt:lpstr>
      <vt:lpstr>Amazon Ember Regular</vt:lpstr>
      <vt:lpstr>AmazonEmber</vt:lpstr>
      <vt:lpstr>Arial</vt:lpstr>
      <vt:lpstr>Calibri</vt:lpstr>
      <vt:lpstr>DeckTemplate-AWS</vt:lpstr>
      <vt:lpstr>1_DeckTemplate-AWS</vt:lpstr>
      <vt:lpstr>PowerPoint Presentation</vt:lpstr>
      <vt:lpstr>内容</vt:lpstr>
      <vt:lpstr>Greengrass支持MQTT v5</vt:lpstr>
      <vt:lpstr>AWS IoT Core和AWS IoT Core Device Advisor支持MQTTv5</vt:lpstr>
      <vt:lpstr>PowerPoint Presentation</vt:lpstr>
      <vt:lpstr>Request/Response–请求/应答  </vt:lpstr>
      <vt:lpstr>Demo1: 使用请求/响应模式发送更透明的消息  </vt:lpstr>
      <vt:lpstr>User Properties – 用户属性  </vt:lpstr>
      <vt:lpstr>Demo2:具有用户属性功能的更灵活的设备消息传递</vt:lpstr>
      <vt:lpstr>Topic Alias-主题别名  </vt:lpstr>
      <vt:lpstr>Demo3:使用主题别名功能更有效地使用设备带宽</vt:lpstr>
      <vt:lpstr>Clean Start and Session Expiry</vt:lpstr>
      <vt:lpstr>Message Expiry – 消息过期  </vt:lpstr>
      <vt:lpstr>Demo4:使用消息过期、会话过期和Clean Start功能更好地控制设备行为 </vt:lpstr>
      <vt:lpstr>Server Disconnect–Server断开  </vt:lpstr>
      <vt:lpstr>Reason code on all ACKs – 所有控制包包含原因码</vt:lpstr>
      <vt:lpstr>Demo5:使用原因代码和服务器断开功能增强了设备连接流程 </vt:lpstr>
      <vt:lpstr>Payload format and content type -  载荷格式和内容类型  </vt:lpstr>
      <vt:lpstr>最大封包大小  </vt:lpstr>
      <vt:lpstr>Server保活  </vt:lpstr>
      <vt:lpstr>Reason string on all ACKs – 所有控制包包含原因字符串  </vt:lpstr>
      <vt:lpstr>Shared Subscriptions – 共享订阅</vt:lpstr>
      <vt:lpstr>订阅ID  </vt:lpstr>
      <vt:lpstr>流控  </vt:lpstr>
      <vt:lpstr>可选的服务端功能可用性  </vt:lpstr>
      <vt:lpstr>增强认证  </vt:lpstr>
      <vt:lpstr>订阅选项  </vt:lpstr>
      <vt:lpstr>遗嘱延迟  </vt:lpstr>
      <vt:lpstr>分配ClientID  </vt:lpstr>
      <vt:lpstr>参考 Server  </vt:lpstr>
      <vt:lpstr>PowerPoint Presentation</vt:lpstr>
      <vt:lpstr>AWS IoT和MQTT技术规范的区别</vt:lpstr>
      <vt:lpstr>AWS IoT和MQTT技术规范的区别</vt:lpstr>
      <vt:lpstr>AWS IoT和MQTT技术规范的区别</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Microsoft Office User</cp:lastModifiedBy>
  <cp:revision>398</cp:revision>
  <dcterms:created xsi:type="dcterms:W3CDTF">2016-06-17T18:22:10Z</dcterms:created>
  <dcterms:modified xsi:type="dcterms:W3CDTF">2023-01-12T14:17:46Z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