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4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E1654-CC21-445C-A52C-545B0DA2A94B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30EBD-AFE1-4D4D-9FCF-17D9B6F35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56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62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6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07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1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7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4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90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6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4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87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49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B63BD-D8D7-4F06-9B18-B9125206E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0" y="980728"/>
            <a:ext cx="6480720" cy="2664296"/>
          </a:xfrm>
        </p:spPr>
        <p:txBody>
          <a:bodyPr>
            <a:normAutofit/>
          </a:bodyPr>
          <a:lstStyle/>
          <a:p>
            <a:r>
              <a:rPr lang="en-US" altLang="zh-CN" dirty="0"/>
              <a:t>Work ,Labor ,and Play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4800" dirty="0"/>
              <a:t>Unit4 ,Para2</a:t>
            </a:r>
            <a:endParaRPr lang="zh-CN" altLang="en-US" sz="4800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478A74EA-D1F8-4C4E-B5D7-BE96E1F93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4221088"/>
            <a:ext cx="6131899" cy="1363558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Enoch:</a:t>
            </a:r>
          </a:p>
          <a:p>
            <a:r>
              <a:rPr lang="zh-CN" altLang="en-US" sz="4000" dirty="0"/>
              <a:t>孙磊 曹珈恺 贺界烨 胡梓煊</a:t>
            </a:r>
          </a:p>
        </p:txBody>
      </p:sp>
    </p:spTree>
    <p:extLst>
      <p:ext uri="{BB962C8B-B14F-4D97-AF65-F5344CB8AC3E}">
        <p14:creationId xmlns:p14="http://schemas.microsoft.com/office/powerpoint/2010/main" val="127485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E5334-9C38-41FF-B551-D0328C04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Examples: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999A2-305F-4D90-9070-D5B843D76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I and she be opposite to sit.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sz="2000" dirty="0"/>
              <a:t>我和她相对坐着。</a:t>
            </a:r>
            <a:endParaRPr lang="en-US" altLang="zh-CN" sz="2000" dirty="0"/>
          </a:p>
          <a:p>
            <a:r>
              <a:rPr lang="en-US" altLang="zh-CN" sz="3200" dirty="0"/>
              <a:t>I work hard because I enjoy doing my job.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sz="2000" dirty="0"/>
              <a:t>我努力工作，因为我喜欢我的工作。</a:t>
            </a:r>
            <a:endParaRPr lang="en-US" altLang="zh-CN" sz="2000" dirty="0"/>
          </a:p>
          <a:p>
            <a:r>
              <a:rPr lang="en-US" altLang="zh-CN" sz="3200" dirty="0"/>
              <a:t>While one is on the earth, one must enjoy oneself.</a:t>
            </a:r>
          </a:p>
          <a:p>
            <a:pPr marL="0" indent="0">
              <a:buNone/>
            </a:pPr>
            <a:r>
              <a:rPr lang="zh-CN" altLang="en-US" sz="2000" dirty="0"/>
              <a:t>    人活在世上就要好好享受人生。</a:t>
            </a:r>
          </a:p>
        </p:txBody>
      </p:sp>
    </p:spTree>
    <p:extLst>
      <p:ext uri="{BB962C8B-B14F-4D97-AF65-F5344CB8AC3E}">
        <p14:creationId xmlns:p14="http://schemas.microsoft.com/office/powerpoint/2010/main" val="111573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EBA36-E3F4-4719-81D2-D5CBDEC8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3.sentence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D50CF-C080-4051-93CA-34E0B9CF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Society </a:t>
            </a:r>
            <a:r>
              <a:rPr lang="en-US" altLang="zh-CN" sz="3600" dirty="0">
                <a:highlight>
                  <a:srgbClr val="FFFF00"/>
                </a:highlight>
              </a:rPr>
              <a:t>could not care less </a:t>
            </a:r>
            <a:r>
              <a:rPr lang="en-US" altLang="zh-CN" sz="3600" dirty="0"/>
              <a:t>whether we play it or not.</a:t>
            </a:r>
          </a:p>
          <a:p>
            <a:pPr marL="0" indent="0">
              <a:buNone/>
            </a:pPr>
            <a:r>
              <a:rPr lang="en-US" altLang="zh-CN" sz="2800" dirty="0">
                <a:highlight>
                  <a:srgbClr val="FFFF00"/>
                </a:highlight>
              </a:rPr>
              <a:t>could not care less </a:t>
            </a:r>
          </a:p>
          <a:p>
            <a:pPr marL="0" indent="0">
              <a:buNone/>
            </a:pPr>
            <a:r>
              <a:rPr lang="zh-CN" altLang="en-US" sz="2000" dirty="0"/>
              <a:t>   不能关心的更少了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=</a:t>
            </a:r>
            <a:r>
              <a:rPr lang="zh-CN" altLang="en-US" sz="2000" dirty="0"/>
              <a:t>已经到了关心的最低值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=</a:t>
            </a:r>
            <a:r>
              <a:rPr lang="zh-CN" altLang="en-US" sz="2000" dirty="0"/>
              <a:t>毫不关心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=</a:t>
            </a:r>
            <a:r>
              <a:rPr lang="en-US" altLang="zh-CN" sz="3200" dirty="0"/>
              <a:t>be</a:t>
            </a:r>
            <a:r>
              <a:rPr lang="zh-CN" altLang="en-US" sz="3200" dirty="0"/>
              <a:t> </a:t>
            </a:r>
            <a:r>
              <a:rPr lang="en-US" altLang="zh-CN" sz="3200" dirty="0"/>
              <a:t>completely</a:t>
            </a:r>
            <a:r>
              <a:rPr lang="zh-CN" altLang="en-US" sz="3200" dirty="0"/>
              <a:t> </a:t>
            </a:r>
            <a:r>
              <a:rPr lang="en-US" altLang="zh-CN" sz="3200" dirty="0"/>
              <a:t>indifferent</a:t>
            </a:r>
          </a:p>
          <a:p>
            <a:pPr marL="0" indent="0">
              <a:buNone/>
            </a:pPr>
            <a:r>
              <a:rPr lang="en-US" altLang="zh-CN" sz="2000" dirty="0"/>
              <a:t>=</a:t>
            </a:r>
            <a:r>
              <a:rPr lang="en-US" altLang="zh-CN" sz="2800" dirty="0"/>
              <a:t>don’t care about something at all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7650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FC7E3-1007-4ACD-9E64-591A69C6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The same type of sentence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060D-5670-403C-8299-FE447FBB8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I couldn’t agree more.</a:t>
            </a:r>
          </a:p>
          <a:p>
            <a:pPr marL="0" indent="0">
              <a:buNone/>
            </a:pPr>
            <a:r>
              <a:rPr lang="en-US" altLang="zh-CN" sz="4400" dirty="0"/>
              <a:t>    </a:t>
            </a:r>
            <a:r>
              <a:rPr lang="zh-CN" altLang="en-US" sz="3600" dirty="0"/>
              <a:t>我不能再同意了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  =</a:t>
            </a:r>
            <a:r>
              <a:rPr lang="zh-CN" altLang="en-US" sz="3600" dirty="0"/>
              <a:t>我再同意不过了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  =</a:t>
            </a:r>
            <a:r>
              <a:rPr lang="zh-CN" altLang="en-US" sz="3600" dirty="0"/>
              <a:t>我完全同意</a:t>
            </a:r>
          </a:p>
        </p:txBody>
      </p:sp>
    </p:spTree>
    <p:extLst>
      <p:ext uri="{BB962C8B-B14F-4D97-AF65-F5344CB8AC3E}">
        <p14:creationId xmlns:p14="http://schemas.microsoft.com/office/powerpoint/2010/main" val="5252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3DC93C1-65DC-4765-ADE9-A116EE826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listening !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B1C6854-3D07-4208-86BC-36EEF74BDC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92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41459-5B47-4B48-8427-4C006825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i="1" dirty="0">
                <a:solidFill>
                  <a:schemeClr val="accent2"/>
                </a:solidFill>
              </a:rPr>
              <a:t>content</a:t>
            </a:r>
            <a:endParaRPr lang="zh-CN" altLang="en-US" sz="4800" b="1" i="1" dirty="0">
              <a:solidFill>
                <a:schemeClr val="accent2"/>
              </a:solidFill>
            </a:endParaRPr>
          </a:p>
        </p:txBody>
      </p:sp>
      <p:sp>
        <p:nvSpPr>
          <p:cNvPr id="6" name="竖排文字占位符 5">
            <a:extLst>
              <a:ext uri="{FF2B5EF4-FFF2-40B4-BE49-F238E27FC236}">
                <a16:creationId xmlns:a16="http://schemas.microsoft.com/office/drawing/2014/main" id="{8CCADA29-6767-44F6-98A3-95306B165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2901951" y="864108"/>
            <a:ext cx="5486400" cy="51206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6600" dirty="0"/>
              <a:t>Words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6600" dirty="0"/>
              <a:t>Phrases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6600" dirty="0"/>
              <a:t>Sentence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15196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855EB-BACC-4196-8C11-68F6D515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>
                <a:solidFill>
                  <a:srgbClr val="FF0000"/>
                </a:solidFill>
              </a:rPr>
              <a:t>article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292E4-37DE-4092-BA01-6DC9C457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dirty="0"/>
              <a:t>The opposite to labor is play.</a:t>
            </a:r>
          </a:p>
          <a:p>
            <a:pPr marL="0" indent="0">
              <a:buNone/>
            </a:pPr>
            <a:r>
              <a:rPr lang="zh-CN" altLang="en-US" dirty="0"/>
              <a:t>与劳动相对的是玩耍。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When we play a game ,we enjoy what we are doing ,otherwise we should not play it ,</a:t>
            </a:r>
          </a:p>
          <a:p>
            <a:pPr marL="0" indent="0">
              <a:buNone/>
            </a:pPr>
            <a:r>
              <a:rPr lang="zh-CN" altLang="en-US" dirty="0"/>
              <a:t>玩游戏时，我们能从中得到乐趣，否则就不会玩这个游戏。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but it is a purely private activity; society could not care less whether we play it or not.</a:t>
            </a:r>
          </a:p>
          <a:p>
            <a:pPr marL="0" indent="0">
              <a:buNone/>
            </a:pPr>
            <a:r>
              <a:rPr lang="zh-CN" altLang="en-US" dirty="0"/>
              <a:t>但这完全是一种私人活动，我们玩不玩这个游戏社会是不会关注的。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D0F8F-0628-4394-95B1-F1B7A98CA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Read and Translate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8374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81ABA-43ED-4AB9-8491-A9F4DAEE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1" y="1123838"/>
            <a:ext cx="2148780" cy="460118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1.Words</a:t>
            </a:r>
            <a:endParaRPr lang="zh-CN" altLang="en-US" sz="40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534E32-A451-46BF-A2D5-B638424E0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6000" dirty="0"/>
              <a:t>opposite</a:t>
            </a:r>
          </a:p>
          <a:p>
            <a:pPr marL="0" indent="0">
              <a:buNone/>
            </a:pPr>
            <a:r>
              <a:rPr lang="en-US" altLang="zh-CN" sz="2400" dirty="0"/>
              <a:t>adj. </a:t>
            </a:r>
            <a:r>
              <a:rPr lang="zh-CN" altLang="en-US" sz="2400" dirty="0"/>
              <a:t>相反的，对面的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n. </a:t>
            </a:r>
            <a:r>
              <a:rPr lang="zh-CN" altLang="en-US" sz="2400" dirty="0"/>
              <a:t>对立的人或物，对立面，反义词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adv. </a:t>
            </a:r>
            <a:r>
              <a:rPr lang="zh-CN" altLang="en-US" sz="2400" dirty="0"/>
              <a:t>在对面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prep. </a:t>
            </a:r>
            <a:r>
              <a:rPr lang="zh-CN" altLang="en-US" sz="2400" dirty="0"/>
              <a:t>在</a:t>
            </a:r>
            <a:r>
              <a:rPr lang="en-US" altLang="zh-CN" sz="2400" dirty="0"/>
              <a:t>……</a:t>
            </a:r>
            <a:r>
              <a:rPr lang="zh-CN" altLang="en-US" sz="2400" dirty="0"/>
              <a:t>对面，与</a:t>
            </a:r>
            <a:r>
              <a:rPr lang="en-US" altLang="zh-CN" sz="2400" dirty="0"/>
              <a:t>……</a:t>
            </a:r>
            <a:r>
              <a:rPr lang="zh-CN" altLang="en-US" sz="2400" dirty="0"/>
              <a:t>相对</a:t>
            </a:r>
          </a:p>
        </p:txBody>
      </p:sp>
    </p:spTree>
    <p:extLst>
      <p:ext uri="{BB962C8B-B14F-4D97-AF65-F5344CB8AC3E}">
        <p14:creationId xmlns:p14="http://schemas.microsoft.com/office/powerpoint/2010/main" val="109704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90840-B489-489C-85D9-C19DC68B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opposite</a:t>
            </a:r>
            <a:endParaRPr lang="zh-CN" altLang="en-US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3FB5A-1AC4-43AB-A447-2BA018041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What is the opposite of heavy?</a:t>
            </a:r>
          </a:p>
          <a:p>
            <a:pPr marL="0" indent="0">
              <a:buNone/>
            </a:pPr>
            <a:r>
              <a:rPr lang="en-US" altLang="zh-CN" sz="2800" dirty="0"/>
              <a:t>n. </a:t>
            </a:r>
            <a:r>
              <a:rPr lang="zh-CN" altLang="en-US" sz="2800" dirty="0"/>
              <a:t>反义词</a:t>
            </a:r>
            <a:endParaRPr lang="en-US" altLang="zh-CN" sz="2800" dirty="0"/>
          </a:p>
          <a:p>
            <a:r>
              <a:rPr lang="en-US" altLang="zh-CN" sz="3200" dirty="0"/>
              <a:t>He sat down in the chair opposite.</a:t>
            </a:r>
          </a:p>
          <a:p>
            <a:pPr marL="0" indent="0">
              <a:buNone/>
            </a:pPr>
            <a:r>
              <a:rPr lang="en-US" altLang="zh-CN" sz="2800" dirty="0"/>
              <a:t>adv. </a:t>
            </a:r>
            <a:r>
              <a:rPr lang="zh-CN" altLang="en-US" sz="2800" dirty="0"/>
              <a:t>在对面</a:t>
            </a:r>
          </a:p>
        </p:txBody>
      </p:sp>
    </p:spTree>
    <p:extLst>
      <p:ext uri="{BB962C8B-B14F-4D97-AF65-F5344CB8AC3E}">
        <p14:creationId xmlns:p14="http://schemas.microsoft.com/office/powerpoint/2010/main" val="5576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8E662-E19A-4E9F-85AD-7E3E05F0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1.words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7A29F-8BD4-4006-84AB-3827911A0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6600" dirty="0"/>
              <a:t>otherwise</a:t>
            </a:r>
          </a:p>
          <a:p>
            <a:pPr marL="0" indent="0">
              <a:buNone/>
            </a:pPr>
            <a:r>
              <a:rPr lang="en-US" altLang="zh-CN" sz="3200" dirty="0"/>
              <a:t>adv. </a:t>
            </a:r>
            <a:r>
              <a:rPr lang="zh-CN" altLang="en-US" sz="3200" dirty="0"/>
              <a:t>否则，不然；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         </a:t>
            </a:r>
            <a:r>
              <a:rPr lang="zh-CN" altLang="en-US" sz="3200" dirty="0"/>
              <a:t>除此以外，在其他方面；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         </a:t>
            </a:r>
            <a:r>
              <a:rPr lang="zh-CN" altLang="en-US" sz="3200" dirty="0"/>
              <a:t>另外地；以其他方式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41139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0026E-8460-429B-9D72-4EC03459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otherwise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8D15FD-84D8-40AA-8157-A1D90D8E1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768" y="864108"/>
            <a:ext cx="6408712" cy="5120640"/>
          </a:xfrm>
        </p:spPr>
        <p:txBody>
          <a:bodyPr/>
          <a:lstStyle/>
          <a:p>
            <a:r>
              <a:rPr lang="en-US" altLang="zh-CN" sz="3600" dirty="0"/>
              <a:t>We are committed to the project . We wouldn’t be here otherwise.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sz="2400" dirty="0"/>
              <a:t>adv. </a:t>
            </a:r>
            <a:r>
              <a:rPr lang="zh-CN" altLang="en-US" sz="2400" dirty="0"/>
              <a:t>否则，不然</a:t>
            </a:r>
            <a:endParaRPr lang="en-US" altLang="zh-CN" sz="2400" dirty="0"/>
          </a:p>
          <a:p>
            <a:r>
              <a:rPr lang="en-US" altLang="zh-CN" sz="3600" dirty="0"/>
              <a:t>It is not permitted to sell or otherwise distribute copies of past examination papers.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sz="2400" dirty="0"/>
              <a:t>adv. </a:t>
            </a:r>
            <a:r>
              <a:rPr lang="zh-CN" altLang="en-US" sz="2400" dirty="0"/>
              <a:t>以其他方式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sz="2000" dirty="0"/>
              <a:t>不准出售或以其他方式散发过去的试卷。</a:t>
            </a:r>
          </a:p>
        </p:txBody>
      </p:sp>
    </p:spTree>
    <p:extLst>
      <p:ext uri="{BB962C8B-B14F-4D97-AF65-F5344CB8AC3E}">
        <p14:creationId xmlns:p14="http://schemas.microsoft.com/office/powerpoint/2010/main" val="322876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D82B0-1E9F-42FA-8C14-4A09931F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Otherwise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325BA-84C4-456F-ADC6-33E95A96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792" y="836712"/>
            <a:ext cx="5688559" cy="5148036"/>
          </a:xfrm>
        </p:spPr>
        <p:txBody>
          <a:bodyPr/>
          <a:lstStyle/>
          <a:p>
            <a:r>
              <a:rPr lang="en-US" altLang="zh-CN" sz="2400" dirty="0"/>
              <a:t>otherwise</a:t>
            </a:r>
            <a:r>
              <a:rPr lang="zh-CN" altLang="en-US" sz="2400" dirty="0"/>
              <a:t>在句子中的位置</a:t>
            </a:r>
            <a:endParaRPr lang="en-US" altLang="zh-CN" sz="2400" dirty="0"/>
          </a:p>
          <a:p>
            <a:r>
              <a:rPr lang="en-US" altLang="zh-CN" sz="4400" dirty="0"/>
              <a:t>……, otherwise……</a:t>
            </a:r>
          </a:p>
          <a:p>
            <a:r>
              <a:rPr lang="en-US" altLang="zh-CN" sz="4400" dirty="0"/>
              <a:t>……, otherwise,……</a:t>
            </a:r>
          </a:p>
          <a:p>
            <a:r>
              <a:rPr lang="en-US" altLang="zh-CN" sz="4400" dirty="0"/>
              <a:t>Otherwise,……</a:t>
            </a:r>
          </a:p>
          <a:p>
            <a:r>
              <a:rPr lang="en-US" altLang="zh-CN" sz="4400" dirty="0"/>
              <a:t>……otherwise.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1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DF3EB-A158-46F3-ABFD-8459A835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2.phrases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8E62B-ED89-422B-BE71-D1BB8C4A2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/>
              <a:t>be opposite to</a:t>
            </a:r>
          </a:p>
          <a:p>
            <a:pPr marL="0" indent="0">
              <a:buNone/>
            </a:pPr>
            <a:r>
              <a:rPr lang="en-US" altLang="zh-CN" sz="3600" dirty="0"/>
              <a:t>   </a:t>
            </a:r>
            <a:r>
              <a:rPr lang="zh-CN" altLang="en-US" sz="3600" dirty="0"/>
              <a:t>与</a:t>
            </a:r>
            <a:r>
              <a:rPr lang="en-US" altLang="zh-CN" sz="3600" dirty="0"/>
              <a:t>……</a:t>
            </a:r>
            <a:r>
              <a:rPr lang="zh-CN" altLang="en-US" sz="3600" dirty="0"/>
              <a:t>相反，与</a:t>
            </a:r>
            <a:r>
              <a:rPr lang="en-US" altLang="zh-CN" sz="3600" dirty="0"/>
              <a:t>……</a:t>
            </a:r>
            <a:r>
              <a:rPr lang="zh-CN" altLang="en-US" sz="3600" dirty="0"/>
              <a:t>相对</a:t>
            </a:r>
            <a:endParaRPr lang="en-US" altLang="zh-CN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/>
              <a:t>enjoy doing  something</a:t>
            </a:r>
          </a:p>
          <a:p>
            <a:pPr marL="0" indent="0">
              <a:buNone/>
            </a:pPr>
            <a:r>
              <a:rPr lang="en-US" altLang="zh-CN" sz="3600" dirty="0"/>
              <a:t>    </a:t>
            </a:r>
            <a:r>
              <a:rPr lang="zh-CN" altLang="en-US" sz="3600" dirty="0"/>
              <a:t>喜欢做某事</a:t>
            </a:r>
            <a:endParaRPr lang="en-US" altLang="zh-CN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/>
              <a:t>enjoy oneself</a:t>
            </a:r>
          </a:p>
          <a:p>
            <a:pPr marL="0" indent="0">
              <a:buNone/>
            </a:pPr>
            <a:r>
              <a:rPr lang="en-US" altLang="zh-CN" sz="3600" dirty="0"/>
              <a:t>    </a:t>
            </a:r>
            <a:r>
              <a:rPr lang="zh-CN" altLang="en-US" sz="3600" dirty="0"/>
              <a:t>过得快乐，玩得高兴</a:t>
            </a:r>
          </a:p>
        </p:txBody>
      </p:sp>
    </p:spTree>
    <p:extLst>
      <p:ext uri="{BB962C8B-B14F-4D97-AF65-F5344CB8AC3E}">
        <p14:creationId xmlns:p14="http://schemas.microsoft.com/office/powerpoint/2010/main" val="40979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110</TotalTime>
  <Words>447</Words>
  <Application>Microsoft Office PowerPoint</Application>
  <PresentationFormat>全屏显示(4:3)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Corbel</vt:lpstr>
      <vt:lpstr>Wingdings</vt:lpstr>
      <vt:lpstr>Wingdings 2</vt:lpstr>
      <vt:lpstr>框架</vt:lpstr>
      <vt:lpstr>Work ,Labor ,and Play  Unit4 ,Para2</vt:lpstr>
      <vt:lpstr>content</vt:lpstr>
      <vt:lpstr>article</vt:lpstr>
      <vt:lpstr>1.Words</vt:lpstr>
      <vt:lpstr>opposite</vt:lpstr>
      <vt:lpstr>1.words</vt:lpstr>
      <vt:lpstr>otherwise</vt:lpstr>
      <vt:lpstr>Otherwise</vt:lpstr>
      <vt:lpstr>2.phrases</vt:lpstr>
      <vt:lpstr>Examples:</vt:lpstr>
      <vt:lpstr>3.sentence</vt:lpstr>
      <vt:lpstr> The same type of sentence</vt:lpstr>
      <vt:lpstr>Thanks for listening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,Labor ,and Play  Unit4 ,Para2</dc:title>
  <dc:creator>cz</dc:creator>
  <cp:lastModifiedBy>梓煊 胡</cp:lastModifiedBy>
  <cp:revision>3</cp:revision>
  <dcterms:created xsi:type="dcterms:W3CDTF">2021-11-13T15:26:43Z</dcterms:created>
  <dcterms:modified xsi:type="dcterms:W3CDTF">2021-11-14T03:24:36Z</dcterms:modified>
</cp:coreProperties>
</file>