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9" r:id="rId8"/>
  </p:sldMasterIdLst>
  <p:notesMasterIdLst>
    <p:notesMasterId r:id="rId13"/>
  </p:notesMasterIdLst>
  <p:handoutMasterIdLst>
    <p:handoutMasterId r:id="rId53"/>
  </p:handoutMasterIdLst>
  <p:sldIdLst>
    <p:sldId id="1105" r:id="rId9"/>
    <p:sldId id="1419" r:id="rId10"/>
    <p:sldId id="1402" r:id="rId11"/>
    <p:sldId id="1129" r:id="rId12"/>
    <p:sldId id="656" r:id="rId14"/>
    <p:sldId id="1420" r:id="rId15"/>
    <p:sldId id="1410" r:id="rId16"/>
    <p:sldId id="1421" r:id="rId17"/>
    <p:sldId id="958" r:id="rId18"/>
    <p:sldId id="959" r:id="rId19"/>
    <p:sldId id="1422" r:id="rId20"/>
    <p:sldId id="682" r:id="rId21"/>
    <p:sldId id="930" r:id="rId22"/>
    <p:sldId id="1423" r:id="rId23"/>
    <p:sldId id="472" r:id="rId24"/>
    <p:sldId id="932" r:id="rId25"/>
    <p:sldId id="1424" r:id="rId26"/>
    <p:sldId id="684" r:id="rId27"/>
    <p:sldId id="935" r:id="rId28"/>
    <p:sldId id="1425" r:id="rId29"/>
    <p:sldId id="1426" r:id="rId30"/>
    <p:sldId id="685" r:id="rId31"/>
    <p:sldId id="936" r:id="rId32"/>
    <p:sldId id="1429" r:id="rId33"/>
    <p:sldId id="1405" r:id="rId34"/>
    <p:sldId id="482" r:id="rId35"/>
    <p:sldId id="498" r:id="rId36"/>
    <p:sldId id="1428" r:id="rId37"/>
    <p:sldId id="1432" r:id="rId38"/>
    <p:sldId id="1430" r:id="rId39"/>
    <p:sldId id="1433" r:id="rId40"/>
    <p:sldId id="1435" r:id="rId41"/>
    <p:sldId id="1436" r:id="rId42"/>
    <p:sldId id="1437" r:id="rId43"/>
    <p:sldId id="1438" r:id="rId44"/>
    <p:sldId id="1439" r:id="rId45"/>
    <p:sldId id="1440" r:id="rId46"/>
    <p:sldId id="1441" r:id="rId47"/>
    <p:sldId id="1442" r:id="rId48"/>
    <p:sldId id="1443" r:id="rId49"/>
    <p:sldId id="1444" r:id="rId50"/>
    <p:sldId id="355" r:id="rId51"/>
    <p:sldId id="26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5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AA24FE6-180A-4B4B-8E5D-327E8C68E3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42A2DF-7F17-4990-AF13-789175A2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F56D7F1-C795-4654-9B14-1C0C33F9CD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2C9CE4-9963-490F-B4B6-58A75CD446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2B7C3CF-DB42-4B4B-BAC8-A305214BC8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通过主界面，引导到项目展示，项目在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中准备好，先说由几个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文件组成，在简单说说这两个文件中干了什么。然后展示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D70AD4F-D6A0-4FFB-B548-706D62C478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2" Type="http://schemas.openxmlformats.org/officeDocument/2006/relationships/theme" Target="../theme/theme6.xml"/><Relationship Id="rId21" Type="http://schemas.openxmlformats.org/officeDocument/2006/relationships/image" Target="../media/image5.png"/><Relationship Id="rId20" Type="http://schemas.openxmlformats.org/officeDocument/2006/relationships/slideLayout" Target="../slideLayouts/slideLayout25.xml"/><Relationship Id="rId2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2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>
                <a:latin typeface="华文宋体" panose="02010600040101010101" charset="-122"/>
                <a:ea typeface="华文宋体" panose="02010600040101010101" charset="-122"/>
              </a:rPr>
              <a:t>日志框架、阶段项目</a:t>
            </a:r>
            <a:endParaRPr kumimoji="1" lang="zh-CN" altLang="en-US" sz="6000" dirty="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18584" y="1077309"/>
            <a:ext cx="6639016" cy="4511040"/>
          </a:xfrm>
        </p:spPr>
        <p:txBody>
          <a:bodyPr/>
          <a:lstStyle/>
          <a:p>
            <a:r>
              <a:rPr lang="zh-CN" altLang="en-US" dirty="0"/>
              <a:t>日志的规范是什么，常见的有几种形式。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日志规范大多是一些接口，提供给实现框架去设计的。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常见的规范是：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 Logging Facade for Java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日志的实现框架有哪些常见的？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我们重点学习的，其他的都大同小异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05410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1" y="1523076"/>
            <a:ext cx="9408584" cy="15577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是由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创始人设计的另一个开源日志组件，性能比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要好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官方网站：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1" y="4704080"/>
            <a:ext cx="8061959" cy="38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7436" y="2245776"/>
            <a:ext cx="6097978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https://logback.qos.ch/index.html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1" y="2637583"/>
            <a:ext cx="10105102" cy="3230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是基于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的日志规范实现的框架。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主要分为三个技术模块：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模块为其他两个模块奠定了基础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相当于入口，必须有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的一个改良版本，核心功能模块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,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同时它完整实现了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-access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模块与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Jetty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Servlet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容器集成，以提供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访问日志功能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26467" y="230552"/>
            <a:ext cx="755309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Logback</a:t>
            </a:r>
            <a:r>
              <a:rPr lang="zh-CN" altLang="en-US" dirty="0"/>
              <a:t>需要使用哪几个模块，各自的作用是什么。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977573" y="2719974"/>
            <a:ext cx="7648369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-core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：基础模块。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-classic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：它是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的一个改良版本，同时它完整实现了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 API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slf4j-api :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</a:t>
            </a: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需求：导入</a:t>
            </a:r>
            <a:r>
              <a:rPr lang="en-US" altLang="zh-CN" dirty="0" err="1"/>
              <a:t>Logback</a:t>
            </a:r>
            <a:r>
              <a:rPr lang="zh-CN" altLang="en-US" dirty="0"/>
              <a:t>日志技术到项目中，用于纪录系统的日志信息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①：在项目下新建文件夹</a:t>
            </a:r>
            <a:r>
              <a:rPr lang="en-US" altLang="zh-CN" dirty="0"/>
              <a:t>lib</a:t>
            </a:r>
            <a:r>
              <a:rPr lang="zh-CN" altLang="en-US" dirty="0"/>
              <a:t>，</a:t>
            </a:r>
            <a:r>
              <a:rPr lang="zh-CN" altLang="en-US" sz="1600" dirty="0"/>
              <a:t>导入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的相关</a:t>
            </a:r>
            <a:r>
              <a:rPr lang="en-US" altLang="zh-CN" sz="1600" dirty="0"/>
              <a:t>jar</a:t>
            </a:r>
            <a:r>
              <a:rPr lang="zh-CN" altLang="en-US" sz="1600" dirty="0"/>
              <a:t>包</a:t>
            </a:r>
            <a:r>
              <a:rPr lang="zh-CN" altLang="en-US" dirty="0"/>
              <a:t>到该文件夹下，并添加到项目依赖库中去。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②：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的核心配置文件</a:t>
            </a:r>
            <a:r>
              <a:rPr lang="en-US" altLang="zh-CN" sz="1600" dirty="0">
                <a:solidFill>
                  <a:srgbClr val="C00000"/>
                </a:solidFill>
              </a:rPr>
              <a:t>logback.xml</a:t>
            </a:r>
            <a:r>
              <a:rPr lang="zh-CN" altLang="en-US" sz="1600" dirty="0"/>
              <a:t>直接拷贝到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目录下（必须是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下）。</a:t>
            </a:r>
            <a:endParaRPr lang="en-US" altLang="zh-CN" sz="1600" dirty="0"/>
          </a:p>
          <a:p>
            <a:r>
              <a:rPr lang="zh-CN" altLang="en-US" dirty="0"/>
              <a:t>③：</a:t>
            </a:r>
            <a:r>
              <a:rPr lang="zh-CN" altLang="en-US" sz="1600" dirty="0"/>
              <a:t>在代码中获取日志的对象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dirty="0"/>
              <a:t>④：</a:t>
            </a:r>
            <a:r>
              <a:rPr lang="zh-CN" altLang="en-US" sz="1600" dirty="0"/>
              <a:t>使用日志对象</a:t>
            </a:r>
            <a:r>
              <a:rPr lang="en-US" altLang="zh-CN" sz="1600" dirty="0"/>
              <a:t>LOGGER</a:t>
            </a:r>
            <a:r>
              <a:rPr lang="zh-CN" altLang="en-US" sz="1600" dirty="0"/>
              <a:t>调用其方法输出不能的日志信息</a:t>
            </a:r>
            <a:endParaRPr lang="zh-CN" altLang="en-US" sz="1600" dirty="0"/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345" y="3035935"/>
            <a:ext cx="3409950" cy="100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36825" y="5086985"/>
            <a:ext cx="8456930" cy="33718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LoggerFactory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getLogger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"哪一个类的日志"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06348" y="234029"/>
            <a:ext cx="7988852" cy="4511040"/>
          </a:xfrm>
        </p:spPr>
        <p:txBody>
          <a:bodyPr/>
          <a:lstStyle/>
          <a:p>
            <a:r>
              <a:rPr lang="zh-CN" altLang="en-US" sz="1600" dirty="0"/>
              <a:t>使用</a:t>
            </a:r>
            <a:r>
              <a:rPr lang="en-US" altLang="zh-CN" sz="1600" dirty="0" err="1"/>
              <a:t>Logback</a:t>
            </a:r>
            <a:r>
              <a:rPr lang="zh-CN" altLang="en-US" sz="1600" dirty="0"/>
              <a:t>的开发步骤是怎么样的</a:t>
            </a:r>
            <a:r>
              <a:rPr lang="en-US" altLang="zh-CN" sz="1600" dirty="0"/>
              <a:t>?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4269851" y="2783068"/>
            <a:ext cx="7988852" cy="253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①：在项目下新建文件夹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lib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，导入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的相关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jar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包到该文件夹下，并添加到项目库中去。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  <a:defRPr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②：必须将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的核心配置文件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直接拷贝到</a:t>
            </a:r>
            <a:r>
              <a:rPr lang="en-US" altLang="zh-CN" sz="14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③：在代码中获取日志的对象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④：使用日志对象输出日志信息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920" y="1646646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日志输出位置、格式设置：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920" y="2162232"/>
            <a:ext cx="7701147" cy="1011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&lt;append&gt;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标签可以设置输出位置和日志信息的详细格式。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通常可以设置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个日志输出位置：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一个是控制台、一个是系统文件中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920" y="3288179"/>
            <a:ext cx="51003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记录红色字体即可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920" y="1134081"/>
            <a:ext cx="8390565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日志系统的特性都是通过核心配置文件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logback.xml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控制的。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60405" y="5197503"/>
            <a:ext cx="8937062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JetBrains Mono"/>
              </a:rPr>
              <a:t>FILE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="ch.qos.logback.core.rolling.RollingFileAppender"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0405" y="3985802"/>
            <a:ext cx="826008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JetBrains Mono"/>
              </a:rPr>
              <a:t>CONSOLE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class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="ch.qos.logback.core.ConsoleAppender"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9920" y="4455568"/>
            <a:ext cx="5100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记录红色字体即可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68478" y="154903"/>
            <a:ext cx="7553096" cy="4511040"/>
          </a:xfrm>
        </p:spPr>
        <p:txBody>
          <a:bodyPr/>
          <a:lstStyle/>
          <a:p>
            <a:r>
              <a:rPr lang="zh-CN" altLang="en-US" dirty="0"/>
              <a:t>在核心配置文件</a:t>
            </a:r>
            <a:r>
              <a:rPr lang="en-US" altLang="zh-CN" dirty="0"/>
              <a:t>Logback.xml</a:t>
            </a:r>
            <a:r>
              <a:rPr lang="zh-CN" altLang="en-US" dirty="0"/>
              <a:t>中可以配置的日志方向有哪些。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842104" y="2929190"/>
            <a:ext cx="51003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输出到控制台的配置标志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83369" y="4665943"/>
            <a:ext cx="271420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=“FILE” </a:t>
            </a:r>
            <a:r>
              <a:rPr lang="en-US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3369" y="3451688"/>
            <a:ext cx="3439271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…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42104" y="4079434"/>
            <a:ext cx="51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输出到系统文件的配置标志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/>
          <p:cNvSpPr/>
          <p:nvPr/>
        </p:nvSpPr>
        <p:spPr>
          <a:xfrm>
            <a:off x="3275473" y="1790780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3263086" y="2005011"/>
            <a:ext cx="2391925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任意多边形 13"/>
          <p:cNvSpPr/>
          <p:nvPr/>
        </p:nvSpPr>
        <p:spPr bwMode="auto">
          <a:xfrm>
            <a:off x="5337812" y="1790778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/>
          <p:cNvSpPr txBox="1">
            <a:spLocks noChangeArrowheads="1"/>
          </p:cNvSpPr>
          <p:nvPr/>
        </p:nvSpPr>
        <p:spPr bwMode="auto">
          <a:xfrm>
            <a:off x="5009264" y="1943799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连接符 8"/>
          <p:cNvCxnSpPr/>
          <p:nvPr/>
        </p:nvCxnSpPr>
        <p:spPr>
          <a:xfrm>
            <a:off x="929463" y="4720572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/>
          <p:cNvSpPr txBox="1"/>
          <p:nvPr/>
        </p:nvSpPr>
        <p:spPr>
          <a:xfrm>
            <a:off x="5528169" y="2789683"/>
            <a:ext cx="2102163" cy="1270000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把我们之前学习的内容进行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学以致用，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程序处理数据、控制业务逻辑推进。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9" name="文本占位符 3"/>
          <p:cNvSpPr txBox="1"/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日志框架以及阶段项目的作用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3"/>
          <p:cNvSpPr txBox="1"/>
          <p:nvPr/>
        </p:nvSpPr>
        <p:spPr>
          <a:xfrm>
            <a:off x="3304670" y="2747683"/>
            <a:ext cx="2033142" cy="185991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系统在开发阶段或者上线后，一旦业务出现问题，需要有信息去定位，记录程序的运行信息就需要使用日之框架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20" grpId="0" animBg="1"/>
      <p:bldP spid="21" grpId="0"/>
      <p:bldP spid="3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8" y="22825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541362" y="2282551"/>
            <a:ext cx="8017390" cy="1369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、如果系统上线后只想记录一些错误的日志信息或者不想记录日志了，怎么办？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可以通过设置日志的输出级别来控制哪些日志信息输出或者不输出。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1" y="1631356"/>
            <a:ext cx="10402207" cy="4520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;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（忽略大小写），对应其方法。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作用：用于控制系统中哪些日志级别是可以输出的，只输出级别不低于设定级别的日志信息。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分别是打开全部日志信息，及关闭全部日志信息。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具体在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&lt;root level=“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INFO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”&gt;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标签的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属性中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</a:t>
            </a:r>
            <a:r>
              <a:rPr lang="zh-CN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1" y="10795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8344" y="4382730"/>
            <a:ext cx="5140960" cy="107721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level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INFO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="CONSOLE"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appender-ref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JetBrains Mono"/>
              </a:rPr>
              <a:t>ref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="FILE"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root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43782" y="2986885"/>
            <a:ext cx="6966437" cy="4616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Logback</a:t>
            </a:r>
            <a:r>
              <a:rPr lang="zh-CN" altLang="en-US" dirty="0"/>
              <a:t>的日志级别是什么样的？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842104" y="3579447"/>
            <a:ext cx="6681302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级别程度依次是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：TRACE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DEBUG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INFO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WARN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级别是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（忽略大小写），只输出不低于当前级别的日志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OFF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分别是打开全部日志和关闭全部日志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43782" y="1821737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、设置日志输出级别的作用是什么？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1601" y="2191069"/>
            <a:ext cx="619760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用于控制系统中哪些日志级别是可以输出的。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电影购票系统功能演示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1" y="2102835"/>
            <a:ext cx="2666999" cy="28561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60" y="2102835"/>
            <a:ext cx="2580640" cy="28298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黑马电影购票系统技术选型分析：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6854536" y="2845229"/>
            <a:ext cx="558429" cy="51718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830290" y="4639127"/>
            <a:ext cx="582675" cy="58210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4852626" y="2694617"/>
            <a:ext cx="639073" cy="64742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4852629" y="4663388"/>
            <a:ext cx="612989" cy="557844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11681" y="3058288"/>
            <a:ext cx="1865868" cy="1865868"/>
          </a:xfrm>
          <a:prstGeom prst="ellipse">
            <a:avLst/>
          </a:pr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6601" y="4541889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96120" y="4271890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使用常见</a:t>
            </a:r>
            <a:r>
              <a:rPr lang="en-US" altLang="zh-CN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API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7585047" y="4900688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登录信息的内容比较，业务数据的分析、处理，日期时间的处理等。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188046" y="3587782"/>
            <a:ext cx="1865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技术点分析</a:t>
            </a:r>
            <a:endParaRPr lang="en-US" altLang="zh-CN" sz="2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3709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230485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使用集合容器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7519412" y="2386470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系统需要提供不同的容器分别存储系统注册的用户，以及当前商家发布的电影信息。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310866" y="2064524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239058" y="1794525"/>
            <a:ext cx="2880000" cy="540000"/>
          </a:xfrm>
          <a:prstGeom prst="rect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面向对象编程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1459312" y="2423323"/>
            <a:ext cx="3393317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系统包含了电影对象，商家对象，客户对象，需要用到继承、多态等语法知识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310866" y="4393387"/>
            <a:ext cx="3541763" cy="1524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39058" y="4123388"/>
            <a:ext cx="2880000" cy="540000"/>
          </a:xfrm>
          <a:prstGeom prst="rect">
            <a:avLst/>
          </a:pr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20204" pitchFamily="34" charset="0"/>
              </a:rPr>
              <a:t>程序流程控制</a:t>
            </a:r>
            <a:endParaRPr lang="zh-CN" altLang="en-US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20204" pitchFamily="34" charset="0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1459312" y="4752186"/>
            <a:ext cx="3393317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需要结合分支、循环、跳转关键字等相关操作控制程序的业务逻辑。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1200" y="1164745"/>
            <a:ext cx="10749599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</a:rPr>
              <a:t>学习本项目，你将至少得到如下收获：</a:t>
            </a:r>
            <a:endParaRPr kumimoji="1"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284831" y="1928893"/>
            <a:ext cx="4081247" cy="2002716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6084" y="1928893"/>
            <a:ext cx="4087055" cy="2002709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4832" y="3955303"/>
            <a:ext cx="4081246" cy="2002720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66084" y="3955319"/>
            <a:ext cx="4087055" cy="2002704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284831" y="3931620"/>
            <a:ext cx="8371761" cy="0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5366084" y="1715418"/>
            <a:ext cx="0" cy="4242604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28578" y="2585969"/>
            <a:ext cx="3382977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、优秀的面向对象编程能力。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4675" y="2558900"/>
            <a:ext cx="3609858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清晰、缜密的业务、数据分析能力。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28572" y="4204502"/>
            <a:ext cx="3382977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、熟练使用程序流程技术来控制计算机完成自己的想法。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91230" y="3931602"/>
            <a:ext cx="3836748" cy="199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、形成良好的编码习惯，获得一定的编码经验。提升业务分析和解决问题的能力，让基础知识形成体系结构，为后续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技术的学习做有力的支撑。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65114" y="1719397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日志框架搭建、系统角色分析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首页设计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、登录、商家界面、用户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界面实现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详情页设计、影片上架、退出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737532" y="1624522"/>
            <a:ext cx="8066868" cy="445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集成日志框架、用于后期记录日志信息。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定义一个电影类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Movie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类包含：片名、主演、评分、时长、票价、余票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系统包含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个用户角色：客户、商家。存在大量相同属性信息。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类作为父类，属性：登录名称、密码、真实名称、性别、电话、账户金额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Business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类代表商家角色，属性：店铺名称、地址。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Customer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类代表客户角色，属性：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List&lt;User&gt;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用户存放系统注册的用户对象信息。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定义集合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Map&lt;Business, List&lt;Movie&gt;&gt;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存放商家和其排片信息。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准备一些测试数据。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系统角色类准备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日志技术体系结构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、影片上架、退出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首页需要包含登录，商家注册，客户注册功能。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商家和客户可以共用一个登录功能。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判断登录成功的用户的真实类型，根据用户类型完成对应的操作界面设计。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首页、登录、商家界面、用户界面设计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97823" y="1809080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展示本商家的信息和其排片情况。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提供影片上架功能：就是创建一个影片对象，存入到商家的集合中去。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退出，需要回到登录的首页。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提供影片下架功能：其实就是从商家的集合中删除影片对象。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影片修改功能：拿到需要修改的影片对象，修改里面的数据。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70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 遍历全部商家和其排片信息并展示出来。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展示全部影片信息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218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用户可以选择需要购买票的商家和其电影信息。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可以选择购买的数量。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购买成功后需要支付金额，并更新商家金额和客户金额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购票操作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7" y="1672951"/>
            <a:ext cx="2475793" cy="22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541362" y="1672951"/>
            <a:ext cx="758343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什么是日志</a:t>
            </a:r>
            <a:r>
              <a:rPr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1362" y="2461234"/>
            <a:ext cx="8510101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生活中的日志：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生活中的日志就好比日记，可以记录你生活的点点滴滴。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程序中的日志可以用来记录程序运行过程中的信息，并可以进行永久存储。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0354" y="14404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电影购票系统简介、项目功能演示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日志框架搭建、系统角色设计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首页、登录、商家界面、用户界面实现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展示详情、影片上架、退出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商家功能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影片下架、影片修改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展示全部影片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购票功能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拓展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评分降序展示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学生作业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根据片名查询全部影片信息（学生作业）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12582" y="1764805"/>
            <a:ext cx="7852332" cy="29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用户只能对自己已经购买过的电影进行评分。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需要在当前用户对象中记录购买的电影信息（包括是否已经评价过）。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每部电影的评分信息应该是系统所有用户评分的平均值。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应该在系统定义一个集合存储每部电影的评分详情。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用户功能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评分功能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0" y="1841030"/>
            <a:ext cx="2666999" cy="2856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710880" y="1786524"/>
            <a:ext cx="5155530" cy="299974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sc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Scanner(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"请输入一个整数"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number 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.next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lang="zh-CN" altLang="zh-CN" sz="1400" dirty="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if(number == 0){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System.out.println(“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除数不能为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0”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}else{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System.out.println(</a:t>
            </a:r>
            <a:r>
              <a:rPr 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10 / number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);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880" y="119274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以前记录日志的方式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6503335" y="135312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输出语句的弊端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3335" y="1902813"/>
            <a:ext cx="5155531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信息只能展示在控制台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不能将其记录到其他的位置（文件，数据库）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想取消输出语句需要修改代码才可以完成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8128" y="1260735"/>
            <a:ext cx="9120717" cy="1565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日志技术具备的优势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可以将系统执行的信息选择性的记录到指定的位置（控制台、文件中、数据库中）。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可以随时以开关的形式控制是否记录日志，无需修改源代码。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89373" y="1061883"/>
            <a:ext cx="5678972" cy="2070695"/>
          </a:xfrm>
        </p:spPr>
        <p:txBody>
          <a:bodyPr/>
          <a:lstStyle/>
          <a:p>
            <a:r>
              <a:rPr lang="zh-CN" altLang="en-US" dirty="0"/>
              <a:t>日志技术和输出语句对比具备的优势？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35178" y="2526890"/>
          <a:ext cx="7170007" cy="308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18"/>
                <a:gridCol w="2540836"/>
                <a:gridCol w="3358753"/>
              </a:tblGrid>
              <a:tr h="530315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输出语句</a:t>
                      </a:r>
                      <a:endParaRPr lang="zh-CN" altLang="en-US" sz="1400" b="1" i="0" kern="1200" dirty="0">
                        <a:solidFill>
                          <a:schemeClr val="bg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400" b="1" i="0" kern="1200" dirty="0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日志技术</a:t>
                      </a:r>
                      <a:endParaRPr lang="zh-CN" altLang="en-US" sz="1400" b="1" i="0" kern="1200" dirty="0">
                        <a:solidFill>
                          <a:schemeClr val="bg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输出位置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只能是控制台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可以将日志信息写入到文件或者数据库中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</a:tr>
              <a:tr h="8441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取消日志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需要修改代码，灵活性比较差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不需要修改代码，灵活性比较好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T="45744" marB="4574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日志技术的概述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日志技术体系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输出位置、格式设置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配置详解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日志级别设置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阶段项目实战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006" y="955000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体系结构</a:t>
            </a:r>
            <a:endParaRPr kumimoji="1"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6" y="2167850"/>
            <a:ext cx="109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endCxn id="12" idx="1"/>
          </p:cNvCxnSpPr>
          <p:nvPr/>
        </p:nvCxnSpPr>
        <p:spPr>
          <a:xfrm flipV="1">
            <a:off x="1899206" y="2311783"/>
            <a:ext cx="1117600" cy="719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016806" y="2070483"/>
            <a:ext cx="2590800" cy="480483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Commons Logging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5" name="直接箭头连接符 14"/>
          <p:cNvCxnSpPr>
            <a:endCxn id="18" idx="1"/>
          </p:cNvCxnSpPr>
          <p:nvPr/>
        </p:nvCxnSpPr>
        <p:spPr>
          <a:xfrm>
            <a:off x="1899206" y="3031451"/>
            <a:ext cx="1117600" cy="823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016806" y="3615651"/>
            <a:ext cx="3637994" cy="47836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Simple Logging Facade for Java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378700" y="1515804"/>
            <a:ext cx="2592917" cy="480484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Log4j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654800" y="1716888"/>
            <a:ext cx="539751" cy="2480733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378700" y="2292621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JUL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java.util.loggiing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378700" y="3164687"/>
            <a:ext cx="2592917" cy="48048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Logback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86724" y="9642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日志实现框架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62505" y="1657734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日志规范接口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9755" y="4134196"/>
            <a:ext cx="136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slf4j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5983" y="253615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简称：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JCL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378700" y="3956321"/>
            <a:ext cx="2592917" cy="48260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</a:rPr>
              <a:t>其他实现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742" y="4832514"/>
            <a:ext cx="10470677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日志规范：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一些接口，提供给日志的实现框架设计的标准。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日志框架：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牛人或者第三方公司已经做好的日志记录实现代码，后来者直接可以拿去使用。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 Logging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的接口不满意，有人就搞了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SLF4J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。因为对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Log4j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的性能不满意，有人就搞了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Logback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5" grpId="1" animBg="1"/>
      <p:bldP spid="27" grpId="0"/>
      <p:bldP spid="28" grpId="0"/>
      <p:bldP spid="4" grpId="0"/>
      <p:bldP spid="19" grpId="0"/>
      <p:bldP spid="21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2272878f-9ed0-4ea0-b151-d384ca0cb98f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5493</Words>
  <Application>WPS 演示</Application>
  <PresentationFormat>宽屏</PresentationFormat>
  <Paragraphs>459</Paragraphs>
  <Slides>43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</vt:lpstr>
      <vt:lpstr>Alibaba PuHuiTi Medium</vt:lpstr>
      <vt:lpstr>Alibaba PuHuiTi M</vt:lpstr>
      <vt:lpstr>Segoe UI Light</vt:lpstr>
      <vt:lpstr>微软雅黑 Light</vt:lpstr>
      <vt:lpstr>华文宋体</vt:lpstr>
      <vt:lpstr>Consolas</vt:lpstr>
      <vt:lpstr>Alibaba PuHuiTi R</vt:lpstr>
      <vt:lpstr>Arial Unicode MS</vt:lpstr>
      <vt:lpstr>等线</vt:lpstr>
      <vt:lpstr>JetBrains Mono</vt:lpstr>
      <vt:lpstr>Segoe Print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日志框架、阶段项目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电影购票系统功能演示</vt:lpstr>
      <vt:lpstr>黑马电影购票系统技术选型分析：</vt:lpstr>
      <vt:lpstr>学习本项目，你将至少得到如下收获：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关键我叫大可乐</cp:lastModifiedBy>
  <cp:revision>4913</cp:revision>
  <dcterms:created xsi:type="dcterms:W3CDTF">2020-03-31T02:23:00Z</dcterms:created>
  <dcterms:modified xsi:type="dcterms:W3CDTF">2022-01-02T14:10:55Z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3985367B372244DDB533BF9148BFBF63</vt:lpwstr>
  </property>
  <property fmtid="{D5CDD505-2E9C-101B-9397-08002B2CF9AE}" pid="3" name="KSOProductBuildVer">
    <vt:lpwstr>2052-11.1.0.11115</vt:lpwstr>
  </property>
</Properties>
</file>