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288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0B472AB-3B30-4E09-A739-6B81F60F800B}"/>
              </a:ext>
            </a:extLst>
          </p:cNvPr>
          <p:cNvSpPr/>
          <p:nvPr/>
        </p:nvSpPr>
        <p:spPr>
          <a:xfrm rot="16200000">
            <a:off x="7266239" y="4067550"/>
            <a:ext cx="1050501" cy="33801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70204-D859-4C65-911E-A7E02E7FBDC1}"/>
              </a:ext>
            </a:extLst>
          </p:cNvPr>
          <p:cNvSpPr/>
          <p:nvPr/>
        </p:nvSpPr>
        <p:spPr>
          <a:xfrm>
            <a:off x="8429120" y="524882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22E3C67-ACC0-434C-AF56-6F80B328297B}"/>
              </a:ext>
            </a:extLst>
          </p:cNvPr>
          <p:cNvSpPr/>
          <p:nvPr/>
        </p:nvSpPr>
        <p:spPr>
          <a:xfrm rot="8485552">
            <a:off x="5377246" y="3188519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30BBD50-E6E8-41CD-B01F-8DA5F3019C03}"/>
              </a:ext>
            </a:extLst>
          </p:cNvPr>
          <p:cNvSpPr/>
          <p:nvPr/>
        </p:nvSpPr>
        <p:spPr>
          <a:xfrm>
            <a:off x="6153213" y="535307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1F93D1-9F2F-4581-AD64-AA315B08A39C}"/>
              </a:ext>
            </a:extLst>
          </p:cNvPr>
          <p:cNvSpPr/>
          <p:nvPr/>
        </p:nvSpPr>
        <p:spPr>
          <a:xfrm rot="15940857">
            <a:off x="6567944" y="1408761"/>
            <a:ext cx="1050501" cy="499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6403F-9F4B-45E3-B953-67A8C5B46B9A}"/>
              </a:ext>
            </a:extLst>
          </p:cNvPr>
          <p:cNvSpPr/>
          <p:nvPr/>
        </p:nvSpPr>
        <p:spPr>
          <a:xfrm>
            <a:off x="8604096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5CDA1-6D72-4A3B-BCFE-6FC81CD0D357}"/>
              </a:ext>
            </a:extLst>
          </p:cNvPr>
          <p:cNvSpPr/>
          <p:nvPr/>
        </p:nvSpPr>
        <p:spPr>
          <a:xfrm rot="15143730">
            <a:off x="3148175" y="2574411"/>
            <a:ext cx="1050501" cy="39124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857739-E3C4-4964-BC8E-92DAB60B8572}"/>
              </a:ext>
            </a:extLst>
          </p:cNvPr>
          <p:cNvSpPr/>
          <p:nvPr/>
        </p:nvSpPr>
        <p:spPr>
          <a:xfrm>
            <a:off x="1816321" y="443475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797982-3FEA-4330-8254-15E728E10E4F}"/>
              </a:ext>
            </a:extLst>
          </p:cNvPr>
          <p:cNvSpPr/>
          <p:nvPr/>
        </p:nvSpPr>
        <p:spPr>
          <a:xfrm rot="16358268">
            <a:off x="5419388" y="-2551857"/>
            <a:ext cx="1050501" cy="65704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EAF67D-3699-47D3-B36B-5E292B6F2A1A}"/>
              </a:ext>
            </a:extLst>
          </p:cNvPr>
          <p:cNvSpPr/>
          <p:nvPr/>
        </p:nvSpPr>
        <p:spPr>
          <a:xfrm>
            <a:off x="8223834" y="3189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9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8A43654-3724-4ED2-B331-6452B9B2EFF0}"/>
              </a:ext>
            </a:extLst>
          </p:cNvPr>
          <p:cNvSpPr/>
          <p:nvPr/>
        </p:nvSpPr>
        <p:spPr>
          <a:xfrm rot="15910731">
            <a:off x="4897903" y="4188368"/>
            <a:ext cx="1050501" cy="357880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AB0B201-0DEE-4D8B-B000-D162B9AB4D59}"/>
              </a:ext>
            </a:extLst>
          </p:cNvPr>
          <p:cNvSpPr/>
          <p:nvPr/>
        </p:nvSpPr>
        <p:spPr>
          <a:xfrm>
            <a:off x="3612748" y="5536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0B472AB-3B30-4E09-A739-6B81F60F800B}"/>
              </a:ext>
            </a:extLst>
          </p:cNvPr>
          <p:cNvSpPr/>
          <p:nvPr/>
        </p:nvSpPr>
        <p:spPr>
          <a:xfrm rot="16200000">
            <a:off x="7266239" y="4067550"/>
            <a:ext cx="1050501" cy="33801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70204-D859-4C65-911E-A7E02E7FBDC1}"/>
              </a:ext>
            </a:extLst>
          </p:cNvPr>
          <p:cNvSpPr/>
          <p:nvPr/>
        </p:nvSpPr>
        <p:spPr>
          <a:xfrm>
            <a:off x="8429120" y="524882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22E3C67-ACC0-434C-AF56-6F80B328297B}"/>
              </a:ext>
            </a:extLst>
          </p:cNvPr>
          <p:cNvSpPr/>
          <p:nvPr/>
        </p:nvSpPr>
        <p:spPr>
          <a:xfrm rot="8485552">
            <a:off x="5377246" y="3188519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30BBD50-E6E8-41CD-B01F-8DA5F3019C03}"/>
              </a:ext>
            </a:extLst>
          </p:cNvPr>
          <p:cNvSpPr/>
          <p:nvPr/>
        </p:nvSpPr>
        <p:spPr>
          <a:xfrm>
            <a:off x="6153213" y="535307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1F93D1-9F2F-4581-AD64-AA315B08A39C}"/>
              </a:ext>
            </a:extLst>
          </p:cNvPr>
          <p:cNvSpPr/>
          <p:nvPr/>
        </p:nvSpPr>
        <p:spPr>
          <a:xfrm rot="15940857">
            <a:off x="6567944" y="1408761"/>
            <a:ext cx="1050501" cy="499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6403F-9F4B-45E3-B953-67A8C5B46B9A}"/>
              </a:ext>
            </a:extLst>
          </p:cNvPr>
          <p:cNvSpPr/>
          <p:nvPr/>
        </p:nvSpPr>
        <p:spPr>
          <a:xfrm>
            <a:off x="8604096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5CDA1-6D72-4A3B-BCFE-6FC81CD0D357}"/>
              </a:ext>
            </a:extLst>
          </p:cNvPr>
          <p:cNvSpPr/>
          <p:nvPr/>
        </p:nvSpPr>
        <p:spPr>
          <a:xfrm rot="15143730">
            <a:off x="3148175" y="2574411"/>
            <a:ext cx="1050501" cy="39124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857739-E3C4-4964-BC8E-92DAB60B8572}"/>
              </a:ext>
            </a:extLst>
          </p:cNvPr>
          <p:cNvSpPr/>
          <p:nvPr/>
        </p:nvSpPr>
        <p:spPr>
          <a:xfrm>
            <a:off x="1816321" y="443475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797982-3FEA-4330-8254-15E728E10E4F}"/>
              </a:ext>
            </a:extLst>
          </p:cNvPr>
          <p:cNvSpPr/>
          <p:nvPr/>
        </p:nvSpPr>
        <p:spPr>
          <a:xfrm rot="16358268">
            <a:off x="5419388" y="-2551857"/>
            <a:ext cx="1050501" cy="65704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EAF67D-3699-47D3-B36B-5E292B6F2A1A}"/>
              </a:ext>
            </a:extLst>
          </p:cNvPr>
          <p:cNvSpPr/>
          <p:nvPr/>
        </p:nvSpPr>
        <p:spPr>
          <a:xfrm>
            <a:off x="8223834" y="3189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0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58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7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771245"/>
            <a:ext cx="2050233" cy="270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771245"/>
            <a:ext cx="191352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939566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54832FD-A57E-423A-9CD9-43364D0AC126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AF6E337-BDA7-412A-9C95-28366779B1CD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76A2CD4-272D-4C68-9705-12E7F2946D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E23977A-5C02-41A7-BA5F-7DDE4D79B3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4AC6728-ED1C-457A-88E4-AA4EF93E7FE8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465064" y="4006733"/>
            <a:ext cx="28572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D92C11B-0267-4738-8DAF-C8292D7B18B9}"/>
              </a:ext>
            </a:extLst>
          </p:cNvPr>
          <p:cNvGrpSpPr/>
          <p:nvPr/>
        </p:nvGrpSpPr>
        <p:grpSpPr>
          <a:xfrm>
            <a:off x="5344625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67CA8F-4D56-49B9-BA40-AD11855C3EB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05EA2A2-8E29-4E82-9261-BC2E38E1557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7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536354"/>
            <a:ext cx="1978355" cy="505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73104" y="1536354"/>
            <a:ext cx="1985399" cy="512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04114" y="704675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54832FD-A57E-423A-9CD9-43364D0AC126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4685548" y="4015879"/>
            <a:ext cx="221052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AF6E337-BDA7-412A-9C95-28366779B1CD}"/>
              </a:ext>
            </a:extLst>
          </p:cNvPr>
          <p:cNvGrpSpPr/>
          <p:nvPr/>
        </p:nvGrpSpPr>
        <p:grpSpPr>
          <a:xfrm>
            <a:off x="4293662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76A2CD4-272D-4C68-9705-12E7F2946D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E23977A-5C02-41A7-BA5F-7DDE4D79B36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5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191352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815708" y="4015879"/>
            <a:ext cx="55927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42382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929189" y="4015879"/>
            <a:ext cx="600386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23415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22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191352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930048" y="4015879"/>
            <a:ext cx="44493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53816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44822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9712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563292" y="4006733"/>
            <a:ext cx="3475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171406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42570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84612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00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191352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290586" y="2880393"/>
            <a:ext cx="783770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6898700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930048" y="4015879"/>
            <a:ext cx="44493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538162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448221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971250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7859" y="4006733"/>
            <a:ext cx="232995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85973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292501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351405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E61CEE6-8566-4B54-BE87-2B38983A4785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782202" y="4006733"/>
            <a:ext cx="232995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4107E1D-BEE2-4A5D-A765-507941D3F9D1}"/>
              </a:ext>
            </a:extLst>
          </p:cNvPr>
          <p:cNvGrpSpPr/>
          <p:nvPr/>
        </p:nvGrpSpPr>
        <p:grpSpPr>
          <a:xfrm>
            <a:off x="6390316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F590C74-416E-4484-9237-C97859CCF99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597F13B-0652-4B50-8E60-D994A781039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76F7539-0E61-491F-9A3C-D34E61D4347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569407" y="4006733"/>
            <a:ext cx="317536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C9B9129-3B60-4739-AC07-A437255C1B43}"/>
              </a:ext>
            </a:extLst>
          </p:cNvPr>
          <p:cNvGrpSpPr/>
          <p:nvPr/>
        </p:nvGrpSpPr>
        <p:grpSpPr>
          <a:xfrm>
            <a:off x="7480783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ADB3725-0AC8-42DB-8413-4F9F0FDD717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CD4E07A-4E85-4754-BA07-10306FFCC213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85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191352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95957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58383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639309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057181" y="4015879"/>
            <a:ext cx="317798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665295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33896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861992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563292" y="4006733"/>
            <a:ext cx="3475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171406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42570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84612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E494B8-22CB-4B73-98B7-02F8C42A26C2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flipH="1">
            <a:off x="6856416" y="4015879"/>
            <a:ext cx="35700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11E0969-6C99-4DF3-B9A6-15EE75817CF5}"/>
              </a:ext>
            </a:extLst>
          </p:cNvPr>
          <p:cNvGrpSpPr/>
          <p:nvPr/>
        </p:nvGrpSpPr>
        <p:grpSpPr>
          <a:xfrm>
            <a:off x="6464530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DC5D293-5CBA-4714-90EB-CBF44A6BE80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4DE72CF-1911-4A6D-8DC6-20E3EBA8526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1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207291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057181" y="4015879"/>
            <a:ext cx="317798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665295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33896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861992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563292" y="4006733"/>
            <a:ext cx="347562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171406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425708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84612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63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207291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057181" y="4015879"/>
            <a:ext cx="317798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665295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33896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861992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9DA5059-77AA-4C53-BD14-0EE4CBBCF87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772813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FC7ADE-A09F-442A-94D3-E85D49C35B03}"/>
              </a:ext>
            </a:extLst>
          </p:cNvPr>
          <p:cNvGrpSpPr/>
          <p:nvPr/>
        </p:nvGrpSpPr>
        <p:grpSpPr>
          <a:xfrm>
            <a:off x="7716213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A326A5F-5807-427A-B2E5-23BFDE42F01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2E6BF65-2DAE-45DD-93C7-95A102F92D0F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42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2050233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444982" y="1639618"/>
            <a:ext cx="2072911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775992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057181" y="4015879"/>
            <a:ext cx="317798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665295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33896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861992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48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1914085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08834" y="1639618"/>
            <a:ext cx="2209059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9844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2057181" y="4015879"/>
            <a:ext cx="317798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665295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33896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2861992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74C596-9750-49F4-BCF7-D0929292217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767629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D58F7A8-D63A-49DA-913A-296CA4308384}"/>
              </a:ext>
            </a:extLst>
          </p:cNvPr>
          <p:cNvGrpSpPr/>
          <p:nvPr/>
        </p:nvGrpSpPr>
        <p:grpSpPr>
          <a:xfrm>
            <a:off x="7570334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9DCE6E-51F2-416D-A7E9-19E18E10DB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608483-DB60-4137-8E7D-C2ECE4F4A18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FB3A7B-9923-4CF1-B726-22EF213F3A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0370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7180F6-6844-49C9-9DAA-9F1E1C91A289}"/>
              </a:ext>
            </a:extLst>
          </p:cNvPr>
          <p:cNvGrpSpPr/>
          <p:nvPr/>
        </p:nvGrpSpPr>
        <p:grpSpPr>
          <a:xfrm>
            <a:off x="8798484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E7B85E9-0927-476D-BCDC-CAEA0CADC3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EAA0859-81AE-4D81-8ABC-D12EF88F921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BE068-2AE8-465B-B286-C230F25B831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9325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333B83-F79A-4C83-9512-5219B3104AC3}"/>
              </a:ext>
            </a:extLst>
          </p:cNvPr>
          <p:cNvGrpSpPr/>
          <p:nvPr/>
        </p:nvGrpSpPr>
        <p:grpSpPr>
          <a:xfrm>
            <a:off x="978203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7DD94DB-D14F-4777-BCBF-4920F269E3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04C51FE-C774-40B1-884F-A72BD3E3326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53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1914085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08834" y="1639618"/>
            <a:ext cx="2209059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9844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1854" y="4015879"/>
            <a:ext cx="74312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23996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59032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13356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74C596-9750-49F4-BCF7-D0929292217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767629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D58F7A8-D63A-49DA-913A-296CA4308384}"/>
              </a:ext>
            </a:extLst>
          </p:cNvPr>
          <p:cNvGrpSpPr/>
          <p:nvPr/>
        </p:nvGrpSpPr>
        <p:grpSpPr>
          <a:xfrm>
            <a:off x="7570334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9DCE6E-51F2-416D-A7E9-19E18E10DB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608483-DB60-4137-8E7D-C2ECE4F4A18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FB3A7B-9923-4CF1-B726-22EF213F3A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0370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7180F6-6844-49C9-9DAA-9F1E1C91A289}"/>
              </a:ext>
            </a:extLst>
          </p:cNvPr>
          <p:cNvGrpSpPr/>
          <p:nvPr/>
        </p:nvGrpSpPr>
        <p:grpSpPr>
          <a:xfrm>
            <a:off x="8798484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E7B85E9-0927-476D-BCDC-CAEA0CADC3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EAA0859-81AE-4D81-8ABC-D12EF88F921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BE068-2AE8-465B-B286-C230F25B831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9325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333B83-F79A-4C83-9512-5219B3104AC3}"/>
              </a:ext>
            </a:extLst>
          </p:cNvPr>
          <p:cNvGrpSpPr/>
          <p:nvPr/>
        </p:nvGrpSpPr>
        <p:grpSpPr>
          <a:xfrm>
            <a:off x="978203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7DD94DB-D14F-4777-BCBF-4920F269E3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04C51FE-C774-40B1-884F-A72BD3E3326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3DEC492-E1D7-4715-83A5-9FEA58DF3D38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10561" y="5306700"/>
            <a:ext cx="24418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C4A1F0-6BDE-4593-9701-B8FD42AA4EA9}"/>
              </a:ext>
            </a:extLst>
          </p:cNvPr>
          <p:cNvGrpSpPr/>
          <p:nvPr/>
        </p:nvGrpSpPr>
        <p:grpSpPr>
          <a:xfrm>
            <a:off x="718675" y="5765842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E4FCCC-D39B-4B86-A323-9B22295C98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E62C35F-84AD-49A7-82DC-30FE348E8F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1147921-D76E-4EFA-A173-7FDA1904F812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08958" y="5306700"/>
            <a:ext cx="19942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26AE996-6CBD-4C11-A608-A13AA2A6B451}"/>
              </a:ext>
            </a:extLst>
          </p:cNvPr>
          <p:cNvGrpSpPr/>
          <p:nvPr/>
        </p:nvGrpSpPr>
        <p:grpSpPr>
          <a:xfrm>
            <a:off x="1702221" y="5765842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FEF016-FFEB-4AD4-A299-1A44B6C97E7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E39A76E-DE9C-40C6-B76C-56DD0D2339C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D5D0D60-6726-4280-8289-5809BCB32A5B}"/>
              </a:ext>
            </a:extLst>
          </p:cNvPr>
          <p:cNvCxnSpPr>
            <a:cxnSpLocks/>
            <a:stCxn id="46" idx="3"/>
            <a:endCxn id="83" idx="0"/>
          </p:cNvCxnSpPr>
          <p:nvPr/>
        </p:nvCxnSpPr>
        <p:spPr>
          <a:xfrm flipH="1">
            <a:off x="3023965" y="5306700"/>
            <a:ext cx="22384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56DFE89-D4BB-4385-B433-9D82436B5AED}"/>
              </a:ext>
            </a:extLst>
          </p:cNvPr>
          <p:cNvGrpSpPr/>
          <p:nvPr/>
        </p:nvGrpSpPr>
        <p:grpSpPr>
          <a:xfrm>
            <a:off x="2632079" y="5765842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35C860C-5B75-41EE-A8B9-4FAE746C6BE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45F4A32-81D0-491E-9C5F-563C3C95E8F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62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1914085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08834" y="1639618"/>
            <a:ext cx="2209059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9844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1854" y="4015879"/>
            <a:ext cx="74312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23996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59032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13356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74C596-9750-49F4-BCF7-D0929292217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767629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D58F7A8-D63A-49DA-913A-296CA4308384}"/>
              </a:ext>
            </a:extLst>
          </p:cNvPr>
          <p:cNvGrpSpPr/>
          <p:nvPr/>
        </p:nvGrpSpPr>
        <p:grpSpPr>
          <a:xfrm>
            <a:off x="7570334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9DCE6E-51F2-416D-A7E9-19E18E10DB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608483-DB60-4137-8E7D-C2ECE4F4A18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FB3A7B-9923-4CF1-B726-22EF213F3A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0370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7180F6-6844-49C9-9DAA-9F1E1C91A289}"/>
              </a:ext>
            </a:extLst>
          </p:cNvPr>
          <p:cNvGrpSpPr/>
          <p:nvPr/>
        </p:nvGrpSpPr>
        <p:grpSpPr>
          <a:xfrm>
            <a:off x="8798484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E7B85E9-0927-476D-BCDC-CAEA0CADC3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EAA0859-81AE-4D81-8ABC-D12EF88F921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BE068-2AE8-465B-B286-C230F25B831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9325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333B83-F79A-4C83-9512-5219B3104AC3}"/>
              </a:ext>
            </a:extLst>
          </p:cNvPr>
          <p:cNvGrpSpPr/>
          <p:nvPr/>
        </p:nvGrpSpPr>
        <p:grpSpPr>
          <a:xfrm>
            <a:off x="978203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7DD94DB-D14F-4777-BCBF-4920F269E3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04C51FE-C774-40B1-884F-A72BD3E3326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3DEC492-E1D7-4715-83A5-9FEA58DF3D38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10561" y="5306700"/>
            <a:ext cx="24418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C4A1F0-6BDE-4593-9701-B8FD42AA4EA9}"/>
              </a:ext>
            </a:extLst>
          </p:cNvPr>
          <p:cNvGrpSpPr/>
          <p:nvPr/>
        </p:nvGrpSpPr>
        <p:grpSpPr>
          <a:xfrm>
            <a:off x="718675" y="5765842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E4FCCC-D39B-4B86-A323-9B22295C98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E62C35F-84AD-49A7-82DC-30FE348E8F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1147921-D76E-4EFA-A173-7FDA1904F812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08958" y="5306700"/>
            <a:ext cx="19942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26AE996-6CBD-4C11-A608-A13AA2A6B451}"/>
              </a:ext>
            </a:extLst>
          </p:cNvPr>
          <p:cNvGrpSpPr/>
          <p:nvPr/>
        </p:nvGrpSpPr>
        <p:grpSpPr>
          <a:xfrm>
            <a:off x="1702221" y="5765842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FEF016-FFEB-4AD4-A299-1A44B6C97E7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E39A76E-DE9C-40C6-B76C-56DD0D2339C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32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1914085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08834" y="1639618"/>
            <a:ext cx="2209059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9844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1854" y="4015879"/>
            <a:ext cx="74312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23996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59032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13356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74C596-9750-49F4-BCF7-D0929292217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767629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D58F7A8-D63A-49DA-913A-296CA4308384}"/>
              </a:ext>
            </a:extLst>
          </p:cNvPr>
          <p:cNvGrpSpPr/>
          <p:nvPr/>
        </p:nvGrpSpPr>
        <p:grpSpPr>
          <a:xfrm>
            <a:off x="7570334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9DCE6E-51F2-416D-A7E9-19E18E10DB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608483-DB60-4137-8E7D-C2ECE4F4A18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FB3A7B-9923-4CF1-B726-22EF213F3A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0370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7180F6-6844-49C9-9DAA-9F1E1C91A289}"/>
              </a:ext>
            </a:extLst>
          </p:cNvPr>
          <p:cNvGrpSpPr/>
          <p:nvPr/>
        </p:nvGrpSpPr>
        <p:grpSpPr>
          <a:xfrm>
            <a:off x="8798484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E7B85E9-0927-476D-BCDC-CAEA0CADC3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EAA0859-81AE-4D81-8ABC-D12EF88F921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BE068-2AE8-465B-B286-C230F25B831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9325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333B83-F79A-4C83-9512-5219B3104AC3}"/>
              </a:ext>
            </a:extLst>
          </p:cNvPr>
          <p:cNvGrpSpPr/>
          <p:nvPr/>
        </p:nvGrpSpPr>
        <p:grpSpPr>
          <a:xfrm>
            <a:off x="978203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7DD94DB-D14F-4777-BCBF-4920F269E3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04C51FE-C774-40B1-884F-A72BD3E3326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3DEC492-E1D7-4715-83A5-9FEA58DF3D38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10561" y="5306700"/>
            <a:ext cx="24418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C4A1F0-6BDE-4593-9701-B8FD42AA4EA9}"/>
              </a:ext>
            </a:extLst>
          </p:cNvPr>
          <p:cNvGrpSpPr/>
          <p:nvPr/>
        </p:nvGrpSpPr>
        <p:grpSpPr>
          <a:xfrm>
            <a:off x="718675" y="5765842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E4FCCC-D39B-4B86-A323-9B22295C98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E62C35F-84AD-49A7-82DC-30FE348E8F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1147921-D76E-4EFA-A173-7FDA1904F812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08958" y="5306700"/>
            <a:ext cx="19942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26AE996-6CBD-4C11-A608-A13AA2A6B451}"/>
              </a:ext>
            </a:extLst>
          </p:cNvPr>
          <p:cNvGrpSpPr/>
          <p:nvPr/>
        </p:nvGrpSpPr>
        <p:grpSpPr>
          <a:xfrm>
            <a:off x="1702221" y="5765842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FEF016-FFEB-4AD4-A299-1A44B6C97E7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E39A76E-DE9C-40C6-B76C-56DD0D2339C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856532C-3A43-4EB7-AE43-EB5B706E434C}"/>
              </a:ext>
            </a:extLst>
          </p:cNvPr>
          <p:cNvCxnSpPr>
            <a:cxnSpLocks/>
            <a:stCxn id="46" idx="3"/>
            <a:endCxn id="83" idx="0"/>
          </p:cNvCxnSpPr>
          <p:nvPr/>
        </p:nvCxnSpPr>
        <p:spPr>
          <a:xfrm flipH="1">
            <a:off x="3023305" y="5306700"/>
            <a:ext cx="224504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AB68D10-DD25-4FDD-B550-B2E2B61B4D57}"/>
              </a:ext>
            </a:extLst>
          </p:cNvPr>
          <p:cNvGrpSpPr/>
          <p:nvPr/>
        </p:nvGrpSpPr>
        <p:grpSpPr>
          <a:xfrm>
            <a:off x="2631419" y="5765842"/>
            <a:ext cx="783771" cy="946459"/>
            <a:chOff x="5653546" y="1040235"/>
            <a:chExt cx="783771" cy="9464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297525E-1E59-4229-A1D6-97A74C2AE17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A4E0AC9-2654-4DAF-9CAF-69A2935669F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643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1914085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08834" y="1639618"/>
            <a:ext cx="2209059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9844" y="807939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1854" y="4015879"/>
            <a:ext cx="74312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23996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59032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13356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74C596-9750-49F4-BCF7-D0929292217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767629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D58F7A8-D63A-49DA-913A-296CA4308384}"/>
              </a:ext>
            </a:extLst>
          </p:cNvPr>
          <p:cNvGrpSpPr/>
          <p:nvPr/>
        </p:nvGrpSpPr>
        <p:grpSpPr>
          <a:xfrm>
            <a:off x="7570334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9DCE6E-51F2-416D-A7E9-19E18E10DB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608483-DB60-4137-8E7D-C2ECE4F4A18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FB3A7B-9923-4CF1-B726-22EF213F3A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0370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7180F6-6844-49C9-9DAA-9F1E1C91A289}"/>
              </a:ext>
            </a:extLst>
          </p:cNvPr>
          <p:cNvGrpSpPr/>
          <p:nvPr/>
        </p:nvGrpSpPr>
        <p:grpSpPr>
          <a:xfrm>
            <a:off x="8798484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E7B85E9-0927-476D-BCDC-CAEA0CADC3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EAA0859-81AE-4D81-8ABC-D12EF88F921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BE068-2AE8-465B-B286-C230F25B831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9325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333B83-F79A-4C83-9512-5219B3104AC3}"/>
              </a:ext>
            </a:extLst>
          </p:cNvPr>
          <p:cNvGrpSpPr/>
          <p:nvPr/>
        </p:nvGrpSpPr>
        <p:grpSpPr>
          <a:xfrm>
            <a:off x="978203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7DD94DB-D14F-4777-BCBF-4920F269E3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04C51FE-C774-40B1-884F-A72BD3E3326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3DEC492-E1D7-4715-83A5-9FEA58DF3D38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10561" y="5306700"/>
            <a:ext cx="24418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C4A1F0-6BDE-4593-9701-B8FD42AA4EA9}"/>
              </a:ext>
            </a:extLst>
          </p:cNvPr>
          <p:cNvGrpSpPr/>
          <p:nvPr/>
        </p:nvGrpSpPr>
        <p:grpSpPr>
          <a:xfrm>
            <a:off x="718675" y="5765842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E4FCCC-D39B-4B86-A323-9B22295C98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E62C35F-84AD-49A7-82DC-30FE348E8F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1147921-D76E-4EFA-A173-7FDA1904F812}"/>
              </a:ext>
            </a:extLst>
          </p:cNvPr>
          <p:cNvCxnSpPr>
            <a:cxnSpLocks/>
            <a:stCxn id="42" idx="5"/>
            <a:endCxn id="79" idx="0"/>
          </p:cNvCxnSpPr>
          <p:nvPr/>
        </p:nvCxnSpPr>
        <p:spPr>
          <a:xfrm>
            <a:off x="1908958" y="5306700"/>
            <a:ext cx="199423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26AE996-6CBD-4C11-A608-A13AA2A6B451}"/>
              </a:ext>
            </a:extLst>
          </p:cNvPr>
          <p:cNvGrpSpPr/>
          <p:nvPr/>
        </p:nvGrpSpPr>
        <p:grpSpPr>
          <a:xfrm>
            <a:off x="1702221" y="5765842"/>
            <a:ext cx="812319" cy="946459"/>
            <a:chOff x="5633873" y="1040235"/>
            <a:chExt cx="812319" cy="9464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FEF016-FFEB-4AD4-A299-1A44B6C97E7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E39A76E-DE9C-40C6-B76C-56DD0D2339C4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81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24" idx="0"/>
          </p:cNvCxnSpPr>
          <p:nvPr/>
        </p:nvCxnSpPr>
        <p:spPr>
          <a:xfrm flipH="1">
            <a:off x="3840539" y="1639618"/>
            <a:ext cx="1914085" cy="4017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08834" y="1639618"/>
            <a:ext cx="2209059" cy="4090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39844" y="807939"/>
            <a:ext cx="853235" cy="946459"/>
            <a:chOff x="5653546" y="1040235"/>
            <a:chExt cx="853235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853234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118966" y="2048714"/>
            <a:ext cx="797853" cy="946459"/>
            <a:chOff x="5653546" y="1040235"/>
            <a:chExt cx="797853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97852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7525D6-E349-494F-B384-79EF243BC6E2}"/>
              </a:ext>
            </a:extLst>
          </p:cNvPr>
          <p:cNvGrpSpPr/>
          <p:nvPr/>
        </p:nvGrpSpPr>
        <p:grpSpPr>
          <a:xfrm>
            <a:off x="3448653" y="2041360"/>
            <a:ext cx="783771" cy="946459"/>
            <a:chOff x="5653546" y="1040235"/>
            <a:chExt cx="783771" cy="94645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E394E70-685F-4ADF-9990-37AEE5891A7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15D499C-3A0B-4FEA-A876-6D9DAA129D5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2C15D8-F75C-407F-BDDA-D38BF20EFA9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652085" y="2873039"/>
            <a:ext cx="911348" cy="3111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D12C7-171F-46BE-A423-2CB48869C5C4}"/>
              </a:ext>
            </a:extLst>
          </p:cNvPr>
          <p:cNvGrpSpPr/>
          <p:nvPr/>
        </p:nvGrpSpPr>
        <p:grpSpPr>
          <a:xfrm>
            <a:off x="2260199" y="3184200"/>
            <a:ext cx="783771" cy="946459"/>
            <a:chOff x="5653546" y="1040235"/>
            <a:chExt cx="783771" cy="9464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97FDC57-5BA7-4199-A43E-C87ECD6C256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6ABBBCF-3D7F-4EEB-94FB-0C382975251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B16875-18B1-41A2-8AAE-60E86C13B7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117643" y="2873039"/>
            <a:ext cx="1070317" cy="3020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8F05C7D-F728-4881-AC59-FA1775911DD4}"/>
              </a:ext>
            </a:extLst>
          </p:cNvPr>
          <p:cNvGrpSpPr/>
          <p:nvPr/>
        </p:nvGrpSpPr>
        <p:grpSpPr>
          <a:xfrm>
            <a:off x="4796074" y="3175054"/>
            <a:ext cx="783771" cy="946459"/>
            <a:chOff x="5653546" y="1040235"/>
            <a:chExt cx="783771" cy="94645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6906D45-E20E-4B85-A824-7D4F9A0AB39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07B1EF6-133A-4D25-8203-3101746E903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DF5986-1103-4527-8E5F-B65A53146961}"/>
              </a:ext>
            </a:extLst>
          </p:cNvPr>
          <p:cNvCxnSpPr>
            <a:cxnSpLocks/>
            <a:stCxn id="17" idx="3"/>
            <a:endCxn id="33" idx="0"/>
          </p:cNvCxnSpPr>
          <p:nvPr/>
        </p:nvCxnSpPr>
        <p:spPr>
          <a:xfrm flipH="1">
            <a:off x="7490525" y="2880393"/>
            <a:ext cx="743221" cy="3038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237F6-36FD-4712-854A-0F209A10084B}"/>
              </a:ext>
            </a:extLst>
          </p:cNvPr>
          <p:cNvGrpSpPr/>
          <p:nvPr/>
        </p:nvGrpSpPr>
        <p:grpSpPr>
          <a:xfrm>
            <a:off x="7098639" y="3184200"/>
            <a:ext cx="783771" cy="946459"/>
            <a:chOff x="5653546" y="1040235"/>
            <a:chExt cx="783771" cy="946459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8ADBDC7-9334-45D8-9156-1565E33BB78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340D296-3600-47FC-910D-A5ADBBE2EDD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934DB5-9AB9-4533-A584-62D991A386C9}"/>
              </a:ext>
            </a:extLst>
          </p:cNvPr>
          <p:cNvCxnSpPr>
            <a:cxnSpLocks/>
            <a:stCxn id="17" idx="5"/>
            <a:endCxn id="39" idx="0"/>
          </p:cNvCxnSpPr>
          <p:nvPr/>
        </p:nvCxnSpPr>
        <p:spPr>
          <a:xfrm>
            <a:off x="8787956" y="2880393"/>
            <a:ext cx="921670" cy="294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3027828-D2BE-44AF-B223-EBA97E042613}"/>
              </a:ext>
            </a:extLst>
          </p:cNvPr>
          <p:cNvGrpSpPr/>
          <p:nvPr/>
        </p:nvGrpSpPr>
        <p:grpSpPr>
          <a:xfrm>
            <a:off x="9317740" y="3175054"/>
            <a:ext cx="783771" cy="946459"/>
            <a:chOff x="5653546" y="1040235"/>
            <a:chExt cx="783771" cy="94645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2E197FD-6AEA-43F1-B893-E4FF2271F41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B58723-0DC3-466D-AB61-B89B3C062E8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F6E4DC-310D-4727-BF29-10B6A1731078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1631854" y="4015879"/>
            <a:ext cx="74312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7A15DD-16EC-4A37-B7AF-D8000ECF8F9B}"/>
              </a:ext>
            </a:extLst>
          </p:cNvPr>
          <p:cNvGrpSpPr/>
          <p:nvPr/>
        </p:nvGrpSpPr>
        <p:grpSpPr>
          <a:xfrm>
            <a:off x="1239968" y="4475021"/>
            <a:ext cx="783771" cy="946459"/>
            <a:chOff x="5653546" y="1040235"/>
            <a:chExt cx="783771" cy="9464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9FE9C6-934F-4F30-968E-FC5E6692736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0E40892-F85E-4E68-A8C9-5621A9B3E06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616D4D8-1E91-4F38-86F7-9253027EF54E}"/>
              </a:ext>
            </a:extLst>
          </p:cNvPr>
          <p:cNvCxnSpPr>
            <a:cxnSpLocks/>
            <a:stCxn id="19" idx="5"/>
            <a:endCxn id="47" idx="0"/>
          </p:cNvCxnSpPr>
          <p:nvPr/>
        </p:nvCxnSpPr>
        <p:spPr>
          <a:xfrm>
            <a:off x="2929189" y="4015879"/>
            <a:ext cx="59032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F52140-EDF9-4C0B-A552-F2666A35A9D4}"/>
              </a:ext>
            </a:extLst>
          </p:cNvPr>
          <p:cNvGrpSpPr/>
          <p:nvPr/>
        </p:nvGrpSpPr>
        <p:grpSpPr>
          <a:xfrm>
            <a:off x="3113356" y="4475021"/>
            <a:ext cx="812319" cy="946459"/>
            <a:chOff x="5633873" y="1040235"/>
            <a:chExt cx="812319" cy="94645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25BF3B5-4B20-4B51-9837-42159F52F4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98DCA1F-E2F2-49EC-A8E2-9FC67160B30D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A2AE66D-242A-4991-82B0-3538BE6C8ABF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H="1">
            <a:off x="4670925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265AE55-F47F-4FCB-A181-BA6000C758DE}"/>
              </a:ext>
            </a:extLst>
          </p:cNvPr>
          <p:cNvGrpSpPr/>
          <p:nvPr/>
        </p:nvGrpSpPr>
        <p:grpSpPr>
          <a:xfrm>
            <a:off x="4279039" y="4475021"/>
            <a:ext cx="783771" cy="946459"/>
            <a:chOff x="5653546" y="1040235"/>
            <a:chExt cx="783771" cy="94645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87A087E-C6E9-4A77-98BA-E4271E2C59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27678-E0AA-4C0A-8FB5-AF42F52BC67A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8BC692A-F789-4440-B4B9-E4EF016E7817}"/>
              </a:ext>
            </a:extLst>
          </p:cNvPr>
          <p:cNvCxnSpPr>
            <a:cxnSpLocks/>
            <a:stCxn id="28" idx="5"/>
            <a:endCxn id="55" idx="0"/>
          </p:cNvCxnSpPr>
          <p:nvPr/>
        </p:nvCxnSpPr>
        <p:spPr>
          <a:xfrm>
            <a:off x="5465064" y="4006733"/>
            <a:ext cx="349560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F3D1BA-360E-45D4-B261-5199E59FCD75}"/>
              </a:ext>
            </a:extLst>
          </p:cNvPr>
          <p:cNvGrpSpPr/>
          <p:nvPr/>
        </p:nvGrpSpPr>
        <p:grpSpPr>
          <a:xfrm>
            <a:off x="5408464" y="4475021"/>
            <a:ext cx="812319" cy="946459"/>
            <a:chOff x="5633873" y="1040235"/>
            <a:chExt cx="812319" cy="9464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115800C-E217-4327-B8EC-5C5EBD7AA61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3905AEE-FAC4-4E23-976B-41B4CE3970A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(8, 10)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C33DDDA-4C10-4D7E-A42B-0503E68AFC9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978674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6B9174-970F-4287-A6CD-A9AF8F29EF32}"/>
              </a:ext>
            </a:extLst>
          </p:cNvPr>
          <p:cNvGrpSpPr/>
          <p:nvPr/>
        </p:nvGrpSpPr>
        <p:grpSpPr>
          <a:xfrm>
            <a:off x="6586788" y="4475021"/>
            <a:ext cx="783771" cy="946459"/>
            <a:chOff x="5653546" y="1040235"/>
            <a:chExt cx="783771" cy="94645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9FE49E8-044B-41C3-BA67-554EBDD19C0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FA6E251-F63A-448B-B7B9-BE9E5A1A5FE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D74C596-9750-49F4-BCF7-D0929292217F}"/>
              </a:ext>
            </a:extLst>
          </p:cNvPr>
          <p:cNvCxnSpPr>
            <a:cxnSpLocks/>
            <a:stCxn id="32" idx="5"/>
            <a:endCxn id="63" idx="0"/>
          </p:cNvCxnSpPr>
          <p:nvPr/>
        </p:nvCxnSpPr>
        <p:spPr>
          <a:xfrm>
            <a:off x="7767629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D58F7A8-D63A-49DA-913A-296CA4308384}"/>
              </a:ext>
            </a:extLst>
          </p:cNvPr>
          <p:cNvGrpSpPr/>
          <p:nvPr/>
        </p:nvGrpSpPr>
        <p:grpSpPr>
          <a:xfrm>
            <a:off x="7570334" y="4475021"/>
            <a:ext cx="812319" cy="946459"/>
            <a:chOff x="5633873" y="1040235"/>
            <a:chExt cx="812319" cy="94645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9DCE6E-51F2-416D-A7E9-19E18E10DB8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A608483-DB60-4137-8E7D-C2ECE4F4A186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6FB3A7B-9923-4CF1-B726-22EF213F3A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190370" y="4006733"/>
            <a:ext cx="239929" cy="468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77180F6-6844-49C9-9DAA-9F1E1C91A289}"/>
              </a:ext>
            </a:extLst>
          </p:cNvPr>
          <p:cNvGrpSpPr/>
          <p:nvPr/>
        </p:nvGrpSpPr>
        <p:grpSpPr>
          <a:xfrm>
            <a:off x="8798484" y="4475021"/>
            <a:ext cx="783771" cy="946459"/>
            <a:chOff x="5653546" y="1040235"/>
            <a:chExt cx="783771" cy="94645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E7B85E9-0927-476D-BCDC-CAEA0CADC3C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EAA0859-81AE-4D81-8ABC-D12EF88F921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(5, 7)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4BE068-2AE8-465B-B286-C230F25B831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979325" y="4015879"/>
            <a:ext cx="208865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9333B83-F79A-4C83-9512-5219B3104AC3}"/>
              </a:ext>
            </a:extLst>
          </p:cNvPr>
          <p:cNvGrpSpPr/>
          <p:nvPr/>
        </p:nvGrpSpPr>
        <p:grpSpPr>
          <a:xfrm>
            <a:off x="9782030" y="4475021"/>
            <a:ext cx="812319" cy="946459"/>
            <a:chOff x="5633873" y="1040235"/>
            <a:chExt cx="812319" cy="94645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7DD94DB-D14F-4777-BCBF-4920F269E39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04C51FE-C774-40B1-884F-A72BD3E33268}"/>
                </a:ext>
              </a:extLst>
            </p:cNvPr>
            <p:cNvSpPr/>
            <p:nvPr/>
          </p:nvSpPr>
          <p:spPr>
            <a:xfrm>
              <a:off x="5633873" y="1040235"/>
              <a:ext cx="812319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3DEC492-E1D7-4715-83A5-9FEA58DF3D38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 flipH="1">
            <a:off x="1110561" y="5306700"/>
            <a:ext cx="244187" cy="45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C4A1F0-6BDE-4593-9701-B8FD42AA4EA9}"/>
              </a:ext>
            </a:extLst>
          </p:cNvPr>
          <p:cNvGrpSpPr/>
          <p:nvPr/>
        </p:nvGrpSpPr>
        <p:grpSpPr>
          <a:xfrm>
            <a:off x="718675" y="5765842"/>
            <a:ext cx="783771" cy="946459"/>
            <a:chOff x="5653546" y="1040235"/>
            <a:chExt cx="783771" cy="94645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E4FCCC-D39B-4B86-A323-9B22295C984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E62C35F-84AD-49A7-82DC-30FE348E8F2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1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173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13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797982-3FEA-4330-8254-15E728E10E4F}"/>
              </a:ext>
            </a:extLst>
          </p:cNvPr>
          <p:cNvSpPr/>
          <p:nvPr/>
        </p:nvSpPr>
        <p:spPr>
          <a:xfrm rot="16358268">
            <a:off x="5419388" y="-2551857"/>
            <a:ext cx="1050501" cy="65704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EAF67D-3699-47D3-B36B-5E292B6F2A1A}"/>
              </a:ext>
            </a:extLst>
          </p:cNvPr>
          <p:cNvSpPr/>
          <p:nvPr/>
        </p:nvSpPr>
        <p:spPr>
          <a:xfrm>
            <a:off x="8223834" y="3189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06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5CDA1-6D72-4A3B-BCFE-6FC81CD0D357}"/>
              </a:ext>
            </a:extLst>
          </p:cNvPr>
          <p:cNvSpPr/>
          <p:nvPr/>
        </p:nvSpPr>
        <p:spPr>
          <a:xfrm rot="15143730">
            <a:off x="3155469" y="2591126"/>
            <a:ext cx="1050501" cy="39124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857739-E3C4-4964-BC8E-92DAB60B8572}"/>
              </a:ext>
            </a:extLst>
          </p:cNvPr>
          <p:cNvSpPr/>
          <p:nvPr/>
        </p:nvSpPr>
        <p:spPr>
          <a:xfrm>
            <a:off x="1816321" y="443475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797982-3FEA-4330-8254-15E728E10E4F}"/>
              </a:ext>
            </a:extLst>
          </p:cNvPr>
          <p:cNvSpPr/>
          <p:nvPr/>
        </p:nvSpPr>
        <p:spPr>
          <a:xfrm rot="16358268">
            <a:off x="5419388" y="-2551857"/>
            <a:ext cx="1050501" cy="65704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EAF67D-3699-47D3-B36B-5E292B6F2A1A}"/>
              </a:ext>
            </a:extLst>
          </p:cNvPr>
          <p:cNvSpPr/>
          <p:nvPr/>
        </p:nvSpPr>
        <p:spPr>
          <a:xfrm>
            <a:off x="8223834" y="3189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35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1F93D1-9F2F-4581-AD64-AA315B08A39C}"/>
              </a:ext>
            </a:extLst>
          </p:cNvPr>
          <p:cNvSpPr/>
          <p:nvPr/>
        </p:nvSpPr>
        <p:spPr>
          <a:xfrm rot="15940857">
            <a:off x="6567944" y="1408761"/>
            <a:ext cx="1050501" cy="499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6403F-9F4B-45E3-B953-67A8C5B46B9A}"/>
              </a:ext>
            </a:extLst>
          </p:cNvPr>
          <p:cNvSpPr/>
          <p:nvPr/>
        </p:nvSpPr>
        <p:spPr>
          <a:xfrm>
            <a:off x="8604096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5CDA1-6D72-4A3B-BCFE-6FC81CD0D357}"/>
              </a:ext>
            </a:extLst>
          </p:cNvPr>
          <p:cNvSpPr/>
          <p:nvPr/>
        </p:nvSpPr>
        <p:spPr>
          <a:xfrm rot="15143730">
            <a:off x="3148175" y="2574411"/>
            <a:ext cx="1050501" cy="39124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857739-E3C4-4964-BC8E-92DAB60B8572}"/>
              </a:ext>
            </a:extLst>
          </p:cNvPr>
          <p:cNvSpPr/>
          <p:nvPr/>
        </p:nvSpPr>
        <p:spPr>
          <a:xfrm>
            <a:off x="1816321" y="443475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797982-3FEA-4330-8254-15E728E10E4F}"/>
              </a:ext>
            </a:extLst>
          </p:cNvPr>
          <p:cNvSpPr/>
          <p:nvPr/>
        </p:nvSpPr>
        <p:spPr>
          <a:xfrm rot="16358268">
            <a:off x="5419388" y="-2551857"/>
            <a:ext cx="1050501" cy="65704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EAF67D-3699-47D3-B36B-5E292B6F2A1A}"/>
              </a:ext>
            </a:extLst>
          </p:cNvPr>
          <p:cNvSpPr/>
          <p:nvPr/>
        </p:nvSpPr>
        <p:spPr>
          <a:xfrm>
            <a:off x="8223834" y="3189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110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22E3C67-ACC0-434C-AF56-6F80B328297B}"/>
              </a:ext>
            </a:extLst>
          </p:cNvPr>
          <p:cNvSpPr/>
          <p:nvPr/>
        </p:nvSpPr>
        <p:spPr>
          <a:xfrm rot="8485552">
            <a:off x="5377246" y="3188519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30BBD50-E6E8-41CD-B01F-8DA5F3019C03}"/>
              </a:ext>
            </a:extLst>
          </p:cNvPr>
          <p:cNvSpPr/>
          <p:nvPr/>
        </p:nvSpPr>
        <p:spPr>
          <a:xfrm>
            <a:off x="6153213" y="535307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1F93D1-9F2F-4581-AD64-AA315B08A39C}"/>
              </a:ext>
            </a:extLst>
          </p:cNvPr>
          <p:cNvSpPr/>
          <p:nvPr/>
        </p:nvSpPr>
        <p:spPr>
          <a:xfrm rot="15940857">
            <a:off x="6567944" y="1408761"/>
            <a:ext cx="1050501" cy="499935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776403F-9F4B-45E3-B953-67A8C5B46B9A}"/>
              </a:ext>
            </a:extLst>
          </p:cNvPr>
          <p:cNvSpPr/>
          <p:nvPr/>
        </p:nvSpPr>
        <p:spPr>
          <a:xfrm>
            <a:off x="8604096" y="3213802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105CDA1-6D72-4A3B-BCFE-6FC81CD0D357}"/>
              </a:ext>
            </a:extLst>
          </p:cNvPr>
          <p:cNvSpPr/>
          <p:nvPr/>
        </p:nvSpPr>
        <p:spPr>
          <a:xfrm rot="15143730">
            <a:off x="3148175" y="2574411"/>
            <a:ext cx="1050501" cy="39124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E857739-E3C4-4964-BC8E-92DAB60B8572}"/>
              </a:ext>
            </a:extLst>
          </p:cNvPr>
          <p:cNvSpPr/>
          <p:nvPr/>
        </p:nvSpPr>
        <p:spPr>
          <a:xfrm>
            <a:off x="1816321" y="4434759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D797982-3FEA-4330-8254-15E728E10E4F}"/>
              </a:ext>
            </a:extLst>
          </p:cNvPr>
          <p:cNvSpPr/>
          <p:nvPr/>
        </p:nvSpPr>
        <p:spPr>
          <a:xfrm rot="16358268">
            <a:off x="5419388" y="-2551857"/>
            <a:ext cx="1050501" cy="657044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EAF67D-3699-47D3-B36B-5E292B6F2A1A}"/>
              </a:ext>
            </a:extLst>
          </p:cNvPr>
          <p:cNvSpPr/>
          <p:nvPr/>
        </p:nvSpPr>
        <p:spPr>
          <a:xfrm>
            <a:off x="8223834" y="31892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124A63B-E204-496C-8B2A-D3B1327F45DF}"/>
              </a:ext>
            </a:extLst>
          </p:cNvPr>
          <p:cNvSpPr/>
          <p:nvPr/>
        </p:nvSpPr>
        <p:spPr>
          <a:xfrm rot="17516638">
            <a:off x="4131549" y="-884586"/>
            <a:ext cx="1050501" cy="430837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B1C73D-ABA4-4D50-820F-F4D762AE30B1}"/>
              </a:ext>
            </a:extLst>
          </p:cNvPr>
          <p:cNvSpPr/>
          <p:nvPr/>
        </p:nvSpPr>
        <p:spPr>
          <a:xfrm>
            <a:off x="2639338" y="132907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0FBB56-7B95-4145-B332-52ED574621C2}"/>
              </a:ext>
            </a:extLst>
          </p:cNvPr>
          <p:cNvSpPr/>
          <p:nvPr/>
        </p:nvSpPr>
        <p:spPr>
          <a:xfrm rot="12183089">
            <a:off x="5156086" y="1250905"/>
            <a:ext cx="1050501" cy="34371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6E3CF02-E615-4630-B60B-A122BD33F43F}"/>
              </a:ext>
            </a:extLst>
          </p:cNvPr>
          <p:cNvSpPr/>
          <p:nvPr/>
        </p:nvSpPr>
        <p:spPr>
          <a:xfrm>
            <a:off x="4682114" y="357709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A561DAA-0140-4DC5-8ECE-1580552505B1}"/>
              </a:ext>
            </a:extLst>
          </p:cNvPr>
          <p:cNvSpPr/>
          <p:nvPr/>
        </p:nvSpPr>
        <p:spPr>
          <a:xfrm rot="15562675">
            <a:off x="3577577" y="-346934"/>
            <a:ext cx="1050501" cy="51875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B6C745-1251-4C6D-8189-A2C03E0C1768}"/>
              </a:ext>
            </a:extLst>
          </p:cNvPr>
          <p:cNvSpPr/>
          <p:nvPr/>
        </p:nvSpPr>
        <p:spPr>
          <a:xfrm>
            <a:off x="5644588" y="136132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24F5D9-C795-4ACB-BCE8-F3546BFDC48D}"/>
              </a:ext>
            </a:extLst>
          </p:cNvPr>
          <p:cNvSpPr/>
          <p:nvPr/>
        </p:nvSpPr>
        <p:spPr>
          <a:xfrm>
            <a:off x="1525989" y="212286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494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1694</Words>
  <Application>Microsoft Office PowerPoint</Application>
  <PresentationFormat>와이드스크린</PresentationFormat>
  <Paragraphs>740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141</cp:revision>
  <dcterms:created xsi:type="dcterms:W3CDTF">2022-08-09T12:12:25Z</dcterms:created>
  <dcterms:modified xsi:type="dcterms:W3CDTF">2022-09-19T18:47:24Z</dcterms:modified>
</cp:coreProperties>
</file>