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337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264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69640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DB29A83-5DC0-4343-9739-5E2910EF9F81}"/>
              </a:ext>
            </a:extLst>
          </p:cNvPr>
          <p:cNvSpPr/>
          <p:nvPr/>
        </p:nvSpPr>
        <p:spPr>
          <a:xfrm rot="17499043">
            <a:off x="4139783" y="-879970"/>
            <a:ext cx="1050501" cy="428368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A9696E9-BFC9-4D49-8825-4AA81F895D84}"/>
              </a:ext>
            </a:extLst>
          </p:cNvPr>
          <p:cNvSpPr/>
          <p:nvPr/>
        </p:nvSpPr>
        <p:spPr>
          <a:xfrm>
            <a:off x="2631099" y="14606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D4E8FD8-9055-45D8-A193-B79EB1106529}"/>
              </a:ext>
            </a:extLst>
          </p:cNvPr>
          <p:cNvSpPr/>
          <p:nvPr/>
        </p:nvSpPr>
        <p:spPr>
          <a:xfrm rot="15207716">
            <a:off x="3206144" y="2589172"/>
            <a:ext cx="1050501" cy="38836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9609890-15D9-456D-8E68-2EE8067D0290}"/>
              </a:ext>
            </a:extLst>
          </p:cNvPr>
          <p:cNvSpPr/>
          <p:nvPr/>
        </p:nvSpPr>
        <p:spPr>
          <a:xfrm>
            <a:off x="1800080" y="442578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F140580-757E-49A8-BC4D-208B5F223E46}"/>
              </a:ext>
            </a:extLst>
          </p:cNvPr>
          <p:cNvSpPr/>
          <p:nvPr/>
        </p:nvSpPr>
        <p:spPr>
          <a:xfrm rot="15581161">
            <a:off x="3570651" y="-387049"/>
            <a:ext cx="1050501" cy="527599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070C049-E072-479C-900C-0A42A68FEC51}"/>
              </a:ext>
            </a:extLst>
          </p:cNvPr>
          <p:cNvSpPr/>
          <p:nvPr/>
        </p:nvSpPr>
        <p:spPr>
          <a:xfrm>
            <a:off x="1497027" y="210890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21B3305-459D-4598-8176-22072600E696}"/>
              </a:ext>
            </a:extLst>
          </p:cNvPr>
          <p:cNvSpPr/>
          <p:nvPr/>
        </p:nvSpPr>
        <p:spPr>
          <a:xfrm rot="12163535">
            <a:off x="5145219" y="1245023"/>
            <a:ext cx="1050501" cy="345787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91A1436-D927-4839-802B-49039ACF3E40}"/>
              </a:ext>
            </a:extLst>
          </p:cNvPr>
          <p:cNvSpPr/>
          <p:nvPr/>
        </p:nvSpPr>
        <p:spPr>
          <a:xfrm>
            <a:off x="5649800" y="133948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0DB53AD-349C-4BE9-8FBF-189B4FA816D4}"/>
              </a:ext>
            </a:extLst>
          </p:cNvPr>
          <p:cNvSpPr/>
          <p:nvPr/>
        </p:nvSpPr>
        <p:spPr>
          <a:xfrm rot="15905493">
            <a:off x="6653539" y="1432803"/>
            <a:ext cx="1050501" cy="492104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174F58F-19A9-405A-A3A7-2C6E1A90EF65}"/>
              </a:ext>
            </a:extLst>
          </p:cNvPr>
          <p:cNvSpPr/>
          <p:nvPr/>
        </p:nvSpPr>
        <p:spPr>
          <a:xfrm>
            <a:off x="4682347" y="355875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88A885A-54B9-49F8-BFAA-3BD30C95BCD5}"/>
              </a:ext>
            </a:extLst>
          </p:cNvPr>
          <p:cNvSpPr/>
          <p:nvPr/>
        </p:nvSpPr>
        <p:spPr>
          <a:xfrm rot="15973346">
            <a:off x="4907449" y="4207082"/>
            <a:ext cx="1050501" cy="35714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372B6BD-6BD5-4050-BA56-E70A3585F005}"/>
              </a:ext>
            </a:extLst>
          </p:cNvPr>
          <p:cNvSpPr/>
          <p:nvPr/>
        </p:nvSpPr>
        <p:spPr>
          <a:xfrm>
            <a:off x="3623650" y="553558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A00FD13-8E08-4F2C-BA71-BF8C5FC2D6B6}"/>
              </a:ext>
            </a:extLst>
          </p:cNvPr>
          <p:cNvSpPr/>
          <p:nvPr/>
        </p:nvSpPr>
        <p:spPr>
          <a:xfrm rot="15973346">
            <a:off x="7283579" y="4140692"/>
            <a:ext cx="1050501" cy="329310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7FB9B4C-3B1D-4CC4-B399-726E65FD96FC}"/>
              </a:ext>
            </a:extLst>
          </p:cNvPr>
          <p:cNvSpPr/>
          <p:nvPr/>
        </p:nvSpPr>
        <p:spPr>
          <a:xfrm rot="13724171">
            <a:off x="7363634" y="2628271"/>
            <a:ext cx="1050501" cy="43048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64250D8-392F-4A2D-BBA0-D3461D0C2EC8}"/>
              </a:ext>
            </a:extLst>
          </p:cNvPr>
          <p:cNvSpPr/>
          <p:nvPr/>
        </p:nvSpPr>
        <p:spPr>
          <a:xfrm>
            <a:off x="8420403" y="522496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8595664" y="319631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545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C17FF0B9-CADE-4C62-B4C5-EDFFC7D0738D}"/>
              </a:ext>
            </a:extLst>
          </p:cNvPr>
          <p:cNvSpPr/>
          <p:nvPr/>
        </p:nvSpPr>
        <p:spPr>
          <a:xfrm rot="16373732">
            <a:off x="5418021" y="-2473050"/>
            <a:ext cx="1050501" cy="660017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B2A8EE8-5A9B-47E0-A689-3DB1275FC23F}"/>
              </a:ext>
            </a:extLst>
          </p:cNvPr>
          <p:cNvSpPr/>
          <p:nvPr/>
        </p:nvSpPr>
        <p:spPr>
          <a:xfrm>
            <a:off x="8196293" y="47363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DB29A83-5DC0-4343-9739-5E2910EF9F81}"/>
              </a:ext>
            </a:extLst>
          </p:cNvPr>
          <p:cNvSpPr/>
          <p:nvPr/>
        </p:nvSpPr>
        <p:spPr>
          <a:xfrm rot="17499043">
            <a:off x="4139783" y="-879970"/>
            <a:ext cx="1050501" cy="428368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A9696E9-BFC9-4D49-8825-4AA81F895D84}"/>
              </a:ext>
            </a:extLst>
          </p:cNvPr>
          <p:cNvSpPr/>
          <p:nvPr/>
        </p:nvSpPr>
        <p:spPr>
          <a:xfrm>
            <a:off x="2631099" y="14606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D4E8FD8-9055-45D8-A193-B79EB1106529}"/>
              </a:ext>
            </a:extLst>
          </p:cNvPr>
          <p:cNvSpPr/>
          <p:nvPr/>
        </p:nvSpPr>
        <p:spPr>
          <a:xfrm rot="15207716">
            <a:off x="3206144" y="2589172"/>
            <a:ext cx="1050501" cy="38836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9609890-15D9-456D-8E68-2EE8067D0290}"/>
              </a:ext>
            </a:extLst>
          </p:cNvPr>
          <p:cNvSpPr/>
          <p:nvPr/>
        </p:nvSpPr>
        <p:spPr>
          <a:xfrm>
            <a:off x="1800080" y="442578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F140580-757E-49A8-BC4D-208B5F223E46}"/>
              </a:ext>
            </a:extLst>
          </p:cNvPr>
          <p:cNvSpPr/>
          <p:nvPr/>
        </p:nvSpPr>
        <p:spPr>
          <a:xfrm rot="15581161">
            <a:off x="3570651" y="-387049"/>
            <a:ext cx="1050501" cy="527599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070C049-E072-479C-900C-0A42A68FEC51}"/>
              </a:ext>
            </a:extLst>
          </p:cNvPr>
          <p:cNvSpPr/>
          <p:nvPr/>
        </p:nvSpPr>
        <p:spPr>
          <a:xfrm>
            <a:off x="1497027" y="210890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21B3305-459D-4598-8176-22072600E696}"/>
              </a:ext>
            </a:extLst>
          </p:cNvPr>
          <p:cNvSpPr/>
          <p:nvPr/>
        </p:nvSpPr>
        <p:spPr>
          <a:xfrm rot="12163535">
            <a:off x="5145219" y="1245023"/>
            <a:ext cx="1050501" cy="345787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91A1436-D927-4839-802B-49039ACF3E40}"/>
              </a:ext>
            </a:extLst>
          </p:cNvPr>
          <p:cNvSpPr/>
          <p:nvPr/>
        </p:nvSpPr>
        <p:spPr>
          <a:xfrm>
            <a:off x="5649800" y="133948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0DB53AD-349C-4BE9-8FBF-189B4FA816D4}"/>
              </a:ext>
            </a:extLst>
          </p:cNvPr>
          <p:cNvSpPr/>
          <p:nvPr/>
        </p:nvSpPr>
        <p:spPr>
          <a:xfrm rot="15905493">
            <a:off x="6653539" y="1432803"/>
            <a:ext cx="1050501" cy="492104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174F58F-19A9-405A-A3A7-2C6E1A90EF65}"/>
              </a:ext>
            </a:extLst>
          </p:cNvPr>
          <p:cNvSpPr/>
          <p:nvPr/>
        </p:nvSpPr>
        <p:spPr>
          <a:xfrm>
            <a:off x="4682347" y="355875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88A885A-54B9-49F8-BFAA-3BD30C95BCD5}"/>
              </a:ext>
            </a:extLst>
          </p:cNvPr>
          <p:cNvSpPr/>
          <p:nvPr/>
        </p:nvSpPr>
        <p:spPr>
          <a:xfrm rot="15973346">
            <a:off x="4907449" y="4207082"/>
            <a:ext cx="1050501" cy="35714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372B6BD-6BD5-4050-BA56-E70A3585F005}"/>
              </a:ext>
            </a:extLst>
          </p:cNvPr>
          <p:cNvSpPr/>
          <p:nvPr/>
        </p:nvSpPr>
        <p:spPr>
          <a:xfrm>
            <a:off x="3623650" y="553558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A00FD13-8E08-4F2C-BA71-BF8C5FC2D6B6}"/>
              </a:ext>
            </a:extLst>
          </p:cNvPr>
          <p:cNvSpPr/>
          <p:nvPr/>
        </p:nvSpPr>
        <p:spPr>
          <a:xfrm rot="15973346">
            <a:off x="7283579" y="4140692"/>
            <a:ext cx="1050501" cy="329310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7FB9B4C-3B1D-4CC4-B399-726E65FD96FC}"/>
              </a:ext>
            </a:extLst>
          </p:cNvPr>
          <p:cNvSpPr/>
          <p:nvPr/>
        </p:nvSpPr>
        <p:spPr>
          <a:xfrm rot="13724171">
            <a:off x="7363634" y="2628271"/>
            <a:ext cx="1050501" cy="43048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64250D8-392F-4A2D-BBA0-D3461D0C2EC8}"/>
              </a:ext>
            </a:extLst>
          </p:cNvPr>
          <p:cNvSpPr/>
          <p:nvPr/>
        </p:nvSpPr>
        <p:spPr>
          <a:xfrm>
            <a:off x="8420403" y="522496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8595664" y="319631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47868" y="63972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22082" cy="34209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16984" y="1377961"/>
            <a:ext cx="409120" cy="19699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269849"/>
            <a:ext cx="2990377" cy="25552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075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018618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(1, 5)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308542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477309" y="1871914"/>
            <a:ext cx="39188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374670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34315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69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022960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(1, 4)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(8, 7)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(8, 1)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889106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280991" y="1871914"/>
            <a:ext cx="58820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6793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57527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0684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798727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26881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558096" y="3088004"/>
            <a:ext cx="1026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DEDDEF22-61E0-4017-A0BD-90AA96AF0A67}"/>
              </a:ext>
            </a:extLst>
          </p:cNvPr>
          <p:cNvSpPr/>
          <p:nvPr/>
        </p:nvSpPr>
        <p:spPr>
          <a:xfrm>
            <a:off x="4209716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6E9AC2F-885D-4997-B5C1-EB36D6FFA486}"/>
              </a:ext>
            </a:extLst>
          </p:cNvPr>
          <p:cNvCxnSpPr>
            <a:cxnSpLocks/>
            <a:stCxn id="25" idx="3"/>
            <a:endCxn id="16" idx="0"/>
          </p:cNvCxnSpPr>
          <p:nvPr/>
        </p:nvCxnSpPr>
        <p:spPr>
          <a:xfrm flipH="1">
            <a:off x="4601601" y="3088004"/>
            <a:ext cx="11997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551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822807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(8, 4)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311695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508839" y="1871914"/>
            <a:ext cx="36035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319737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28821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63469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3026575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49666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785944" y="3088004"/>
            <a:ext cx="1026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126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205279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(4, 1)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(4, 8)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819578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2476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16649" y="1871914"/>
            <a:ext cx="61770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334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88568" y="1871914"/>
            <a:ext cx="50666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4250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834385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30447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593754" y="3088004"/>
            <a:ext cx="1026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0A8FD61-81EC-4631-B0D1-D5A41B2B4EF5}"/>
              </a:ext>
            </a:extLst>
          </p:cNvPr>
          <p:cNvSpPr/>
          <p:nvPr/>
        </p:nvSpPr>
        <p:spPr>
          <a:xfrm>
            <a:off x="418527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F94A9E6-8288-45E3-ACC1-497D1799DE50}"/>
              </a:ext>
            </a:extLst>
          </p:cNvPr>
          <p:cNvCxnSpPr>
            <a:cxnSpLocks/>
            <a:stCxn id="25" idx="3"/>
            <a:endCxn id="14" idx="0"/>
          </p:cNvCxnSpPr>
          <p:nvPr/>
        </p:nvCxnSpPr>
        <p:spPr>
          <a:xfrm flipH="1">
            <a:off x="4577156" y="3088004"/>
            <a:ext cx="14097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9CFE5629-7E9A-48DE-B258-8CC96A14840A}"/>
              </a:ext>
            </a:extLst>
          </p:cNvPr>
          <p:cNvSpPr/>
          <p:nvPr/>
        </p:nvSpPr>
        <p:spPr>
          <a:xfrm>
            <a:off x="504724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8EA754E-B441-4977-AD91-9CC694F35C83}"/>
              </a:ext>
            </a:extLst>
          </p:cNvPr>
          <p:cNvCxnSpPr>
            <a:cxnSpLocks/>
            <a:stCxn id="25" idx="5"/>
            <a:endCxn id="16" idx="0"/>
          </p:cNvCxnSpPr>
          <p:nvPr/>
        </p:nvCxnSpPr>
        <p:spPr>
          <a:xfrm>
            <a:off x="5272338" y="3088004"/>
            <a:ext cx="16678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264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321871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(1, 4)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819578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2476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16649" y="1871914"/>
            <a:ext cx="61770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334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88568" y="1871914"/>
            <a:ext cx="50666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4250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834385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30447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593754" y="3088004"/>
            <a:ext cx="1026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0A8FD61-81EC-4631-B0D1-D5A41B2B4EF5}"/>
              </a:ext>
            </a:extLst>
          </p:cNvPr>
          <p:cNvSpPr/>
          <p:nvPr/>
        </p:nvSpPr>
        <p:spPr>
          <a:xfrm>
            <a:off x="418527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F94A9E6-8288-45E3-ACC1-497D1799DE50}"/>
              </a:ext>
            </a:extLst>
          </p:cNvPr>
          <p:cNvCxnSpPr>
            <a:cxnSpLocks/>
            <a:stCxn id="25" idx="3"/>
            <a:endCxn id="14" idx="0"/>
          </p:cNvCxnSpPr>
          <p:nvPr/>
        </p:nvCxnSpPr>
        <p:spPr>
          <a:xfrm flipH="1">
            <a:off x="4577156" y="3088004"/>
            <a:ext cx="14097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915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148277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(4, 1)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08534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2476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16649" y="1893909"/>
            <a:ext cx="506665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334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377524" y="1893909"/>
            <a:ext cx="617709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4250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834385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30447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593754" y="3088004"/>
            <a:ext cx="1026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152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407325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(8, 5)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08534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2476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16649" y="1893909"/>
            <a:ext cx="506665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334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377524" y="1893909"/>
            <a:ext cx="617709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4250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834385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9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372808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(5, 8)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(5, 6)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08534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2476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16649" y="1893909"/>
            <a:ext cx="506665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334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377524" y="1893909"/>
            <a:ext cx="617709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4250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834385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316649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593754" y="3088004"/>
            <a:ext cx="11478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63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8595664" y="319631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68743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355114"/>
              </p:ext>
            </p:extLst>
          </p:nvPr>
        </p:nvGraphicFramePr>
        <p:xfrm>
          <a:off x="8091583" y="629174"/>
          <a:ext cx="3471810" cy="602721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12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(5, 8)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(6, 3)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(6, 5)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(6, 2)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861226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2476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16649" y="1893909"/>
            <a:ext cx="659357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756040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530216" y="1893909"/>
            <a:ext cx="617709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4250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834385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316649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593754" y="3088004"/>
            <a:ext cx="11478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25311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4644996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F66FE5A-F9FC-472C-92D8-DFA95B4CB8DD}"/>
              </a:ext>
            </a:extLst>
          </p:cNvPr>
          <p:cNvSpPr/>
          <p:nvPr/>
        </p:nvSpPr>
        <p:spPr>
          <a:xfrm>
            <a:off x="512726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BEDE87-C740-42AC-A04F-48DA61CAB81A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425030" y="3088004"/>
            <a:ext cx="9411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FA92229-F4BF-4C7F-9E64-A93543480FA8}"/>
              </a:ext>
            </a:extLst>
          </p:cNvPr>
          <p:cNvSpPr/>
          <p:nvPr/>
        </p:nvSpPr>
        <p:spPr>
          <a:xfrm>
            <a:off x="2039501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D9A5E6-1E69-464B-BC5C-A9E45FAB1A7E}"/>
              </a:ext>
            </a:extLst>
          </p:cNvPr>
          <p:cNvCxnSpPr>
            <a:cxnSpLocks/>
            <a:stCxn id="31" idx="3"/>
            <a:endCxn id="23" idx="0"/>
          </p:cNvCxnSpPr>
          <p:nvPr/>
        </p:nvCxnSpPr>
        <p:spPr>
          <a:xfrm flipH="1">
            <a:off x="2431386" y="4304094"/>
            <a:ext cx="12589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410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715915"/>
              </p:ext>
            </p:extLst>
          </p:nvPr>
        </p:nvGraphicFramePr>
        <p:xfrm>
          <a:off x="8200639" y="553672"/>
          <a:ext cx="3471810" cy="58830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560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6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(5, 8)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861226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4016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32053" y="1893909"/>
            <a:ext cx="643953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259363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530216" y="1893909"/>
            <a:ext cx="1121032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05388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445766" y="3088004"/>
            <a:ext cx="60918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65484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609158" y="3088004"/>
            <a:ext cx="43757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75643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148319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F66FE5A-F9FC-472C-92D8-DFA95B4CB8DD}"/>
              </a:ext>
            </a:extLst>
          </p:cNvPr>
          <p:cNvSpPr/>
          <p:nvPr/>
        </p:nvSpPr>
        <p:spPr>
          <a:xfrm>
            <a:off x="563058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BEDE87-C740-42AC-A04F-48DA61CAB81A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928353" y="3088004"/>
            <a:ext cx="9411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FA92229-F4BF-4C7F-9E64-A93543480FA8}"/>
              </a:ext>
            </a:extLst>
          </p:cNvPr>
          <p:cNvSpPr/>
          <p:nvPr/>
        </p:nvSpPr>
        <p:spPr>
          <a:xfrm>
            <a:off x="155767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D9A5E6-1E69-464B-BC5C-A9E45FAB1A7E}"/>
              </a:ext>
            </a:extLst>
          </p:cNvPr>
          <p:cNvCxnSpPr>
            <a:cxnSpLocks/>
            <a:stCxn id="31" idx="3"/>
            <a:endCxn id="23" idx="0"/>
          </p:cNvCxnSpPr>
          <p:nvPr/>
        </p:nvCxnSpPr>
        <p:spPr>
          <a:xfrm flipH="1">
            <a:off x="1949560" y="4304094"/>
            <a:ext cx="21910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CB552A30-1203-42A0-9B00-46427A1C091C}"/>
              </a:ext>
            </a:extLst>
          </p:cNvPr>
          <p:cNvSpPr/>
          <p:nvPr/>
        </p:nvSpPr>
        <p:spPr>
          <a:xfrm>
            <a:off x="242136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FF093CE-345F-4A8C-A3D0-9052B80A1A94}"/>
              </a:ext>
            </a:extLst>
          </p:cNvPr>
          <p:cNvCxnSpPr>
            <a:cxnSpLocks/>
            <a:stCxn id="31" idx="5"/>
            <a:endCxn id="19" idx="0"/>
          </p:cNvCxnSpPr>
          <p:nvPr/>
        </p:nvCxnSpPr>
        <p:spPr>
          <a:xfrm>
            <a:off x="2722871" y="4304094"/>
            <a:ext cx="9037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71F649B8-ADDA-4129-9494-CBA390EB07A4}"/>
              </a:ext>
            </a:extLst>
          </p:cNvPr>
          <p:cNvSpPr/>
          <p:nvPr/>
        </p:nvSpPr>
        <p:spPr>
          <a:xfrm>
            <a:off x="329224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7183ED1-B0E8-4083-900E-6EF0DB72775A}"/>
              </a:ext>
            </a:extLst>
          </p:cNvPr>
          <p:cNvCxnSpPr>
            <a:cxnSpLocks/>
            <a:stCxn id="11" idx="3"/>
            <a:endCxn id="33" idx="0"/>
          </p:cNvCxnSpPr>
          <p:nvPr/>
        </p:nvCxnSpPr>
        <p:spPr>
          <a:xfrm flipH="1">
            <a:off x="3684133" y="4304094"/>
            <a:ext cx="8549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981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520159"/>
              </p:ext>
            </p:extLst>
          </p:nvPr>
        </p:nvGraphicFramePr>
        <p:xfrm>
          <a:off x="8200639" y="553672"/>
          <a:ext cx="3471810" cy="58830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560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(5, 8)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861226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4016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32053" y="1893909"/>
            <a:ext cx="643953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259363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530216" y="1893909"/>
            <a:ext cx="1121032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05388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445766" y="3088004"/>
            <a:ext cx="60918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65484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609158" y="3088004"/>
            <a:ext cx="43757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75643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148319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F66FE5A-F9FC-472C-92D8-DFA95B4CB8DD}"/>
              </a:ext>
            </a:extLst>
          </p:cNvPr>
          <p:cNvSpPr/>
          <p:nvPr/>
        </p:nvSpPr>
        <p:spPr>
          <a:xfrm>
            <a:off x="563058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BEDE87-C740-42AC-A04F-48DA61CAB81A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928353" y="3088004"/>
            <a:ext cx="9411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FA92229-F4BF-4C7F-9E64-A93543480FA8}"/>
              </a:ext>
            </a:extLst>
          </p:cNvPr>
          <p:cNvSpPr/>
          <p:nvPr/>
        </p:nvSpPr>
        <p:spPr>
          <a:xfrm>
            <a:off x="155767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D9A5E6-1E69-464B-BC5C-A9E45FAB1A7E}"/>
              </a:ext>
            </a:extLst>
          </p:cNvPr>
          <p:cNvCxnSpPr>
            <a:cxnSpLocks/>
            <a:stCxn id="31" idx="3"/>
            <a:endCxn id="23" idx="0"/>
          </p:cNvCxnSpPr>
          <p:nvPr/>
        </p:nvCxnSpPr>
        <p:spPr>
          <a:xfrm flipH="1">
            <a:off x="1949560" y="4304094"/>
            <a:ext cx="21910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CB552A30-1203-42A0-9B00-46427A1C091C}"/>
              </a:ext>
            </a:extLst>
          </p:cNvPr>
          <p:cNvSpPr/>
          <p:nvPr/>
        </p:nvSpPr>
        <p:spPr>
          <a:xfrm>
            <a:off x="242136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FF093CE-345F-4A8C-A3D0-9052B80A1A94}"/>
              </a:ext>
            </a:extLst>
          </p:cNvPr>
          <p:cNvCxnSpPr>
            <a:cxnSpLocks/>
            <a:stCxn id="31" idx="5"/>
            <a:endCxn id="19" idx="0"/>
          </p:cNvCxnSpPr>
          <p:nvPr/>
        </p:nvCxnSpPr>
        <p:spPr>
          <a:xfrm>
            <a:off x="2722871" y="4304094"/>
            <a:ext cx="9037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71F649B8-ADDA-4129-9494-CBA390EB07A4}"/>
              </a:ext>
            </a:extLst>
          </p:cNvPr>
          <p:cNvSpPr/>
          <p:nvPr/>
        </p:nvSpPr>
        <p:spPr>
          <a:xfrm>
            <a:off x="329224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7183ED1-B0E8-4083-900E-6EF0DB72775A}"/>
              </a:ext>
            </a:extLst>
          </p:cNvPr>
          <p:cNvCxnSpPr>
            <a:cxnSpLocks/>
            <a:stCxn id="11" idx="3"/>
            <a:endCxn id="33" idx="0"/>
          </p:cNvCxnSpPr>
          <p:nvPr/>
        </p:nvCxnSpPr>
        <p:spPr>
          <a:xfrm flipH="1">
            <a:off x="3684133" y="4304094"/>
            <a:ext cx="8549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475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362031"/>
              </p:ext>
            </p:extLst>
          </p:nvPr>
        </p:nvGraphicFramePr>
        <p:xfrm>
          <a:off x="8115984" y="518313"/>
          <a:ext cx="3471810" cy="606920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6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(3, 4)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(5, 8)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(3, 6)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(3, 2)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4076017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4016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32053" y="1893909"/>
            <a:ext cx="858744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259363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745007" y="1893909"/>
            <a:ext cx="906241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05388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445766" y="3088004"/>
            <a:ext cx="60918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74868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609158" y="3088004"/>
            <a:ext cx="53141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75643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148319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F66FE5A-F9FC-472C-92D8-DFA95B4CB8DD}"/>
              </a:ext>
            </a:extLst>
          </p:cNvPr>
          <p:cNvSpPr/>
          <p:nvPr/>
        </p:nvSpPr>
        <p:spPr>
          <a:xfrm>
            <a:off x="563058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BEDE87-C740-42AC-A04F-48DA61CAB81A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928353" y="3088004"/>
            <a:ext cx="9411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FA92229-F4BF-4C7F-9E64-A93543480FA8}"/>
              </a:ext>
            </a:extLst>
          </p:cNvPr>
          <p:cNvSpPr/>
          <p:nvPr/>
        </p:nvSpPr>
        <p:spPr>
          <a:xfrm>
            <a:off x="155767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D9A5E6-1E69-464B-BC5C-A9E45FAB1A7E}"/>
              </a:ext>
            </a:extLst>
          </p:cNvPr>
          <p:cNvCxnSpPr>
            <a:cxnSpLocks/>
            <a:stCxn id="31" idx="3"/>
            <a:endCxn id="23" idx="0"/>
          </p:cNvCxnSpPr>
          <p:nvPr/>
        </p:nvCxnSpPr>
        <p:spPr>
          <a:xfrm flipH="1">
            <a:off x="1949560" y="4304094"/>
            <a:ext cx="21910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CB552A30-1203-42A0-9B00-46427A1C091C}"/>
              </a:ext>
            </a:extLst>
          </p:cNvPr>
          <p:cNvSpPr/>
          <p:nvPr/>
        </p:nvSpPr>
        <p:spPr>
          <a:xfrm>
            <a:off x="242136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FF093CE-345F-4A8C-A3D0-9052B80A1A94}"/>
              </a:ext>
            </a:extLst>
          </p:cNvPr>
          <p:cNvCxnSpPr>
            <a:cxnSpLocks/>
            <a:stCxn id="31" idx="5"/>
            <a:endCxn id="19" idx="0"/>
          </p:cNvCxnSpPr>
          <p:nvPr/>
        </p:nvCxnSpPr>
        <p:spPr>
          <a:xfrm>
            <a:off x="2722871" y="4304094"/>
            <a:ext cx="9037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71F649B8-ADDA-4129-9494-CBA390EB07A4}"/>
              </a:ext>
            </a:extLst>
          </p:cNvPr>
          <p:cNvSpPr/>
          <p:nvPr/>
        </p:nvSpPr>
        <p:spPr>
          <a:xfrm>
            <a:off x="329224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7183ED1-B0E8-4083-900E-6EF0DB72775A}"/>
              </a:ext>
            </a:extLst>
          </p:cNvPr>
          <p:cNvCxnSpPr>
            <a:cxnSpLocks/>
            <a:stCxn id="11" idx="3"/>
            <a:endCxn id="33" idx="0"/>
          </p:cNvCxnSpPr>
          <p:nvPr/>
        </p:nvCxnSpPr>
        <p:spPr>
          <a:xfrm flipH="1">
            <a:off x="3684133" y="4304094"/>
            <a:ext cx="17933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452BD97D-6372-490B-A160-B337D5A10796}"/>
              </a:ext>
            </a:extLst>
          </p:cNvPr>
          <p:cNvSpPr/>
          <p:nvPr/>
        </p:nvSpPr>
        <p:spPr>
          <a:xfrm>
            <a:off x="4147397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10EA083-140D-4584-8360-8627F2DC5F41}"/>
              </a:ext>
            </a:extLst>
          </p:cNvPr>
          <p:cNvCxnSpPr>
            <a:cxnSpLocks/>
            <a:stCxn id="11" idx="5"/>
            <a:endCxn id="28" idx="0"/>
          </p:cNvCxnSpPr>
          <p:nvPr/>
        </p:nvCxnSpPr>
        <p:spPr>
          <a:xfrm>
            <a:off x="4417674" y="4304094"/>
            <a:ext cx="12160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294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225002"/>
              </p:ext>
            </p:extLst>
          </p:nvPr>
        </p:nvGraphicFramePr>
        <p:xfrm>
          <a:off x="8115984" y="518313"/>
          <a:ext cx="3471810" cy="606920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(5, 8)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(6, 5)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4076017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4016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32053" y="1893909"/>
            <a:ext cx="858744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259363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745007" y="1893909"/>
            <a:ext cx="906241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05388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445766" y="3088004"/>
            <a:ext cx="60918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74868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609158" y="3088004"/>
            <a:ext cx="53141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75643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148319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F66FE5A-F9FC-472C-92D8-DFA95B4CB8DD}"/>
              </a:ext>
            </a:extLst>
          </p:cNvPr>
          <p:cNvSpPr/>
          <p:nvPr/>
        </p:nvSpPr>
        <p:spPr>
          <a:xfrm>
            <a:off x="563058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BEDE87-C740-42AC-A04F-48DA61CAB81A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928353" y="3088004"/>
            <a:ext cx="9411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FA92229-F4BF-4C7F-9E64-A93543480FA8}"/>
              </a:ext>
            </a:extLst>
          </p:cNvPr>
          <p:cNvSpPr/>
          <p:nvPr/>
        </p:nvSpPr>
        <p:spPr>
          <a:xfrm>
            <a:off x="155767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D9A5E6-1E69-464B-BC5C-A9E45FAB1A7E}"/>
              </a:ext>
            </a:extLst>
          </p:cNvPr>
          <p:cNvCxnSpPr>
            <a:cxnSpLocks/>
            <a:stCxn id="31" idx="3"/>
            <a:endCxn id="23" idx="0"/>
          </p:cNvCxnSpPr>
          <p:nvPr/>
        </p:nvCxnSpPr>
        <p:spPr>
          <a:xfrm flipH="1">
            <a:off x="1949560" y="4304094"/>
            <a:ext cx="21910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CB552A30-1203-42A0-9B00-46427A1C091C}"/>
              </a:ext>
            </a:extLst>
          </p:cNvPr>
          <p:cNvSpPr/>
          <p:nvPr/>
        </p:nvSpPr>
        <p:spPr>
          <a:xfrm>
            <a:off x="242136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FF093CE-345F-4A8C-A3D0-9052B80A1A94}"/>
              </a:ext>
            </a:extLst>
          </p:cNvPr>
          <p:cNvCxnSpPr>
            <a:cxnSpLocks/>
            <a:stCxn id="31" idx="5"/>
            <a:endCxn id="19" idx="0"/>
          </p:cNvCxnSpPr>
          <p:nvPr/>
        </p:nvCxnSpPr>
        <p:spPr>
          <a:xfrm>
            <a:off x="2722871" y="4304094"/>
            <a:ext cx="9037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71F649B8-ADDA-4129-9494-CBA390EB07A4}"/>
              </a:ext>
            </a:extLst>
          </p:cNvPr>
          <p:cNvSpPr/>
          <p:nvPr/>
        </p:nvSpPr>
        <p:spPr>
          <a:xfrm>
            <a:off x="329224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7183ED1-B0E8-4083-900E-6EF0DB72775A}"/>
              </a:ext>
            </a:extLst>
          </p:cNvPr>
          <p:cNvCxnSpPr>
            <a:cxnSpLocks/>
            <a:stCxn id="11" idx="3"/>
            <a:endCxn id="33" idx="0"/>
          </p:cNvCxnSpPr>
          <p:nvPr/>
        </p:nvCxnSpPr>
        <p:spPr>
          <a:xfrm flipH="1">
            <a:off x="3684133" y="4304094"/>
            <a:ext cx="17933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979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479832"/>
              </p:ext>
            </p:extLst>
          </p:nvPr>
        </p:nvGraphicFramePr>
        <p:xfrm>
          <a:off x="8099206" y="333102"/>
          <a:ext cx="3471810" cy="619179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599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6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(5, 8)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(6, 3)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4034352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3113317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505202" y="1893909"/>
            <a:ext cx="643930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017061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703342" y="1893909"/>
            <a:ext cx="705604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55935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951239" y="3088004"/>
            <a:ext cx="27685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642467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782307" y="3088004"/>
            <a:ext cx="25204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52566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stCxn id="25" idx="3"/>
            <a:endCxn id="13" idx="0"/>
          </p:cNvCxnSpPr>
          <p:nvPr/>
        </p:nvCxnSpPr>
        <p:spPr>
          <a:xfrm flipH="1">
            <a:off x="4917553" y="3088004"/>
            <a:ext cx="21428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F66FE5A-F9FC-472C-92D8-DFA95B4CB8DD}"/>
              </a:ext>
            </a:extLst>
          </p:cNvPr>
          <p:cNvSpPr/>
          <p:nvPr/>
        </p:nvSpPr>
        <p:spPr>
          <a:xfrm>
            <a:off x="556333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BEDE87-C740-42AC-A04F-48DA61CAB81A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686051" y="3088004"/>
            <a:ext cx="26916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FA92229-F4BF-4C7F-9E64-A93543480FA8}"/>
              </a:ext>
            </a:extLst>
          </p:cNvPr>
          <p:cNvSpPr/>
          <p:nvPr/>
        </p:nvSpPr>
        <p:spPr>
          <a:xfrm>
            <a:off x="2167469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D9A5E6-1E69-464B-BC5C-A9E45FAB1A7E}"/>
              </a:ext>
            </a:extLst>
          </p:cNvPr>
          <p:cNvCxnSpPr>
            <a:cxnSpLocks/>
            <a:stCxn id="31" idx="3"/>
            <a:endCxn id="23" idx="0"/>
          </p:cNvCxnSpPr>
          <p:nvPr/>
        </p:nvCxnSpPr>
        <p:spPr>
          <a:xfrm flipH="1">
            <a:off x="2559354" y="4304094"/>
            <a:ext cx="11478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389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824426"/>
              </p:ext>
            </p:extLst>
          </p:nvPr>
        </p:nvGraphicFramePr>
        <p:xfrm>
          <a:off x="8115984" y="518313"/>
          <a:ext cx="3471810" cy="606920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(5, 8)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(6, 3)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4076017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309309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484984" y="1893909"/>
            <a:ext cx="705813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13791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745007" y="1893909"/>
            <a:ext cx="784796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8193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873823" y="3088004"/>
            <a:ext cx="334056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64774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762089" y="3088004"/>
            <a:ext cx="27753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634989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026874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F66FE5A-F9FC-472C-92D8-DFA95B4CB8DD}"/>
              </a:ext>
            </a:extLst>
          </p:cNvPr>
          <p:cNvSpPr/>
          <p:nvPr/>
        </p:nvSpPr>
        <p:spPr>
          <a:xfrm>
            <a:off x="550913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BEDE87-C740-42AC-A04F-48DA61CAB81A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806908" y="3088004"/>
            <a:ext cx="9411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FA92229-F4BF-4C7F-9E64-A93543480FA8}"/>
              </a:ext>
            </a:extLst>
          </p:cNvPr>
          <p:cNvSpPr/>
          <p:nvPr/>
        </p:nvSpPr>
        <p:spPr>
          <a:xfrm>
            <a:off x="2090053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D9A5E6-1E69-464B-BC5C-A9E45FAB1A7E}"/>
              </a:ext>
            </a:extLst>
          </p:cNvPr>
          <p:cNvCxnSpPr>
            <a:cxnSpLocks/>
            <a:stCxn id="31" idx="3"/>
            <a:endCxn id="23" idx="0"/>
          </p:cNvCxnSpPr>
          <p:nvPr/>
        </p:nvCxnSpPr>
        <p:spPr>
          <a:xfrm flipH="1">
            <a:off x="2481938" y="4304094"/>
            <a:ext cx="11478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445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806304"/>
              </p:ext>
            </p:extLst>
          </p:nvPr>
        </p:nvGraphicFramePr>
        <p:xfrm>
          <a:off x="8115984" y="518313"/>
          <a:ext cx="3471810" cy="606920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(5, 8)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4076017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309309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484984" y="1893909"/>
            <a:ext cx="705813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13791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745007" y="1893909"/>
            <a:ext cx="784796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8193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873823" y="3088004"/>
            <a:ext cx="334056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64774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762089" y="3088004"/>
            <a:ext cx="27753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634989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026874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F66FE5A-F9FC-472C-92D8-DFA95B4CB8DD}"/>
              </a:ext>
            </a:extLst>
          </p:cNvPr>
          <p:cNvSpPr/>
          <p:nvPr/>
        </p:nvSpPr>
        <p:spPr>
          <a:xfrm>
            <a:off x="550913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BEDE87-C740-42AC-A04F-48DA61CAB81A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806908" y="3088004"/>
            <a:ext cx="9411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651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474749"/>
              </p:ext>
            </p:extLst>
          </p:nvPr>
        </p:nvGraphicFramePr>
        <p:xfrm>
          <a:off x="8115984" y="518313"/>
          <a:ext cx="3471810" cy="606920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4076017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309309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484984" y="1893909"/>
            <a:ext cx="705813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13791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745007" y="1893909"/>
            <a:ext cx="784796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59948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991373" y="3088004"/>
            <a:ext cx="216506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56267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762089" y="3088004"/>
            <a:ext cx="19246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65982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stCxn id="25" idx="3"/>
            <a:endCxn id="13" idx="0"/>
          </p:cNvCxnSpPr>
          <p:nvPr/>
        </p:nvCxnSpPr>
        <p:spPr>
          <a:xfrm flipH="1">
            <a:off x="5051706" y="3088004"/>
            <a:ext cx="20099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95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7FB9B4C-3B1D-4CC4-B399-726E65FD96FC}"/>
              </a:ext>
            </a:extLst>
          </p:cNvPr>
          <p:cNvSpPr/>
          <p:nvPr/>
        </p:nvSpPr>
        <p:spPr>
          <a:xfrm rot="13724171">
            <a:off x="7363634" y="2628271"/>
            <a:ext cx="1050501" cy="43048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64250D8-392F-4A2D-BBA0-D3461D0C2EC8}"/>
              </a:ext>
            </a:extLst>
          </p:cNvPr>
          <p:cNvSpPr/>
          <p:nvPr/>
        </p:nvSpPr>
        <p:spPr>
          <a:xfrm>
            <a:off x="6143115" y="534306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8595664" y="319631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1172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A00FD13-8E08-4F2C-BA71-BF8C5FC2D6B6}"/>
              </a:ext>
            </a:extLst>
          </p:cNvPr>
          <p:cNvSpPr/>
          <p:nvPr/>
        </p:nvSpPr>
        <p:spPr>
          <a:xfrm rot="15973346">
            <a:off x="7283579" y="4140692"/>
            <a:ext cx="1050501" cy="329310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7FB9B4C-3B1D-4CC4-B399-726E65FD96FC}"/>
              </a:ext>
            </a:extLst>
          </p:cNvPr>
          <p:cNvSpPr/>
          <p:nvPr/>
        </p:nvSpPr>
        <p:spPr>
          <a:xfrm rot="13724171">
            <a:off x="7363634" y="2628271"/>
            <a:ext cx="1050501" cy="43048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64250D8-392F-4A2D-BBA0-D3461D0C2EC8}"/>
              </a:ext>
            </a:extLst>
          </p:cNvPr>
          <p:cNvSpPr/>
          <p:nvPr/>
        </p:nvSpPr>
        <p:spPr>
          <a:xfrm>
            <a:off x="8420403" y="522496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8595664" y="319631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724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88A885A-54B9-49F8-BFAA-3BD30C95BCD5}"/>
              </a:ext>
            </a:extLst>
          </p:cNvPr>
          <p:cNvSpPr/>
          <p:nvPr/>
        </p:nvSpPr>
        <p:spPr>
          <a:xfrm rot="15973346">
            <a:off x="4907449" y="4207082"/>
            <a:ext cx="1050501" cy="35714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372B6BD-6BD5-4050-BA56-E70A3585F005}"/>
              </a:ext>
            </a:extLst>
          </p:cNvPr>
          <p:cNvSpPr/>
          <p:nvPr/>
        </p:nvSpPr>
        <p:spPr>
          <a:xfrm>
            <a:off x="3623650" y="553558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A00FD13-8E08-4F2C-BA71-BF8C5FC2D6B6}"/>
              </a:ext>
            </a:extLst>
          </p:cNvPr>
          <p:cNvSpPr/>
          <p:nvPr/>
        </p:nvSpPr>
        <p:spPr>
          <a:xfrm rot="15973346">
            <a:off x="7283579" y="4140692"/>
            <a:ext cx="1050501" cy="329310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7FB9B4C-3B1D-4CC4-B399-726E65FD96FC}"/>
              </a:ext>
            </a:extLst>
          </p:cNvPr>
          <p:cNvSpPr/>
          <p:nvPr/>
        </p:nvSpPr>
        <p:spPr>
          <a:xfrm rot="13724171">
            <a:off x="7363634" y="2628271"/>
            <a:ext cx="1050501" cy="43048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64250D8-392F-4A2D-BBA0-D3461D0C2EC8}"/>
              </a:ext>
            </a:extLst>
          </p:cNvPr>
          <p:cNvSpPr/>
          <p:nvPr/>
        </p:nvSpPr>
        <p:spPr>
          <a:xfrm>
            <a:off x="8420403" y="522496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8595664" y="319631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33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0DB53AD-349C-4BE9-8FBF-189B4FA816D4}"/>
              </a:ext>
            </a:extLst>
          </p:cNvPr>
          <p:cNvSpPr/>
          <p:nvPr/>
        </p:nvSpPr>
        <p:spPr>
          <a:xfrm rot="15905493">
            <a:off x="6653539" y="1432803"/>
            <a:ext cx="1050501" cy="492104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174F58F-19A9-405A-A3A7-2C6E1A90EF65}"/>
              </a:ext>
            </a:extLst>
          </p:cNvPr>
          <p:cNvSpPr/>
          <p:nvPr/>
        </p:nvSpPr>
        <p:spPr>
          <a:xfrm>
            <a:off x="4682347" y="355875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88A885A-54B9-49F8-BFAA-3BD30C95BCD5}"/>
              </a:ext>
            </a:extLst>
          </p:cNvPr>
          <p:cNvSpPr/>
          <p:nvPr/>
        </p:nvSpPr>
        <p:spPr>
          <a:xfrm rot="15973346">
            <a:off x="4907449" y="4207082"/>
            <a:ext cx="1050501" cy="35714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372B6BD-6BD5-4050-BA56-E70A3585F005}"/>
              </a:ext>
            </a:extLst>
          </p:cNvPr>
          <p:cNvSpPr/>
          <p:nvPr/>
        </p:nvSpPr>
        <p:spPr>
          <a:xfrm>
            <a:off x="3623650" y="553558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A00FD13-8E08-4F2C-BA71-BF8C5FC2D6B6}"/>
              </a:ext>
            </a:extLst>
          </p:cNvPr>
          <p:cNvSpPr/>
          <p:nvPr/>
        </p:nvSpPr>
        <p:spPr>
          <a:xfrm rot="15973346">
            <a:off x="7283579" y="4140692"/>
            <a:ext cx="1050501" cy="329310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7FB9B4C-3B1D-4CC4-B399-726E65FD96FC}"/>
              </a:ext>
            </a:extLst>
          </p:cNvPr>
          <p:cNvSpPr/>
          <p:nvPr/>
        </p:nvSpPr>
        <p:spPr>
          <a:xfrm rot="13724171">
            <a:off x="7363634" y="2628271"/>
            <a:ext cx="1050501" cy="43048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64250D8-392F-4A2D-BBA0-D3461D0C2EC8}"/>
              </a:ext>
            </a:extLst>
          </p:cNvPr>
          <p:cNvSpPr/>
          <p:nvPr/>
        </p:nvSpPr>
        <p:spPr>
          <a:xfrm>
            <a:off x="8420403" y="522496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8595664" y="319631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57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21B3305-459D-4598-8176-22072600E696}"/>
              </a:ext>
            </a:extLst>
          </p:cNvPr>
          <p:cNvSpPr/>
          <p:nvPr/>
        </p:nvSpPr>
        <p:spPr>
          <a:xfrm rot="12163535">
            <a:off x="5145219" y="1245023"/>
            <a:ext cx="1050501" cy="345787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91A1436-D927-4839-802B-49039ACF3E40}"/>
              </a:ext>
            </a:extLst>
          </p:cNvPr>
          <p:cNvSpPr/>
          <p:nvPr/>
        </p:nvSpPr>
        <p:spPr>
          <a:xfrm>
            <a:off x="5649800" y="133948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0DB53AD-349C-4BE9-8FBF-189B4FA816D4}"/>
              </a:ext>
            </a:extLst>
          </p:cNvPr>
          <p:cNvSpPr/>
          <p:nvPr/>
        </p:nvSpPr>
        <p:spPr>
          <a:xfrm rot="15905493">
            <a:off x="6653539" y="1432803"/>
            <a:ext cx="1050501" cy="492104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174F58F-19A9-405A-A3A7-2C6E1A90EF65}"/>
              </a:ext>
            </a:extLst>
          </p:cNvPr>
          <p:cNvSpPr/>
          <p:nvPr/>
        </p:nvSpPr>
        <p:spPr>
          <a:xfrm>
            <a:off x="4682347" y="355875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88A885A-54B9-49F8-BFAA-3BD30C95BCD5}"/>
              </a:ext>
            </a:extLst>
          </p:cNvPr>
          <p:cNvSpPr/>
          <p:nvPr/>
        </p:nvSpPr>
        <p:spPr>
          <a:xfrm rot="15973346">
            <a:off x="4907449" y="4207082"/>
            <a:ext cx="1050501" cy="35714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372B6BD-6BD5-4050-BA56-E70A3585F005}"/>
              </a:ext>
            </a:extLst>
          </p:cNvPr>
          <p:cNvSpPr/>
          <p:nvPr/>
        </p:nvSpPr>
        <p:spPr>
          <a:xfrm>
            <a:off x="3623650" y="553558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A00FD13-8E08-4F2C-BA71-BF8C5FC2D6B6}"/>
              </a:ext>
            </a:extLst>
          </p:cNvPr>
          <p:cNvSpPr/>
          <p:nvPr/>
        </p:nvSpPr>
        <p:spPr>
          <a:xfrm rot="15973346">
            <a:off x="7283579" y="4140692"/>
            <a:ext cx="1050501" cy="329310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7FB9B4C-3B1D-4CC4-B399-726E65FD96FC}"/>
              </a:ext>
            </a:extLst>
          </p:cNvPr>
          <p:cNvSpPr/>
          <p:nvPr/>
        </p:nvSpPr>
        <p:spPr>
          <a:xfrm rot="13724171">
            <a:off x="7363634" y="2628271"/>
            <a:ext cx="1050501" cy="43048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64250D8-392F-4A2D-BBA0-D3461D0C2EC8}"/>
              </a:ext>
            </a:extLst>
          </p:cNvPr>
          <p:cNvSpPr/>
          <p:nvPr/>
        </p:nvSpPr>
        <p:spPr>
          <a:xfrm>
            <a:off x="8420403" y="522496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8595664" y="319631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29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F140580-757E-49A8-BC4D-208B5F223E46}"/>
              </a:ext>
            </a:extLst>
          </p:cNvPr>
          <p:cNvSpPr/>
          <p:nvPr/>
        </p:nvSpPr>
        <p:spPr>
          <a:xfrm rot="15581161">
            <a:off x="3570651" y="-387049"/>
            <a:ext cx="1050501" cy="527599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070C049-E072-479C-900C-0A42A68FEC51}"/>
              </a:ext>
            </a:extLst>
          </p:cNvPr>
          <p:cNvSpPr/>
          <p:nvPr/>
        </p:nvSpPr>
        <p:spPr>
          <a:xfrm>
            <a:off x="1497027" y="210890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21B3305-459D-4598-8176-22072600E696}"/>
              </a:ext>
            </a:extLst>
          </p:cNvPr>
          <p:cNvSpPr/>
          <p:nvPr/>
        </p:nvSpPr>
        <p:spPr>
          <a:xfrm rot="12163535">
            <a:off x="5145219" y="1245023"/>
            <a:ext cx="1050501" cy="345787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91A1436-D927-4839-802B-49039ACF3E40}"/>
              </a:ext>
            </a:extLst>
          </p:cNvPr>
          <p:cNvSpPr/>
          <p:nvPr/>
        </p:nvSpPr>
        <p:spPr>
          <a:xfrm>
            <a:off x="5649800" y="133948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0DB53AD-349C-4BE9-8FBF-189B4FA816D4}"/>
              </a:ext>
            </a:extLst>
          </p:cNvPr>
          <p:cNvSpPr/>
          <p:nvPr/>
        </p:nvSpPr>
        <p:spPr>
          <a:xfrm rot="15905493">
            <a:off x="6653539" y="1432803"/>
            <a:ext cx="1050501" cy="492104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174F58F-19A9-405A-A3A7-2C6E1A90EF65}"/>
              </a:ext>
            </a:extLst>
          </p:cNvPr>
          <p:cNvSpPr/>
          <p:nvPr/>
        </p:nvSpPr>
        <p:spPr>
          <a:xfrm>
            <a:off x="4682347" y="355875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88A885A-54B9-49F8-BFAA-3BD30C95BCD5}"/>
              </a:ext>
            </a:extLst>
          </p:cNvPr>
          <p:cNvSpPr/>
          <p:nvPr/>
        </p:nvSpPr>
        <p:spPr>
          <a:xfrm rot="15973346">
            <a:off x="4907449" y="4207082"/>
            <a:ext cx="1050501" cy="35714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372B6BD-6BD5-4050-BA56-E70A3585F005}"/>
              </a:ext>
            </a:extLst>
          </p:cNvPr>
          <p:cNvSpPr/>
          <p:nvPr/>
        </p:nvSpPr>
        <p:spPr>
          <a:xfrm>
            <a:off x="3623650" y="553558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A00FD13-8E08-4F2C-BA71-BF8C5FC2D6B6}"/>
              </a:ext>
            </a:extLst>
          </p:cNvPr>
          <p:cNvSpPr/>
          <p:nvPr/>
        </p:nvSpPr>
        <p:spPr>
          <a:xfrm rot="15973346">
            <a:off x="7283579" y="4140692"/>
            <a:ext cx="1050501" cy="329310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7FB9B4C-3B1D-4CC4-B399-726E65FD96FC}"/>
              </a:ext>
            </a:extLst>
          </p:cNvPr>
          <p:cNvSpPr/>
          <p:nvPr/>
        </p:nvSpPr>
        <p:spPr>
          <a:xfrm rot="13724171">
            <a:off x="7363634" y="2628271"/>
            <a:ext cx="1050501" cy="43048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64250D8-392F-4A2D-BBA0-D3461D0C2EC8}"/>
              </a:ext>
            </a:extLst>
          </p:cNvPr>
          <p:cNvSpPr/>
          <p:nvPr/>
        </p:nvSpPr>
        <p:spPr>
          <a:xfrm>
            <a:off x="8420403" y="522496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8595664" y="319631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381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D4E8FD8-9055-45D8-A193-B79EB1106529}"/>
              </a:ext>
            </a:extLst>
          </p:cNvPr>
          <p:cNvSpPr/>
          <p:nvPr/>
        </p:nvSpPr>
        <p:spPr>
          <a:xfrm rot="15207716">
            <a:off x="3206144" y="2589172"/>
            <a:ext cx="1050501" cy="38836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9609890-15D9-456D-8E68-2EE8067D0290}"/>
              </a:ext>
            </a:extLst>
          </p:cNvPr>
          <p:cNvSpPr/>
          <p:nvPr/>
        </p:nvSpPr>
        <p:spPr>
          <a:xfrm>
            <a:off x="1800080" y="442578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F140580-757E-49A8-BC4D-208B5F223E46}"/>
              </a:ext>
            </a:extLst>
          </p:cNvPr>
          <p:cNvSpPr/>
          <p:nvPr/>
        </p:nvSpPr>
        <p:spPr>
          <a:xfrm rot="15581161">
            <a:off x="3570651" y="-387049"/>
            <a:ext cx="1050501" cy="527599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070C049-E072-479C-900C-0A42A68FEC51}"/>
              </a:ext>
            </a:extLst>
          </p:cNvPr>
          <p:cNvSpPr/>
          <p:nvPr/>
        </p:nvSpPr>
        <p:spPr>
          <a:xfrm>
            <a:off x="1497027" y="210890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21B3305-459D-4598-8176-22072600E696}"/>
              </a:ext>
            </a:extLst>
          </p:cNvPr>
          <p:cNvSpPr/>
          <p:nvPr/>
        </p:nvSpPr>
        <p:spPr>
          <a:xfrm rot="12163535">
            <a:off x="5145219" y="1245023"/>
            <a:ext cx="1050501" cy="345787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91A1436-D927-4839-802B-49039ACF3E40}"/>
              </a:ext>
            </a:extLst>
          </p:cNvPr>
          <p:cNvSpPr/>
          <p:nvPr/>
        </p:nvSpPr>
        <p:spPr>
          <a:xfrm>
            <a:off x="5649800" y="133948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0DB53AD-349C-4BE9-8FBF-189B4FA816D4}"/>
              </a:ext>
            </a:extLst>
          </p:cNvPr>
          <p:cNvSpPr/>
          <p:nvPr/>
        </p:nvSpPr>
        <p:spPr>
          <a:xfrm rot="15905493">
            <a:off x="6653539" y="1432803"/>
            <a:ext cx="1050501" cy="492104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174F58F-19A9-405A-A3A7-2C6E1A90EF65}"/>
              </a:ext>
            </a:extLst>
          </p:cNvPr>
          <p:cNvSpPr/>
          <p:nvPr/>
        </p:nvSpPr>
        <p:spPr>
          <a:xfrm>
            <a:off x="4682347" y="355875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88A885A-54B9-49F8-BFAA-3BD30C95BCD5}"/>
              </a:ext>
            </a:extLst>
          </p:cNvPr>
          <p:cNvSpPr/>
          <p:nvPr/>
        </p:nvSpPr>
        <p:spPr>
          <a:xfrm rot="15973346">
            <a:off x="4907449" y="4207082"/>
            <a:ext cx="1050501" cy="35714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372B6BD-6BD5-4050-BA56-E70A3585F005}"/>
              </a:ext>
            </a:extLst>
          </p:cNvPr>
          <p:cNvSpPr/>
          <p:nvPr/>
        </p:nvSpPr>
        <p:spPr>
          <a:xfrm>
            <a:off x="3623650" y="553558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A00FD13-8E08-4F2C-BA71-BF8C5FC2D6B6}"/>
              </a:ext>
            </a:extLst>
          </p:cNvPr>
          <p:cNvSpPr/>
          <p:nvPr/>
        </p:nvSpPr>
        <p:spPr>
          <a:xfrm rot="15973346">
            <a:off x="7283579" y="4140692"/>
            <a:ext cx="1050501" cy="329310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7FB9B4C-3B1D-4CC4-B399-726E65FD96FC}"/>
              </a:ext>
            </a:extLst>
          </p:cNvPr>
          <p:cNvSpPr/>
          <p:nvPr/>
        </p:nvSpPr>
        <p:spPr>
          <a:xfrm rot="13724171">
            <a:off x="7363634" y="2628271"/>
            <a:ext cx="1050501" cy="43048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64250D8-392F-4A2D-BBA0-D3461D0C2EC8}"/>
              </a:ext>
            </a:extLst>
          </p:cNvPr>
          <p:cNvSpPr/>
          <p:nvPr/>
        </p:nvSpPr>
        <p:spPr>
          <a:xfrm>
            <a:off x="8420403" y="522496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8595664" y="319631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24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</TotalTime>
  <Words>1480</Words>
  <Application>Microsoft Office PowerPoint</Application>
  <PresentationFormat>와이드스크린</PresentationFormat>
  <Paragraphs>889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136</cp:revision>
  <dcterms:created xsi:type="dcterms:W3CDTF">2022-08-09T12:12:25Z</dcterms:created>
  <dcterms:modified xsi:type="dcterms:W3CDTF">2022-09-18T11:00:02Z</dcterms:modified>
</cp:coreProperties>
</file>