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470" r:id="rId3"/>
    <p:sldId id="471" r:id="rId4"/>
    <p:sldId id="472" r:id="rId5"/>
    <p:sldId id="473" r:id="rId6"/>
    <p:sldId id="474" r:id="rId7"/>
    <p:sldId id="475" r:id="rId8"/>
    <p:sldId id="476" r:id="rId9"/>
    <p:sldId id="477" r:id="rId10"/>
    <p:sldId id="478" r:id="rId11"/>
    <p:sldId id="47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FFFF"/>
    <a:srgbClr val="505050"/>
    <a:srgbClr val="F1A116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9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4A8FB-4E91-CD6C-C1BC-76478DCA4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42B52B-EBEA-E88C-DE57-1135865CB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5C73D-43C5-6B5B-7B77-FCD6B694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A1627-396E-7158-57F0-855690A1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3F3EF-9FF6-F207-AA3B-450B8E58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13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591BC-1DCC-353C-B3E9-2527B241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DFC751-F686-FD47-953B-12F00DAE5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45DF6-A54D-9C40-350A-53099900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16DCA8-B9F2-18E9-936B-067A9DDA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783BDE-2AAF-EEF5-FAF9-D6F84EF3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79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8E034E-58CC-D33A-03DE-799B33220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8AC8EE-8907-8B8B-B977-E6C5EBA2E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6318B9-F372-F738-E6B1-38C5440A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C2CCD3-E84D-78FC-A801-7F9380DC3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A14C9B-4D49-299F-C69E-E4B1E588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7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7B524-496E-BE22-EFF2-9B9BC9DA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FDBF9-4D94-0087-EE44-0FFC811DE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B0AB30-6D66-58F8-8303-087E0562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84509-186D-0030-8D6C-848FD620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2F237B-3AC5-DB23-5824-C1D442A2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3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17104-F39A-194F-1E0C-36C870914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2CDF53-38B6-983B-0AA8-DA3E955C3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D9E67-1288-1CB1-3157-8F65B56A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FC1F9-7FDB-1D0C-7085-334B4C07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56BDF9-0C49-5861-3111-790E5769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3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ECB22-7FAA-2626-4462-A2F9D0D4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92E91C-D819-71FB-FA58-A4FDFDEE2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EC5DD0-455E-141B-92E7-F9079A64A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EF6EF9-AF33-2A53-F9E9-49344B50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049EC9-B2BB-ED56-27E1-4AB57CF5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76BF56-83BC-A650-762C-D269DD4D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49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99D7E-FAA9-0682-3642-1C5E44A05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1675FA-C46D-9B40-F837-01F7E0294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F90AD1-F615-C753-CC0A-0F2E71FC3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C3F220-2375-6344-4003-D4F7BE432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5A6BA7-7DBD-BD47-A250-9A6856F9C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249326-88BE-7A81-DE90-C4E7BE22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BCD85F-9352-757E-6494-B210C692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EA2BD2-C016-FE39-F3F6-FC2E1CEF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04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6E51-F44E-D627-774A-9E7DD789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B6E5AF-F418-C976-7FB4-DEB2FAE36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9BECB9-8942-0668-98C4-DFA9BFEF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F1D3DA-F8DF-9447-F0A9-679F0728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8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504A48-D4AE-034F-E0F5-F9EA1E53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A4CE11-4A0F-9FB8-401D-3CEC6BB6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3F99E-2552-A0E7-D418-6C7E4A89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72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9377D-EFDD-634F-795E-A23025F7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9E4BC1-5F7F-29F0-D8E5-4587CCD55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AC45F1-4F5D-E405-BC3E-C772010B1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061B2C-1026-0557-56D6-6A8D6E39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CE041-0F52-0A17-920C-A62CE43D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D69178-A5ED-93BB-86E9-7D3CE485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49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387A4-88C2-27BD-175D-2ACC64606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2710C5-5019-832E-D4E7-7715CB072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9BEF4F-D613-F027-FE13-AF09BCA8A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DA65D4-D90A-DEEF-DBDE-1EE45113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214126-684F-F1B4-B321-46E86203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321411-F33A-55CE-FAAE-751EBFD0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68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038501-DBF1-604E-9245-2449C6E2B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DCE59C-34C6-6A4F-84B0-78FAC275E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95446-F3C6-8076-0EDF-19B46D260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24D7A-9CF3-4E78-A2C4-FBFAA96AA998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30B8C0-AECA-0E18-E4B2-30ACB5171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BF4E17-646F-4A2A-1DC2-31EE9965F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06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540558" y="37190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324394" y="22466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3314007" y="585767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9482547" y="132918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2498199" y="440465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858577" y="32648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2758379" y="228060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2278790" y="593782"/>
            <a:ext cx="5045604" cy="14724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170678" y="1002029"/>
            <a:ext cx="695813" cy="138668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42" idx="0"/>
            <a:endCxn id="40" idx="5"/>
          </p:cNvCxnSpPr>
          <p:nvPr/>
        </p:nvCxnSpPr>
        <p:spPr>
          <a:xfrm flipH="1" flipV="1">
            <a:off x="7488697" y="3894996"/>
            <a:ext cx="501257" cy="20707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4" idx="4"/>
            <a:endCxn id="40" idx="0"/>
          </p:cNvCxnSpPr>
          <p:nvPr/>
        </p:nvCxnSpPr>
        <p:spPr>
          <a:xfrm flipH="1">
            <a:off x="7227693" y="962898"/>
            <a:ext cx="465817" cy="230197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3"/>
            <a:endCxn id="37" idx="7"/>
          </p:cNvCxnSpPr>
          <p:nvPr/>
        </p:nvCxnSpPr>
        <p:spPr>
          <a:xfrm flipH="1">
            <a:off x="3944127" y="3894996"/>
            <a:ext cx="3022562" cy="20707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4400724" y="27873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2598420" y="165168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844127" y="365795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4962184" y="12792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3042962" y="349488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7246126" y="46204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6966689" y="1996665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0"/>
            <a:endCxn id="41" idx="4"/>
          </p:cNvCxnSpPr>
          <p:nvPr/>
        </p:nvCxnSpPr>
        <p:spPr>
          <a:xfrm flipV="1">
            <a:off x="2867315" y="3018835"/>
            <a:ext cx="260180" cy="13858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1"/>
            <a:endCxn id="34" idx="6"/>
          </p:cNvCxnSpPr>
          <p:nvPr/>
        </p:nvCxnSpPr>
        <p:spPr>
          <a:xfrm flipH="1" flipV="1">
            <a:off x="8062626" y="593782"/>
            <a:ext cx="1528033" cy="8435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41" idx="6"/>
            <a:endCxn id="40" idx="1"/>
          </p:cNvCxnSpPr>
          <p:nvPr/>
        </p:nvCxnSpPr>
        <p:spPr>
          <a:xfrm>
            <a:off x="3496611" y="2649719"/>
            <a:ext cx="3470078" cy="7232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8800858" y="6911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5583321" y="258310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7620838" y="596578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96217FE-A5E5-4209-8CC1-B4488FABEA18}"/>
              </a:ext>
            </a:extLst>
          </p:cNvPr>
          <p:cNvCxnSpPr>
            <a:cxnSpLocks/>
            <a:stCxn id="41" idx="7"/>
            <a:endCxn id="34" idx="3"/>
          </p:cNvCxnSpPr>
          <p:nvPr/>
        </p:nvCxnSpPr>
        <p:spPr>
          <a:xfrm flipV="1">
            <a:off x="3388499" y="854786"/>
            <a:ext cx="4044007" cy="15339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BFD2421-CD11-4C9B-A72C-CF7771DEEFC4}"/>
              </a:ext>
            </a:extLst>
          </p:cNvPr>
          <p:cNvCxnSpPr>
            <a:cxnSpLocks/>
            <a:stCxn id="39" idx="7"/>
            <a:endCxn id="40" idx="2"/>
          </p:cNvCxnSpPr>
          <p:nvPr/>
        </p:nvCxnSpPr>
        <p:spPr>
          <a:xfrm flipV="1">
            <a:off x="3128319" y="3633992"/>
            <a:ext cx="3730258" cy="87877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10334646" y="422374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26F8D61-1A64-49F7-8343-9280A386A5B2}"/>
              </a:ext>
            </a:extLst>
          </p:cNvPr>
          <p:cNvCxnSpPr>
            <a:cxnSpLocks/>
            <a:stCxn id="40" idx="6"/>
            <a:endCxn id="71" idx="2"/>
          </p:cNvCxnSpPr>
          <p:nvPr/>
        </p:nvCxnSpPr>
        <p:spPr>
          <a:xfrm>
            <a:off x="7596809" y="3633992"/>
            <a:ext cx="2737837" cy="9588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A74A9AB-21D6-496F-97E3-F379216808D0}"/>
              </a:ext>
            </a:extLst>
          </p:cNvPr>
          <p:cNvSpPr txBox="1"/>
          <p:nvPr/>
        </p:nvSpPr>
        <p:spPr>
          <a:xfrm>
            <a:off x="8894333" y="374842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8</a:t>
            </a:r>
            <a:endParaRPr lang="ko-KR" altLang="en-US" sz="2000" b="1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4834B1D-8FC5-4372-88F4-153A529C2B06}"/>
              </a:ext>
            </a:extLst>
          </p:cNvPr>
          <p:cNvCxnSpPr>
            <a:cxnSpLocks/>
            <a:stCxn id="38" idx="3"/>
            <a:endCxn id="40" idx="7"/>
          </p:cNvCxnSpPr>
          <p:nvPr/>
        </p:nvCxnSpPr>
        <p:spPr>
          <a:xfrm flipH="1">
            <a:off x="7488697" y="1959302"/>
            <a:ext cx="2101962" cy="141368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1252A47-9E26-4016-B861-7AB6C067E8DB}"/>
              </a:ext>
            </a:extLst>
          </p:cNvPr>
          <p:cNvSpPr txBox="1"/>
          <p:nvPr/>
        </p:nvSpPr>
        <p:spPr>
          <a:xfrm>
            <a:off x="8431742" y="2128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41DDD45-D5EA-4837-B0A7-692E9F16CBF9}"/>
              </a:ext>
            </a:extLst>
          </p:cNvPr>
          <p:cNvCxnSpPr>
            <a:cxnSpLocks/>
            <a:stCxn id="38" idx="5"/>
            <a:endCxn id="71" idx="0"/>
          </p:cNvCxnSpPr>
          <p:nvPr/>
        </p:nvCxnSpPr>
        <p:spPr>
          <a:xfrm>
            <a:off x="10112667" y="1959302"/>
            <a:ext cx="591095" cy="226443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0EB2C63-2C51-4706-9997-1293156F3423}"/>
              </a:ext>
            </a:extLst>
          </p:cNvPr>
          <p:cNvSpPr txBox="1"/>
          <p:nvPr/>
        </p:nvSpPr>
        <p:spPr>
          <a:xfrm>
            <a:off x="10220938" y="250925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746BE125-009C-40AA-BBE4-28AFB5380707}"/>
              </a:ext>
            </a:extLst>
          </p:cNvPr>
          <p:cNvCxnSpPr>
            <a:cxnSpLocks/>
            <a:stCxn id="42" idx="6"/>
            <a:endCxn id="71" idx="3"/>
          </p:cNvCxnSpPr>
          <p:nvPr/>
        </p:nvCxnSpPr>
        <p:spPr>
          <a:xfrm flipV="1">
            <a:off x="8359070" y="4853861"/>
            <a:ext cx="2083688" cy="14810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61736F8-66B5-47B2-89AC-C68480A0FB9A}"/>
              </a:ext>
            </a:extLst>
          </p:cNvPr>
          <p:cNvSpPr txBox="1"/>
          <p:nvPr/>
        </p:nvSpPr>
        <p:spPr>
          <a:xfrm>
            <a:off x="8870262" y="531748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77133CC2-CC18-47DD-AB7A-65C3CAAB9BBD}"/>
              </a:ext>
            </a:extLst>
          </p:cNvPr>
          <p:cNvCxnSpPr>
            <a:cxnSpLocks/>
            <a:stCxn id="39" idx="4"/>
            <a:endCxn id="37" idx="1"/>
          </p:cNvCxnSpPr>
          <p:nvPr/>
        </p:nvCxnSpPr>
        <p:spPr>
          <a:xfrm>
            <a:off x="2867315" y="5142882"/>
            <a:ext cx="554804" cy="8229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056B319E-912B-433D-9557-7809556D28D7}"/>
              </a:ext>
            </a:extLst>
          </p:cNvPr>
          <p:cNvSpPr txBox="1"/>
          <p:nvPr/>
        </p:nvSpPr>
        <p:spPr>
          <a:xfrm>
            <a:off x="4984107" y="457840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313C3F2D-3597-44C3-A262-AA0A9ABE2E62}"/>
              </a:ext>
            </a:extLst>
          </p:cNvPr>
          <p:cNvCxnSpPr>
            <a:cxnSpLocks/>
            <a:stCxn id="37" idx="6"/>
            <a:endCxn id="42" idx="2"/>
          </p:cNvCxnSpPr>
          <p:nvPr/>
        </p:nvCxnSpPr>
        <p:spPr>
          <a:xfrm>
            <a:off x="4052239" y="6226789"/>
            <a:ext cx="3568599" cy="1081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C30EAAD-94A5-413D-BBA3-89AFA8F2E013}"/>
              </a:ext>
            </a:extLst>
          </p:cNvPr>
          <p:cNvSpPr txBox="1"/>
          <p:nvPr/>
        </p:nvSpPr>
        <p:spPr>
          <a:xfrm>
            <a:off x="5808590" y="588073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B5926BE-9F42-41AD-91A8-3AAF778E03E2}"/>
              </a:ext>
            </a:extLst>
          </p:cNvPr>
          <p:cNvSpPr txBox="1"/>
          <p:nvPr/>
        </p:nvSpPr>
        <p:spPr>
          <a:xfrm>
            <a:off x="3137693" y="52224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31393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362229"/>
              </p:ext>
            </p:extLst>
          </p:nvPr>
        </p:nvGraphicFramePr>
        <p:xfrm>
          <a:off x="9011931" y="702184"/>
          <a:ext cx="2808057" cy="545363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987746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978056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9" name="타원 48">
            <a:extLst>
              <a:ext uri="{FF2B5EF4-FFF2-40B4-BE49-F238E27FC236}">
                <a16:creationId xmlns:a16="http://schemas.microsoft.com/office/drawing/2014/main" id="{0FAD2075-D756-470B-9206-7C2E950D46C6}"/>
              </a:ext>
            </a:extLst>
          </p:cNvPr>
          <p:cNvSpPr/>
          <p:nvPr/>
        </p:nvSpPr>
        <p:spPr>
          <a:xfrm>
            <a:off x="438331" y="53467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CF4D7281-49B2-4D94-AFEB-0315FB40A07F}"/>
              </a:ext>
            </a:extLst>
          </p:cNvPr>
          <p:cNvSpPr/>
          <p:nvPr/>
        </p:nvSpPr>
        <p:spPr>
          <a:xfrm>
            <a:off x="5554316" y="26810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277E19A-230D-4DBB-85C9-880C2E55F84F}"/>
              </a:ext>
            </a:extLst>
          </p:cNvPr>
          <p:cNvSpPr/>
          <p:nvPr/>
        </p:nvSpPr>
        <p:spPr>
          <a:xfrm>
            <a:off x="1543929" y="59011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740ED6F-073F-4577-8809-98FD4F3DA147}"/>
              </a:ext>
            </a:extLst>
          </p:cNvPr>
          <p:cNvSpPr/>
          <p:nvPr/>
        </p:nvSpPr>
        <p:spPr>
          <a:xfrm>
            <a:off x="7364526" y="16339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45399C98-BBBA-4034-91EA-EF92056CEE49}"/>
              </a:ext>
            </a:extLst>
          </p:cNvPr>
          <p:cNvSpPr/>
          <p:nvPr/>
        </p:nvSpPr>
        <p:spPr>
          <a:xfrm>
            <a:off x="728121" y="444808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9D9DB48-1664-432E-B500-E140FC983936}"/>
              </a:ext>
            </a:extLst>
          </p:cNvPr>
          <p:cNvSpPr/>
          <p:nvPr/>
        </p:nvSpPr>
        <p:spPr>
          <a:xfrm>
            <a:off x="5088499" y="330831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AAAD6209-DFAE-4851-BFC9-DFE8FD75255E}"/>
              </a:ext>
            </a:extLst>
          </p:cNvPr>
          <p:cNvSpPr/>
          <p:nvPr/>
        </p:nvSpPr>
        <p:spPr>
          <a:xfrm>
            <a:off x="988301" y="232403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E4CCFB52-31F6-4D1B-8E6B-9A0E8EE8BE8C}"/>
              </a:ext>
            </a:extLst>
          </p:cNvPr>
          <p:cNvCxnSpPr>
            <a:cxnSpLocks/>
            <a:stCxn id="49" idx="6"/>
            <a:endCxn id="50" idx="2"/>
          </p:cNvCxnSpPr>
          <p:nvPr/>
        </p:nvCxnSpPr>
        <p:spPr>
          <a:xfrm flipV="1">
            <a:off x="1176563" y="637217"/>
            <a:ext cx="4377753" cy="26656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AF2B473-132E-4485-B585-ABC1F271A1AB}"/>
              </a:ext>
            </a:extLst>
          </p:cNvPr>
          <p:cNvCxnSpPr>
            <a:cxnSpLocks/>
            <a:stCxn id="49" idx="4"/>
            <a:endCxn id="57" idx="1"/>
          </p:cNvCxnSpPr>
          <p:nvPr/>
        </p:nvCxnSpPr>
        <p:spPr>
          <a:xfrm>
            <a:off x="807447" y="1272902"/>
            <a:ext cx="288966" cy="115924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510776C-EB87-4DC8-A309-B01107BBF7BF}"/>
              </a:ext>
            </a:extLst>
          </p:cNvPr>
          <p:cNvCxnSpPr>
            <a:cxnSpLocks/>
            <a:stCxn id="88" idx="0"/>
            <a:endCxn id="56" idx="5"/>
          </p:cNvCxnSpPr>
          <p:nvPr/>
        </p:nvCxnSpPr>
        <p:spPr>
          <a:xfrm flipH="1" flipV="1">
            <a:off x="5718619" y="3938431"/>
            <a:ext cx="501257" cy="20707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497008E9-AD2B-4F1F-8B75-7365A7F11772}"/>
              </a:ext>
            </a:extLst>
          </p:cNvPr>
          <p:cNvCxnSpPr>
            <a:cxnSpLocks/>
            <a:stCxn id="50" idx="4"/>
            <a:endCxn id="56" idx="0"/>
          </p:cNvCxnSpPr>
          <p:nvPr/>
        </p:nvCxnSpPr>
        <p:spPr>
          <a:xfrm flipH="1">
            <a:off x="5457615" y="1006333"/>
            <a:ext cx="465817" cy="23019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3F885E9-332A-47B0-B9DE-ED038B0E2D29}"/>
              </a:ext>
            </a:extLst>
          </p:cNvPr>
          <p:cNvCxnSpPr>
            <a:cxnSpLocks/>
            <a:stCxn id="56" idx="3"/>
            <a:endCxn id="51" idx="7"/>
          </p:cNvCxnSpPr>
          <p:nvPr/>
        </p:nvCxnSpPr>
        <p:spPr>
          <a:xfrm flipH="1">
            <a:off x="2174049" y="3938431"/>
            <a:ext cx="3022562" cy="20707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3A679A4-DC7B-451B-AC4D-2B7193EA323E}"/>
              </a:ext>
            </a:extLst>
          </p:cNvPr>
          <p:cNvSpPr txBox="1"/>
          <p:nvPr/>
        </p:nvSpPr>
        <p:spPr>
          <a:xfrm>
            <a:off x="2639035" y="4486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DEA501A-ED6C-434F-9EF4-EE3C24631624}"/>
              </a:ext>
            </a:extLst>
          </p:cNvPr>
          <p:cNvSpPr txBox="1"/>
          <p:nvPr/>
        </p:nvSpPr>
        <p:spPr>
          <a:xfrm>
            <a:off x="884791" y="1565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C47ABE5-F701-4BA7-B600-F463290EC657}"/>
              </a:ext>
            </a:extLst>
          </p:cNvPr>
          <p:cNvSpPr txBox="1"/>
          <p:nvPr/>
        </p:nvSpPr>
        <p:spPr>
          <a:xfrm>
            <a:off x="3074049" y="370139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721FE9A-E0FB-4BC9-A937-31EBF4AF077F}"/>
              </a:ext>
            </a:extLst>
          </p:cNvPr>
          <p:cNvSpPr txBox="1"/>
          <p:nvPr/>
        </p:nvSpPr>
        <p:spPr>
          <a:xfrm>
            <a:off x="3192106" y="13226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6CE5CEE-85E9-4801-A2CB-C25CE063F67E}"/>
              </a:ext>
            </a:extLst>
          </p:cNvPr>
          <p:cNvSpPr txBox="1"/>
          <p:nvPr/>
        </p:nvSpPr>
        <p:spPr>
          <a:xfrm>
            <a:off x="1272884" y="353832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E7E01A-608F-46BA-9FA0-074473F915DA}"/>
              </a:ext>
            </a:extLst>
          </p:cNvPr>
          <p:cNvSpPr txBox="1"/>
          <p:nvPr/>
        </p:nvSpPr>
        <p:spPr>
          <a:xfrm>
            <a:off x="5476048" y="466389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6DBC9F4-369B-4685-8407-6360679FA52F}"/>
              </a:ext>
            </a:extLst>
          </p:cNvPr>
          <p:cNvSpPr txBox="1"/>
          <p:nvPr/>
        </p:nvSpPr>
        <p:spPr>
          <a:xfrm>
            <a:off x="5196611" y="204010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8960EEE1-7202-4CA6-9F30-23723E3D6AD4}"/>
              </a:ext>
            </a:extLst>
          </p:cNvPr>
          <p:cNvCxnSpPr>
            <a:cxnSpLocks/>
            <a:stCxn id="54" idx="0"/>
            <a:endCxn id="57" idx="4"/>
          </p:cNvCxnSpPr>
          <p:nvPr/>
        </p:nvCxnSpPr>
        <p:spPr>
          <a:xfrm flipV="1">
            <a:off x="1097237" y="3062270"/>
            <a:ext cx="260180" cy="138581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C753695D-910B-471B-A8F9-CD101982CE42}"/>
              </a:ext>
            </a:extLst>
          </p:cNvPr>
          <p:cNvCxnSpPr>
            <a:cxnSpLocks/>
            <a:stCxn id="52" idx="1"/>
            <a:endCxn id="50" idx="6"/>
          </p:cNvCxnSpPr>
          <p:nvPr/>
        </p:nvCxnSpPr>
        <p:spPr>
          <a:xfrm flipH="1" flipV="1">
            <a:off x="6292548" y="637217"/>
            <a:ext cx="1180090" cy="110485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4251E9FD-6CC7-4C98-95B8-46397A148C78}"/>
              </a:ext>
            </a:extLst>
          </p:cNvPr>
          <p:cNvCxnSpPr>
            <a:cxnSpLocks/>
            <a:stCxn id="57" idx="6"/>
            <a:endCxn id="56" idx="1"/>
          </p:cNvCxnSpPr>
          <p:nvPr/>
        </p:nvCxnSpPr>
        <p:spPr>
          <a:xfrm>
            <a:off x="1726533" y="2693154"/>
            <a:ext cx="3470078" cy="72326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1E55BBD-CE17-4C7C-82BE-05D563E0111B}"/>
              </a:ext>
            </a:extLst>
          </p:cNvPr>
          <p:cNvSpPr txBox="1"/>
          <p:nvPr/>
        </p:nvSpPr>
        <p:spPr>
          <a:xfrm>
            <a:off x="6863907" y="8911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BA222B6-305B-47A0-B150-CD7E54BB11CE}"/>
              </a:ext>
            </a:extLst>
          </p:cNvPr>
          <p:cNvSpPr txBox="1"/>
          <p:nvPr/>
        </p:nvSpPr>
        <p:spPr>
          <a:xfrm>
            <a:off x="3813243" y="262653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89D3BE3B-F273-48BE-B2B1-C6007584D785}"/>
              </a:ext>
            </a:extLst>
          </p:cNvPr>
          <p:cNvSpPr/>
          <p:nvPr/>
        </p:nvSpPr>
        <p:spPr>
          <a:xfrm>
            <a:off x="5850760" y="600922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2E6B7F40-776F-4274-A85D-F0135F4BBCEB}"/>
              </a:ext>
            </a:extLst>
          </p:cNvPr>
          <p:cNvCxnSpPr>
            <a:cxnSpLocks/>
            <a:stCxn id="57" idx="7"/>
            <a:endCxn id="50" idx="3"/>
          </p:cNvCxnSpPr>
          <p:nvPr/>
        </p:nvCxnSpPr>
        <p:spPr>
          <a:xfrm flipV="1">
            <a:off x="1618421" y="898221"/>
            <a:ext cx="4044007" cy="153392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1D13C110-D1CB-4D98-8F9A-BA38BF3F2E97}"/>
              </a:ext>
            </a:extLst>
          </p:cNvPr>
          <p:cNvCxnSpPr>
            <a:cxnSpLocks/>
            <a:stCxn id="54" idx="7"/>
            <a:endCxn id="56" idx="2"/>
          </p:cNvCxnSpPr>
          <p:nvPr/>
        </p:nvCxnSpPr>
        <p:spPr>
          <a:xfrm flipV="1">
            <a:off x="1358241" y="3677427"/>
            <a:ext cx="3730258" cy="8787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2E0A5300-146F-49B9-AB8A-F8EB18A040AF}"/>
              </a:ext>
            </a:extLst>
          </p:cNvPr>
          <p:cNvSpPr/>
          <p:nvPr/>
        </p:nvSpPr>
        <p:spPr>
          <a:xfrm>
            <a:off x="7606706" y="428005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E3D1C6BD-25E2-48B5-BA03-42A59E5D9A99}"/>
              </a:ext>
            </a:extLst>
          </p:cNvPr>
          <p:cNvCxnSpPr>
            <a:cxnSpLocks/>
            <a:stCxn id="56" idx="6"/>
            <a:endCxn id="93" idx="2"/>
          </p:cNvCxnSpPr>
          <p:nvPr/>
        </p:nvCxnSpPr>
        <p:spPr>
          <a:xfrm>
            <a:off x="5826731" y="3677427"/>
            <a:ext cx="1779975" cy="97173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4DD2DC9-A469-4D3F-84CB-C3410F5D753F}"/>
              </a:ext>
            </a:extLst>
          </p:cNvPr>
          <p:cNvSpPr txBox="1"/>
          <p:nvPr/>
        </p:nvSpPr>
        <p:spPr>
          <a:xfrm>
            <a:off x="6716718" y="387994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3C0F1040-6EF0-4AE2-A07B-E6A3B7107A68}"/>
              </a:ext>
            </a:extLst>
          </p:cNvPr>
          <p:cNvCxnSpPr>
            <a:cxnSpLocks/>
            <a:stCxn id="52" idx="3"/>
            <a:endCxn id="56" idx="7"/>
          </p:cNvCxnSpPr>
          <p:nvPr/>
        </p:nvCxnSpPr>
        <p:spPr>
          <a:xfrm flipH="1">
            <a:off x="5718619" y="2264077"/>
            <a:ext cx="1754019" cy="11523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2F0B04A-4C7D-4C9B-94F2-788C79687B21}"/>
              </a:ext>
            </a:extLst>
          </p:cNvPr>
          <p:cNvSpPr txBox="1"/>
          <p:nvPr/>
        </p:nvSpPr>
        <p:spPr>
          <a:xfrm>
            <a:off x="6533831" y="228014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CF5E940E-EAA8-4D9D-9DB7-2F206AE92E83}"/>
              </a:ext>
            </a:extLst>
          </p:cNvPr>
          <p:cNvCxnSpPr>
            <a:cxnSpLocks/>
            <a:stCxn id="52" idx="5"/>
            <a:endCxn id="93" idx="0"/>
          </p:cNvCxnSpPr>
          <p:nvPr/>
        </p:nvCxnSpPr>
        <p:spPr>
          <a:xfrm flipH="1">
            <a:off x="7975822" y="2264077"/>
            <a:ext cx="18824" cy="201597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1FC2BF4A-61BD-4B42-BEF2-61EEF37924A6}"/>
              </a:ext>
            </a:extLst>
          </p:cNvPr>
          <p:cNvSpPr txBox="1"/>
          <p:nvPr/>
        </p:nvSpPr>
        <p:spPr>
          <a:xfrm>
            <a:off x="7923999" y="31082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EC886A4A-B541-45CF-ADCF-74B4723A9F8D}"/>
              </a:ext>
            </a:extLst>
          </p:cNvPr>
          <p:cNvCxnSpPr>
            <a:cxnSpLocks/>
            <a:stCxn id="88" idx="6"/>
            <a:endCxn id="93" idx="3"/>
          </p:cNvCxnSpPr>
          <p:nvPr/>
        </p:nvCxnSpPr>
        <p:spPr>
          <a:xfrm flipV="1">
            <a:off x="6588992" y="4910170"/>
            <a:ext cx="1125826" cy="146816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B8729407-C0D4-484E-83F7-59DA70BAA0B7}"/>
              </a:ext>
            </a:extLst>
          </p:cNvPr>
          <p:cNvSpPr txBox="1"/>
          <p:nvPr/>
        </p:nvSpPr>
        <p:spPr>
          <a:xfrm>
            <a:off x="6789368" y="519765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B0EF5809-C02F-4278-86D7-585FC8D09F10}"/>
              </a:ext>
            </a:extLst>
          </p:cNvPr>
          <p:cNvCxnSpPr>
            <a:cxnSpLocks/>
            <a:stCxn id="54" idx="4"/>
            <a:endCxn id="51" idx="1"/>
          </p:cNvCxnSpPr>
          <p:nvPr/>
        </p:nvCxnSpPr>
        <p:spPr>
          <a:xfrm>
            <a:off x="1097237" y="5186317"/>
            <a:ext cx="554804" cy="82290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8C48CD42-C45A-4673-9AEA-473D3840D9A8}"/>
              </a:ext>
            </a:extLst>
          </p:cNvPr>
          <p:cNvSpPr txBox="1"/>
          <p:nvPr/>
        </p:nvSpPr>
        <p:spPr>
          <a:xfrm>
            <a:off x="3214029" y="462184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89794063-04A2-4EFE-A2A8-7555151EF87D}"/>
              </a:ext>
            </a:extLst>
          </p:cNvPr>
          <p:cNvCxnSpPr>
            <a:cxnSpLocks/>
            <a:stCxn id="51" idx="6"/>
            <a:endCxn id="88" idx="2"/>
          </p:cNvCxnSpPr>
          <p:nvPr/>
        </p:nvCxnSpPr>
        <p:spPr>
          <a:xfrm>
            <a:off x="2282161" y="6270224"/>
            <a:ext cx="3568599" cy="10811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E72CF6F-7CA8-4435-8415-22065DF430CD}"/>
              </a:ext>
            </a:extLst>
          </p:cNvPr>
          <p:cNvSpPr txBox="1"/>
          <p:nvPr/>
        </p:nvSpPr>
        <p:spPr>
          <a:xfrm>
            <a:off x="4038512" y="59241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071D133-1BCC-4767-9BE6-9065ED39DA84}"/>
              </a:ext>
            </a:extLst>
          </p:cNvPr>
          <p:cNvSpPr txBox="1"/>
          <p:nvPr/>
        </p:nvSpPr>
        <p:spPr>
          <a:xfrm>
            <a:off x="1367615" y="52658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60830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011931" y="702184"/>
          <a:ext cx="2808057" cy="545363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987746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978056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9" name="타원 48">
            <a:extLst>
              <a:ext uri="{FF2B5EF4-FFF2-40B4-BE49-F238E27FC236}">
                <a16:creationId xmlns:a16="http://schemas.microsoft.com/office/drawing/2014/main" id="{0FAD2075-D756-470B-9206-7C2E950D46C6}"/>
              </a:ext>
            </a:extLst>
          </p:cNvPr>
          <p:cNvSpPr/>
          <p:nvPr/>
        </p:nvSpPr>
        <p:spPr>
          <a:xfrm>
            <a:off x="438331" y="53467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CF4D7281-49B2-4D94-AFEB-0315FB40A07F}"/>
              </a:ext>
            </a:extLst>
          </p:cNvPr>
          <p:cNvSpPr/>
          <p:nvPr/>
        </p:nvSpPr>
        <p:spPr>
          <a:xfrm>
            <a:off x="5554316" y="26810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277E19A-230D-4DBB-85C9-880C2E55F84F}"/>
              </a:ext>
            </a:extLst>
          </p:cNvPr>
          <p:cNvSpPr/>
          <p:nvPr/>
        </p:nvSpPr>
        <p:spPr>
          <a:xfrm>
            <a:off x="1543929" y="59011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740ED6F-073F-4577-8809-98FD4F3DA147}"/>
              </a:ext>
            </a:extLst>
          </p:cNvPr>
          <p:cNvSpPr/>
          <p:nvPr/>
        </p:nvSpPr>
        <p:spPr>
          <a:xfrm>
            <a:off x="7364526" y="16339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45399C98-BBBA-4034-91EA-EF92056CEE49}"/>
              </a:ext>
            </a:extLst>
          </p:cNvPr>
          <p:cNvSpPr/>
          <p:nvPr/>
        </p:nvSpPr>
        <p:spPr>
          <a:xfrm>
            <a:off x="728121" y="444808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9D9DB48-1664-432E-B500-E140FC983936}"/>
              </a:ext>
            </a:extLst>
          </p:cNvPr>
          <p:cNvSpPr/>
          <p:nvPr/>
        </p:nvSpPr>
        <p:spPr>
          <a:xfrm>
            <a:off x="5088499" y="330831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AAAD6209-DFAE-4851-BFC9-DFE8FD75255E}"/>
              </a:ext>
            </a:extLst>
          </p:cNvPr>
          <p:cNvSpPr/>
          <p:nvPr/>
        </p:nvSpPr>
        <p:spPr>
          <a:xfrm>
            <a:off x="988301" y="232403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E4CCFB52-31F6-4D1B-8E6B-9A0E8EE8BE8C}"/>
              </a:ext>
            </a:extLst>
          </p:cNvPr>
          <p:cNvCxnSpPr>
            <a:cxnSpLocks/>
            <a:stCxn id="49" idx="6"/>
            <a:endCxn id="50" idx="2"/>
          </p:cNvCxnSpPr>
          <p:nvPr/>
        </p:nvCxnSpPr>
        <p:spPr>
          <a:xfrm flipV="1">
            <a:off x="1176563" y="637217"/>
            <a:ext cx="4377753" cy="26656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AF2B473-132E-4485-B585-ABC1F271A1AB}"/>
              </a:ext>
            </a:extLst>
          </p:cNvPr>
          <p:cNvCxnSpPr>
            <a:cxnSpLocks/>
            <a:stCxn id="49" idx="4"/>
            <a:endCxn id="57" idx="1"/>
          </p:cNvCxnSpPr>
          <p:nvPr/>
        </p:nvCxnSpPr>
        <p:spPr>
          <a:xfrm>
            <a:off x="807447" y="1272902"/>
            <a:ext cx="288966" cy="115924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510776C-EB87-4DC8-A309-B01107BBF7BF}"/>
              </a:ext>
            </a:extLst>
          </p:cNvPr>
          <p:cNvCxnSpPr>
            <a:cxnSpLocks/>
            <a:stCxn id="88" idx="0"/>
            <a:endCxn id="56" idx="5"/>
          </p:cNvCxnSpPr>
          <p:nvPr/>
        </p:nvCxnSpPr>
        <p:spPr>
          <a:xfrm flipH="1" flipV="1">
            <a:off x="5718619" y="3938431"/>
            <a:ext cx="501257" cy="20707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3F885E9-332A-47B0-B9DE-ED038B0E2D29}"/>
              </a:ext>
            </a:extLst>
          </p:cNvPr>
          <p:cNvCxnSpPr>
            <a:cxnSpLocks/>
            <a:stCxn id="56" idx="3"/>
            <a:endCxn id="51" idx="7"/>
          </p:cNvCxnSpPr>
          <p:nvPr/>
        </p:nvCxnSpPr>
        <p:spPr>
          <a:xfrm flipH="1">
            <a:off x="2174049" y="3938431"/>
            <a:ext cx="3022562" cy="20707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3A679A4-DC7B-451B-AC4D-2B7193EA323E}"/>
              </a:ext>
            </a:extLst>
          </p:cNvPr>
          <p:cNvSpPr txBox="1"/>
          <p:nvPr/>
        </p:nvSpPr>
        <p:spPr>
          <a:xfrm>
            <a:off x="2639035" y="4486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DEA501A-ED6C-434F-9EF4-EE3C24631624}"/>
              </a:ext>
            </a:extLst>
          </p:cNvPr>
          <p:cNvSpPr txBox="1"/>
          <p:nvPr/>
        </p:nvSpPr>
        <p:spPr>
          <a:xfrm>
            <a:off x="884791" y="1565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6CE5CEE-85E9-4801-A2CB-C25CE063F67E}"/>
              </a:ext>
            </a:extLst>
          </p:cNvPr>
          <p:cNvSpPr txBox="1"/>
          <p:nvPr/>
        </p:nvSpPr>
        <p:spPr>
          <a:xfrm>
            <a:off x="1272884" y="353832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E7E01A-608F-46BA-9FA0-074473F915DA}"/>
              </a:ext>
            </a:extLst>
          </p:cNvPr>
          <p:cNvSpPr txBox="1"/>
          <p:nvPr/>
        </p:nvSpPr>
        <p:spPr>
          <a:xfrm>
            <a:off x="5476048" y="466389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8960EEE1-7202-4CA6-9F30-23723E3D6AD4}"/>
              </a:ext>
            </a:extLst>
          </p:cNvPr>
          <p:cNvCxnSpPr>
            <a:cxnSpLocks/>
            <a:stCxn id="54" idx="0"/>
            <a:endCxn id="57" idx="4"/>
          </p:cNvCxnSpPr>
          <p:nvPr/>
        </p:nvCxnSpPr>
        <p:spPr>
          <a:xfrm flipV="1">
            <a:off x="1097237" y="3062270"/>
            <a:ext cx="260180" cy="138581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C753695D-910B-471B-A8F9-CD101982CE42}"/>
              </a:ext>
            </a:extLst>
          </p:cNvPr>
          <p:cNvCxnSpPr>
            <a:cxnSpLocks/>
            <a:stCxn id="52" idx="1"/>
            <a:endCxn id="50" idx="6"/>
          </p:cNvCxnSpPr>
          <p:nvPr/>
        </p:nvCxnSpPr>
        <p:spPr>
          <a:xfrm flipH="1" flipV="1">
            <a:off x="6292548" y="637217"/>
            <a:ext cx="1180090" cy="110485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4251E9FD-6CC7-4C98-95B8-46397A148C78}"/>
              </a:ext>
            </a:extLst>
          </p:cNvPr>
          <p:cNvCxnSpPr>
            <a:cxnSpLocks/>
            <a:stCxn id="57" idx="6"/>
            <a:endCxn id="56" idx="1"/>
          </p:cNvCxnSpPr>
          <p:nvPr/>
        </p:nvCxnSpPr>
        <p:spPr>
          <a:xfrm>
            <a:off x="1726533" y="2693154"/>
            <a:ext cx="3470078" cy="72326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1E55BBD-CE17-4C7C-82BE-05D563E0111B}"/>
              </a:ext>
            </a:extLst>
          </p:cNvPr>
          <p:cNvSpPr txBox="1"/>
          <p:nvPr/>
        </p:nvSpPr>
        <p:spPr>
          <a:xfrm>
            <a:off x="6863907" y="8911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BA222B6-305B-47A0-B150-CD7E54BB11CE}"/>
              </a:ext>
            </a:extLst>
          </p:cNvPr>
          <p:cNvSpPr txBox="1"/>
          <p:nvPr/>
        </p:nvSpPr>
        <p:spPr>
          <a:xfrm>
            <a:off x="3696853" y="275111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89D3BE3B-F273-48BE-B2B1-C6007584D785}"/>
              </a:ext>
            </a:extLst>
          </p:cNvPr>
          <p:cNvSpPr/>
          <p:nvPr/>
        </p:nvSpPr>
        <p:spPr>
          <a:xfrm>
            <a:off x="5850760" y="600922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2E0A5300-146F-49B9-AB8A-F8EB18A040AF}"/>
              </a:ext>
            </a:extLst>
          </p:cNvPr>
          <p:cNvSpPr/>
          <p:nvPr/>
        </p:nvSpPr>
        <p:spPr>
          <a:xfrm>
            <a:off x="7606706" y="428005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E3D1C6BD-25E2-48B5-BA03-42A59E5D9A99}"/>
              </a:ext>
            </a:extLst>
          </p:cNvPr>
          <p:cNvCxnSpPr>
            <a:cxnSpLocks/>
            <a:stCxn id="56" idx="6"/>
            <a:endCxn id="93" idx="2"/>
          </p:cNvCxnSpPr>
          <p:nvPr/>
        </p:nvCxnSpPr>
        <p:spPr>
          <a:xfrm>
            <a:off x="5826731" y="3677427"/>
            <a:ext cx="1779975" cy="97173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4DD2DC9-A469-4D3F-84CB-C3410F5D753F}"/>
              </a:ext>
            </a:extLst>
          </p:cNvPr>
          <p:cNvSpPr txBox="1"/>
          <p:nvPr/>
        </p:nvSpPr>
        <p:spPr>
          <a:xfrm>
            <a:off x="6716718" y="387994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C48CD42-C45A-4673-9AEA-473D3840D9A8}"/>
              </a:ext>
            </a:extLst>
          </p:cNvPr>
          <p:cNvSpPr txBox="1"/>
          <p:nvPr/>
        </p:nvSpPr>
        <p:spPr>
          <a:xfrm>
            <a:off x="3214029" y="462184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40401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072128"/>
              </p:ext>
            </p:extLst>
          </p:nvPr>
        </p:nvGraphicFramePr>
        <p:xfrm>
          <a:off x="9011931" y="702184"/>
          <a:ext cx="2808057" cy="545363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9" name="타원 48">
            <a:extLst>
              <a:ext uri="{FF2B5EF4-FFF2-40B4-BE49-F238E27FC236}">
                <a16:creationId xmlns:a16="http://schemas.microsoft.com/office/drawing/2014/main" id="{0FAD2075-D756-470B-9206-7C2E950D46C6}"/>
              </a:ext>
            </a:extLst>
          </p:cNvPr>
          <p:cNvSpPr/>
          <p:nvPr/>
        </p:nvSpPr>
        <p:spPr>
          <a:xfrm>
            <a:off x="438331" y="53467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CF4D7281-49B2-4D94-AFEB-0315FB40A07F}"/>
              </a:ext>
            </a:extLst>
          </p:cNvPr>
          <p:cNvSpPr/>
          <p:nvPr/>
        </p:nvSpPr>
        <p:spPr>
          <a:xfrm>
            <a:off x="5554316" y="26810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277E19A-230D-4DBB-85C9-880C2E55F84F}"/>
              </a:ext>
            </a:extLst>
          </p:cNvPr>
          <p:cNvSpPr/>
          <p:nvPr/>
        </p:nvSpPr>
        <p:spPr>
          <a:xfrm>
            <a:off x="1543929" y="590110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740ED6F-073F-4577-8809-98FD4F3DA147}"/>
              </a:ext>
            </a:extLst>
          </p:cNvPr>
          <p:cNvSpPr/>
          <p:nvPr/>
        </p:nvSpPr>
        <p:spPr>
          <a:xfrm>
            <a:off x="7364526" y="16339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45399C98-BBBA-4034-91EA-EF92056CEE49}"/>
              </a:ext>
            </a:extLst>
          </p:cNvPr>
          <p:cNvSpPr/>
          <p:nvPr/>
        </p:nvSpPr>
        <p:spPr>
          <a:xfrm>
            <a:off x="728121" y="444808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9D9DB48-1664-432E-B500-E140FC983936}"/>
              </a:ext>
            </a:extLst>
          </p:cNvPr>
          <p:cNvSpPr/>
          <p:nvPr/>
        </p:nvSpPr>
        <p:spPr>
          <a:xfrm>
            <a:off x="5088499" y="330831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AAAD6209-DFAE-4851-BFC9-DFE8FD75255E}"/>
              </a:ext>
            </a:extLst>
          </p:cNvPr>
          <p:cNvSpPr/>
          <p:nvPr/>
        </p:nvSpPr>
        <p:spPr>
          <a:xfrm>
            <a:off x="988301" y="232403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E4CCFB52-31F6-4D1B-8E6B-9A0E8EE8BE8C}"/>
              </a:ext>
            </a:extLst>
          </p:cNvPr>
          <p:cNvCxnSpPr>
            <a:cxnSpLocks/>
            <a:stCxn id="49" idx="6"/>
            <a:endCxn id="50" idx="2"/>
          </p:cNvCxnSpPr>
          <p:nvPr/>
        </p:nvCxnSpPr>
        <p:spPr>
          <a:xfrm flipV="1">
            <a:off x="1176563" y="637217"/>
            <a:ext cx="4377753" cy="26656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AF2B473-132E-4485-B585-ABC1F271A1AB}"/>
              </a:ext>
            </a:extLst>
          </p:cNvPr>
          <p:cNvCxnSpPr>
            <a:cxnSpLocks/>
            <a:stCxn id="49" idx="4"/>
            <a:endCxn id="57" idx="1"/>
          </p:cNvCxnSpPr>
          <p:nvPr/>
        </p:nvCxnSpPr>
        <p:spPr>
          <a:xfrm>
            <a:off x="807447" y="1272902"/>
            <a:ext cx="288966" cy="115924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510776C-EB87-4DC8-A309-B01107BBF7BF}"/>
              </a:ext>
            </a:extLst>
          </p:cNvPr>
          <p:cNvCxnSpPr>
            <a:cxnSpLocks/>
            <a:stCxn id="88" idx="0"/>
            <a:endCxn id="56" idx="5"/>
          </p:cNvCxnSpPr>
          <p:nvPr/>
        </p:nvCxnSpPr>
        <p:spPr>
          <a:xfrm flipH="1" flipV="1">
            <a:off x="5718619" y="3938431"/>
            <a:ext cx="501257" cy="20707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497008E9-AD2B-4F1F-8B75-7365A7F11772}"/>
              </a:ext>
            </a:extLst>
          </p:cNvPr>
          <p:cNvCxnSpPr>
            <a:cxnSpLocks/>
            <a:stCxn id="50" idx="4"/>
            <a:endCxn id="56" idx="0"/>
          </p:cNvCxnSpPr>
          <p:nvPr/>
        </p:nvCxnSpPr>
        <p:spPr>
          <a:xfrm flipH="1">
            <a:off x="5457615" y="1006333"/>
            <a:ext cx="465817" cy="230197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3F885E9-332A-47B0-B9DE-ED038B0E2D29}"/>
              </a:ext>
            </a:extLst>
          </p:cNvPr>
          <p:cNvCxnSpPr>
            <a:cxnSpLocks/>
            <a:stCxn id="56" idx="3"/>
            <a:endCxn id="51" idx="7"/>
          </p:cNvCxnSpPr>
          <p:nvPr/>
        </p:nvCxnSpPr>
        <p:spPr>
          <a:xfrm flipH="1">
            <a:off x="2174049" y="3938431"/>
            <a:ext cx="3022562" cy="20707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3A679A4-DC7B-451B-AC4D-2B7193EA323E}"/>
              </a:ext>
            </a:extLst>
          </p:cNvPr>
          <p:cNvSpPr txBox="1"/>
          <p:nvPr/>
        </p:nvSpPr>
        <p:spPr>
          <a:xfrm>
            <a:off x="2639035" y="4486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DEA501A-ED6C-434F-9EF4-EE3C24631624}"/>
              </a:ext>
            </a:extLst>
          </p:cNvPr>
          <p:cNvSpPr txBox="1"/>
          <p:nvPr/>
        </p:nvSpPr>
        <p:spPr>
          <a:xfrm>
            <a:off x="884791" y="1565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C47ABE5-F701-4BA7-B600-F463290EC657}"/>
              </a:ext>
            </a:extLst>
          </p:cNvPr>
          <p:cNvSpPr txBox="1"/>
          <p:nvPr/>
        </p:nvSpPr>
        <p:spPr>
          <a:xfrm>
            <a:off x="3074049" y="370139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721FE9A-E0FB-4BC9-A937-31EBF4AF077F}"/>
              </a:ext>
            </a:extLst>
          </p:cNvPr>
          <p:cNvSpPr txBox="1"/>
          <p:nvPr/>
        </p:nvSpPr>
        <p:spPr>
          <a:xfrm>
            <a:off x="3192106" y="13226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6CE5CEE-85E9-4801-A2CB-C25CE063F67E}"/>
              </a:ext>
            </a:extLst>
          </p:cNvPr>
          <p:cNvSpPr txBox="1"/>
          <p:nvPr/>
        </p:nvSpPr>
        <p:spPr>
          <a:xfrm>
            <a:off x="1272884" y="353832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E7E01A-608F-46BA-9FA0-074473F915DA}"/>
              </a:ext>
            </a:extLst>
          </p:cNvPr>
          <p:cNvSpPr txBox="1"/>
          <p:nvPr/>
        </p:nvSpPr>
        <p:spPr>
          <a:xfrm>
            <a:off x="5476048" y="466389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6DBC9F4-369B-4685-8407-6360679FA52F}"/>
              </a:ext>
            </a:extLst>
          </p:cNvPr>
          <p:cNvSpPr txBox="1"/>
          <p:nvPr/>
        </p:nvSpPr>
        <p:spPr>
          <a:xfrm>
            <a:off x="5196611" y="204010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8960EEE1-7202-4CA6-9F30-23723E3D6AD4}"/>
              </a:ext>
            </a:extLst>
          </p:cNvPr>
          <p:cNvCxnSpPr>
            <a:cxnSpLocks/>
            <a:stCxn id="54" idx="0"/>
            <a:endCxn id="57" idx="4"/>
          </p:cNvCxnSpPr>
          <p:nvPr/>
        </p:nvCxnSpPr>
        <p:spPr>
          <a:xfrm flipV="1">
            <a:off x="1097237" y="3062270"/>
            <a:ext cx="260180" cy="13858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C753695D-910B-471B-A8F9-CD101982CE42}"/>
              </a:ext>
            </a:extLst>
          </p:cNvPr>
          <p:cNvCxnSpPr>
            <a:cxnSpLocks/>
            <a:stCxn id="52" idx="1"/>
            <a:endCxn id="50" idx="6"/>
          </p:cNvCxnSpPr>
          <p:nvPr/>
        </p:nvCxnSpPr>
        <p:spPr>
          <a:xfrm flipH="1" flipV="1">
            <a:off x="6292548" y="637217"/>
            <a:ext cx="1180090" cy="110485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4251E9FD-6CC7-4C98-95B8-46397A148C78}"/>
              </a:ext>
            </a:extLst>
          </p:cNvPr>
          <p:cNvCxnSpPr>
            <a:cxnSpLocks/>
            <a:stCxn id="57" idx="6"/>
            <a:endCxn id="56" idx="1"/>
          </p:cNvCxnSpPr>
          <p:nvPr/>
        </p:nvCxnSpPr>
        <p:spPr>
          <a:xfrm>
            <a:off x="1726533" y="2693154"/>
            <a:ext cx="3470078" cy="7232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1E55BBD-CE17-4C7C-82BE-05D563E0111B}"/>
              </a:ext>
            </a:extLst>
          </p:cNvPr>
          <p:cNvSpPr txBox="1"/>
          <p:nvPr/>
        </p:nvSpPr>
        <p:spPr>
          <a:xfrm>
            <a:off x="6863907" y="8911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BA222B6-305B-47A0-B150-CD7E54BB11CE}"/>
              </a:ext>
            </a:extLst>
          </p:cNvPr>
          <p:cNvSpPr txBox="1"/>
          <p:nvPr/>
        </p:nvSpPr>
        <p:spPr>
          <a:xfrm>
            <a:off x="3813243" y="262653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89D3BE3B-F273-48BE-B2B1-C6007584D785}"/>
              </a:ext>
            </a:extLst>
          </p:cNvPr>
          <p:cNvSpPr/>
          <p:nvPr/>
        </p:nvSpPr>
        <p:spPr>
          <a:xfrm>
            <a:off x="5850760" y="600922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2E6B7F40-776F-4274-A85D-F0135F4BBCEB}"/>
              </a:ext>
            </a:extLst>
          </p:cNvPr>
          <p:cNvCxnSpPr>
            <a:cxnSpLocks/>
            <a:stCxn id="57" idx="7"/>
            <a:endCxn id="50" idx="3"/>
          </p:cNvCxnSpPr>
          <p:nvPr/>
        </p:nvCxnSpPr>
        <p:spPr>
          <a:xfrm flipV="1">
            <a:off x="1618421" y="898221"/>
            <a:ext cx="4044007" cy="15339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1D13C110-D1CB-4D98-8F9A-BA38BF3F2E97}"/>
              </a:ext>
            </a:extLst>
          </p:cNvPr>
          <p:cNvCxnSpPr>
            <a:cxnSpLocks/>
            <a:stCxn id="54" idx="7"/>
            <a:endCxn id="56" idx="2"/>
          </p:cNvCxnSpPr>
          <p:nvPr/>
        </p:nvCxnSpPr>
        <p:spPr>
          <a:xfrm flipV="1">
            <a:off x="1358241" y="3677427"/>
            <a:ext cx="3730258" cy="87877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2E0A5300-146F-49B9-AB8A-F8EB18A040AF}"/>
              </a:ext>
            </a:extLst>
          </p:cNvPr>
          <p:cNvSpPr/>
          <p:nvPr/>
        </p:nvSpPr>
        <p:spPr>
          <a:xfrm>
            <a:off x="7606706" y="428005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E3D1C6BD-25E2-48B5-BA03-42A59E5D9A99}"/>
              </a:ext>
            </a:extLst>
          </p:cNvPr>
          <p:cNvCxnSpPr>
            <a:cxnSpLocks/>
            <a:stCxn id="56" idx="6"/>
            <a:endCxn id="93" idx="2"/>
          </p:cNvCxnSpPr>
          <p:nvPr/>
        </p:nvCxnSpPr>
        <p:spPr>
          <a:xfrm>
            <a:off x="5826731" y="3677427"/>
            <a:ext cx="1779975" cy="97173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4DD2DC9-A469-4D3F-84CB-C3410F5D753F}"/>
              </a:ext>
            </a:extLst>
          </p:cNvPr>
          <p:cNvSpPr txBox="1"/>
          <p:nvPr/>
        </p:nvSpPr>
        <p:spPr>
          <a:xfrm>
            <a:off x="6716718" y="387994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3C0F1040-6EF0-4AE2-A07B-E6A3B7107A68}"/>
              </a:ext>
            </a:extLst>
          </p:cNvPr>
          <p:cNvCxnSpPr>
            <a:cxnSpLocks/>
            <a:stCxn id="52" idx="3"/>
            <a:endCxn id="56" idx="7"/>
          </p:cNvCxnSpPr>
          <p:nvPr/>
        </p:nvCxnSpPr>
        <p:spPr>
          <a:xfrm flipH="1">
            <a:off x="5718619" y="2264077"/>
            <a:ext cx="1754019" cy="115234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2F0B04A-4C7D-4C9B-94F2-788C79687B21}"/>
              </a:ext>
            </a:extLst>
          </p:cNvPr>
          <p:cNvSpPr txBox="1"/>
          <p:nvPr/>
        </p:nvSpPr>
        <p:spPr>
          <a:xfrm>
            <a:off x="6533831" y="228014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CF5E940E-EAA8-4D9D-9DB7-2F206AE92E83}"/>
              </a:ext>
            </a:extLst>
          </p:cNvPr>
          <p:cNvCxnSpPr>
            <a:cxnSpLocks/>
            <a:stCxn id="52" idx="5"/>
            <a:endCxn id="93" idx="0"/>
          </p:cNvCxnSpPr>
          <p:nvPr/>
        </p:nvCxnSpPr>
        <p:spPr>
          <a:xfrm flipH="1">
            <a:off x="7975822" y="2264077"/>
            <a:ext cx="18824" cy="201597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1FC2BF4A-61BD-4B42-BEF2-61EEF37924A6}"/>
              </a:ext>
            </a:extLst>
          </p:cNvPr>
          <p:cNvSpPr txBox="1"/>
          <p:nvPr/>
        </p:nvSpPr>
        <p:spPr>
          <a:xfrm>
            <a:off x="7923999" y="31082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EC886A4A-B541-45CF-ADCF-74B4723A9F8D}"/>
              </a:ext>
            </a:extLst>
          </p:cNvPr>
          <p:cNvCxnSpPr>
            <a:cxnSpLocks/>
            <a:stCxn id="88" idx="6"/>
            <a:endCxn id="93" idx="3"/>
          </p:cNvCxnSpPr>
          <p:nvPr/>
        </p:nvCxnSpPr>
        <p:spPr>
          <a:xfrm flipV="1">
            <a:off x="6588992" y="4910170"/>
            <a:ext cx="1125826" cy="146816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B8729407-C0D4-484E-83F7-59DA70BAA0B7}"/>
              </a:ext>
            </a:extLst>
          </p:cNvPr>
          <p:cNvSpPr txBox="1"/>
          <p:nvPr/>
        </p:nvSpPr>
        <p:spPr>
          <a:xfrm>
            <a:off x="6789368" y="519765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B0EF5809-C02F-4278-86D7-585FC8D09F10}"/>
              </a:ext>
            </a:extLst>
          </p:cNvPr>
          <p:cNvCxnSpPr>
            <a:cxnSpLocks/>
            <a:stCxn id="54" idx="4"/>
            <a:endCxn id="51" idx="1"/>
          </p:cNvCxnSpPr>
          <p:nvPr/>
        </p:nvCxnSpPr>
        <p:spPr>
          <a:xfrm>
            <a:off x="1097237" y="5186317"/>
            <a:ext cx="554804" cy="8229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8C48CD42-C45A-4673-9AEA-473D3840D9A8}"/>
              </a:ext>
            </a:extLst>
          </p:cNvPr>
          <p:cNvSpPr txBox="1"/>
          <p:nvPr/>
        </p:nvSpPr>
        <p:spPr>
          <a:xfrm>
            <a:off x="3214029" y="462184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89794063-04A2-4EFE-A2A8-7555151EF87D}"/>
              </a:ext>
            </a:extLst>
          </p:cNvPr>
          <p:cNvCxnSpPr>
            <a:cxnSpLocks/>
            <a:stCxn id="51" idx="6"/>
            <a:endCxn id="88" idx="2"/>
          </p:cNvCxnSpPr>
          <p:nvPr/>
        </p:nvCxnSpPr>
        <p:spPr>
          <a:xfrm>
            <a:off x="2282161" y="6270224"/>
            <a:ext cx="3568599" cy="1081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E72CF6F-7CA8-4435-8415-22065DF430CD}"/>
              </a:ext>
            </a:extLst>
          </p:cNvPr>
          <p:cNvSpPr txBox="1"/>
          <p:nvPr/>
        </p:nvSpPr>
        <p:spPr>
          <a:xfrm>
            <a:off x="4038512" y="59241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071D133-1BCC-4767-9BE6-9065ED39DA84}"/>
              </a:ext>
            </a:extLst>
          </p:cNvPr>
          <p:cNvSpPr txBox="1"/>
          <p:nvPr/>
        </p:nvSpPr>
        <p:spPr>
          <a:xfrm>
            <a:off x="1367615" y="52658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30257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271835"/>
              </p:ext>
            </p:extLst>
          </p:nvPr>
        </p:nvGraphicFramePr>
        <p:xfrm>
          <a:off x="9011931" y="702184"/>
          <a:ext cx="2808057" cy="545363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9" name="타원 48">
            <a:extLst>
              <a:ext uri="{FF2B5EF4-FFF2-40B4-BE49-F238E27FC236}">
                <a16:creationId xmlns:a16="http://schemas.microsoft.com/office/drawing/2014/main" id="{0FAD2075-D756-470B-9206-7C2E950D46C6}"/>
              </a:ext>
            </a:extLst>
          </p:cNvPr>
          <p:cNvSpPr/>
          <p:nvPr/>
        </p:nvSpPr>
        <p:spPr>
          <a:xfrm>
            <a:off x="438331" y="53467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CF4D7281-49B2-4D94-AFEB-0315FB40A07F}"/>
              </a:ext>
            </a:extLst>
          </p:cNvPr>
          <p:cNvSpPr/>
          <p:nvPr/>
        </p:nvSpPr>
        <p:spPr>
          <a:xfrm>
            <a:off x="5554316" y="26810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277E19A-230D-4DBB-85C9-880C2E55F84F}"/>
              </a:ext>
            </a:extLst>
          </p:cNvPr>
          <p:cNvSpPr/>
          <p:nvPr/>
        </p:nvSpPr>
        <p:spPr>
          <a:xfrm>
            <a:off x="1543929" y="590110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740ED6F-073F-4577-8809-98FD4F3DA147}"/>
              </a:ext>
            </a:extLst>
          </p:cNvPr>
          <p:cNvSpPr/>
          <p:nvPr/>
        </p:nvSpPr>
        <p:spPr>
          <a:xfrm>
            <a:off x="7364526" y="16339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45399C98-BBBA-4034-91EA-EF92056CEE49}"/>
              </a:ext>
            </a:extLst>
          </p:cNvPr>
          <p:cNvSpPr/>
          <p:nvPr/>
        </p:nvSpPr>
        <p:spPr>
          <a:xfrm>
            <a:off x="728121" y="444808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9D9DB48-1664-432E-B500-E140FC983936}"/>
              </a:ext>
            </a:extLst>
          </p:cNvPr>
          <p:cNvSpPr/>
          <p:nvPr/>
        </p:nvSpPr>
        <p:spPr>
          <a:xfrm>
            <a:off x="5088499" y="330831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AAAD6209-DFAE-4851-BFC9-DFE8FD75255E}"/>
              </a:ext>
            </a:extLst>
          </p:cNvPr>
          <p:cNvSpPr/>
          <p:nvPr/>
        </p:nvSpPr>
        <p:spPr>
          <a:xfrm>
            <a:off x="988301" y="232403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E4CCFB52-31F6-4D1B-8E6B-9A0E8EE8BE8C}"/>
              </a:ext>
            </a:extLst>
          </p:cNvPr>
          <p:cNvCxnSpPr>
            <a:cxnSpLocks/>
            <a:stCxn id="49" idx="6"/>
            <a:endCxn id="50" idx="2"/>
          </p:cNvCxnSpPr>
          <p:nvPr/>
        </p:nvCxnSpPr>
        <p:spPr>
          <a:xfrm flipV="1">
            <a:off x="1176563" y="637217"/>
            <a:ext cx="4377753" cy="26656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AF2B473-132E-4485-B585-ABC1F271A1AB}"/>
              </a:ext>
            </a:extLst>
          </p:cNvPr>
          <p:cNvCxnSpPr>
            <a:cxnSpLocks/>
            <a:stCxn id="49" idx="4"/>
            <a:endCxn id="57" idx="1"/>
          </p:cNvCxnSpPr>
          <p:nvPr/>
        </p:nvCxnSpPr>
        <p:spPr>
          <a:xfrm>
            <a:off x="807447" y="1272902"/>
            <a:ext cx="288966" cy="115924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510776C-EB87-4DC8-A309-B01107BBF7BF}"/>
              </a:ext>
            </a:extLst>
          </p:cNvPr>
          <p:cNvCxnSpPr>
            <a:cxnSpLocks/>
            <a:stCxn id="88" idx="0"/>
            <a:endCxn id="56" idx="5"/>
          </p:cNvCxnSpPr>
          <p:nvPr/>
        </p:nvCxnSpPr>
        <p:spPr>
          <a:xfrm flipH="1" flipV="1">
            <a:off x="5718619" y="3938431"/>
            <a:ext cx="501257" cy="20707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497008E9-AD2B-4F1F-8B75-7365A7F11772}"/>
              </a:ext>
            </a:extLst>
          </p:cNvPr>
          <p:cNvCxnSpPr>
            <a:cxnSpLocks/>
            <a:stCxn id="50" idx="4"/>
            <a:endCxn id="56" idx="0"/>
          </p:cNvCxnSpPr>
          <p:nvPr/>
        </p:nvCxnSpPr>
        <p:spPr>
          <a:xfrm flipH="1">
            <a:off x="5457615" y="1006333"/>
            <a:ext cx="465817" cy="230197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3F885E9-332A-47B0-B9DE-ED038B0E2D29}"/>
              </a:ext>
            </a:extLst>
          </p:cNvPr>
          <p:cNvCxnSpPr>
            <a:cxnSpLocks/>
            <a:stCxn id="56" idx="3"/>
            <a:endCxn id="51" idx="7"/>
          </p:cNvCxnSpPr>
          <p:nvPr/>
        </p:nvCxnSpPr>
        <p:spPr>
          <a:xfrm flipH="1">
            <a:off x="2174049" y="3938431"/>
            <a:ext cx="3022562" cy="20707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3A679A4-DC7B-451B-AC4D-2B7193EA323E}"/>
              </a:ext>
            </a:extLst>
          </p:cNvPr>
          <p:cNvSpPr txBox="1"/>
          <p:nvPr/>
        </p:nvSpPr>
        <p:spPr>
          <a:xfrm>
            <a:off x="2639035" y="4486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DEA501A-ED6C-434F-9EF4-EE3C24631624}"/>
              </a:ext>
            </a:extLst>
          </p:cNvPr>
          <p:cNvSpPr txBox="1"/>
          <p:nvPr/>
        </p:nvSpPr>
        <p:spPr>
          <a:xfrm>
            <a:off x="884791" y="1565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C47ABE5-F701-4BA7-B600-F463290EC657}"/>
              </a:ext>
            </a:extLst>
          </p:cNvPr>
          <p:cNvSpPr txBox="1"/>
          <p:nvPr/>
        </p:nvSpPr>
        <p:spPr>
          <a:xfrm>
            <a:off x="3074049" y="370139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721FE9A-E0FB-4BC9-A937-31EBF4AF077F}"/>
              </a:ext>
            </a:extLst>
          </p:cNvPr>
          <p:cNvSpPr txBox="1"/>
          <p:nvPr/>
        </p:nvSpPr>
        <p:spPr>
          <a:xfrm>
            <a:off x="3192106" y="13226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6CE5CEE-85E9-4801-A2CB-C25CE063F67E}"/>
              </a:ext>
            </a:extLst>
          </p:cNvPr>
          <p:cNvSpPr txBox="1"/>
          <p:nvPr/>
        </p:nvSpPr>
        <p:spPr>
          <a:xfrm>
            <a:off x="1272884" y="353832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E7E01A-608F-46BA-9FA0-074473F915DA}"/>
              </a:ext>
            </a:extLst>
          </p:cNvPr>
          <p:cNvSpPr txBox="1"/>
          <p:nvPr/>
        </p:nvSpPr>
        <p:spPr>
          <a:xfrm>
            <a:off x="5476048" y="466389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6DBC9F4-369B-4685-8407-6360679FA52F}"/>
              </a:ext>
            </a:extLst>
          </p:cNvPr>
          <p:cNvSpPr txBox="1"/>
          <p:nvPr/>
        </p:nvSpPr>
        <p:spPr>
          <a:xfrm>
            <a:off x="5196611" y="204010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8960EEE1-7202-4CA6-9F30-23723E3D6AD4}"/>
              </a:ext>
            </a:extLst>
          </p:cNvPr>
          <p:cNvCxnSpPr>
            <a:cxnSpLocks/>
            <a:stCxn id="54" idx="0"/>
            <a:endCxn id="57" idx="4"/>
          </p:cNvCxnSpPr>
          <p:nvPr/>
        </p:nvCxnSpPr>
        <p:spPr>
          <a:xfrm flipV="1">
            <a:off x="1097237" y="3062270"/>
            <a:ext cx="260180" cy="13858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C753695D-910B-471B-A8F9-CD101982CE42}"/>
              </a:ext>
            </a:extLst>
          </p:cNvPr>
          <p:cNvCxnSpPr>
            <a:cxnSpLocks/>
            <a:stCxn id="52" idx="1"/>
            <a:endCxn id="50" idx="6"/>
          </p:cNvCxnSpPr>
          <p:nvPr/>
        </p:nvCxnSpPr>
        <p:spPr>
          <a:xfrm flipH="1" flipV="1">
            <a:off x="6292548" y="637217"/>
            <a:ext cx="1180090" cy="110485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4251E9FD-6CC7-4C98-95B8-46397A148C78}"/>
              </a:ext>
            </a:extLst>
          </p:cNvPr>
          <p:cNvCxnSpPr>
            <a:cxnSpLocks/>
            <a:stCxn id="57" idx="6"/>
            <a:endCxn id="56" idx="1"/>
          </p:cNvCxnSpPr>
          <p:nvPr/>
        </p:nvCxnSpPr>
        <p:spPr>
          <a:xfrm>
            <a:off x="1726533" y="2693154"/>
            <a:ext cx="3470078" cy="7232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1E55BBD-CE17-4C7C-82BE-05D563E0111B}"/>
              </a:ext>
            </a:extLst>
          </p:cNvPr>
          <p:cNvSpPr txBox="1"/>
          <p:nvPr/>
        </p:nvSpPr>
        <p:spPr>
          <a:xfrm>
            <a:off x="6863907" y="8911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BA222B6-305B-47A0-B150-CD7E54BB11CE}"/>
              </a:ext>
            </a:extLst>
          </p:cNvPr>
          <p:cNvSpPr txBox="1"/>
          <p:nvPr/>
        </p:nvSpPr>
        <p:spPr>
          <a:xfrm>
            <a:off x="3813243" y="262653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89D3BE3B-F273-48BE-B2B1-C6007584D785}"/>
              </a:ext>
            </a:extLst>
          </p:cNvPr>
          <p:cNvSpPr/>
          <p:nvPr/>
        </p:nvSpPr>
        <p:spPr>
          <a:xfrm>
            <a:off x="5850760" y="600922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2E6B7F40-776F-4274-A85D-F0135F4BBCEB}"/>
              </a:ext>
            </a:extLst>
          </p:cNvPr>
          <p:cNvCxnSpPr>
            <a:cxnSpLocks/>
            <a:stCxn id="57" idx="7"/>
            <a:endCxn id="50" idx="3"/>
          </p:cNvCxnSpPr>
          <p:nvPr/>
        </p:nvCxnSpPr>
        <p:spPr>
          <a:xfrm flipV="1">
            <a:off x="1618421" y="898221"/>
            <a:ext cx="4044007" cy="153392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1D13C110-D1CB-4D98-8F9A-BA38BF3F2E97}"/>
              </a:ext>
            </a:extLst>
          </p:cNvPr>
          <p:cNvCxnSpPr>
            <a:cxnSpLocks/>
            <a:stCxn id="54" idx="7"/>
            <a:endCxn id="56" idx="2"/>
          </p:cNvCxnSpPr>
          <p:nvPr/>
        </p:nvCxnSpPr>
        <p:spPr>
          <a:xfrm flipV="1">
            <a:off x="1358241" y="3677427"/>
            <a:ext cx="3730258" cy="87877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2E0A5300-146F-49B9-AB8A-F8EB18A040AF}"/>
              </a:ext>
            </a:extLst>
          </p:cNvPr>
          <p:cNvSpPr/>
          <p:nvPr/>
        </p:nvSpPr>
        <p:spPr>
          <a:xfrm>
            <a:off x="7606706" y="428005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E3D1C6BD-25E2-48B5-BA03-42A59E5D9A99}"/>
              </a:ext>
            </a:extLst>
          </p:cNvPr>
          <p:cNvCxnSpPr>
            <a:cxnSpLocks/>
            <a:stCxn id="56" idx="6"/>
            <a:endCxn id="93" idx="2"/>
          </p:cNvCxnSpPr>
          <p:nvPr/>
        </p:nvCxnSpPr>
        <p:spPr>
          <a:xfrm>
            <a:off x="5826731" y="3677427"/>
            <a:ext cx="1779975" cy="97173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4DD2DC9-A469-4D3F-84CB-C3410F5D753F}"/>
              </a:ext>
            </a:extLst>
          </p:cNvPr>
          <p:cNvSpPr txBox="1"/>
          <p:nvPr/>
        </p:nvSpPr>
        <p:spPr>
          <a:xfrm>
            <a:off x="6716718" y="387994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3C0F1040-6EF0-4AE2-A07B-E6A3B7107A68}"/>
              </a:ext>
            </a:extLst>
          </p:cNvPr>
          <p:cNvCxnSpPr>
            <a:cxnSpLocks/>
            <a:stCxn id="52" idx="3"/>
            <a:endCxn id="56" idx="7"/>
          </p:cNvCxnSpPr>
          <p:nvPr/>
        </p:nvCxnSpPr>
        <p:spPr>
          <a:xfrm flipH="1">
            <a:off x="5718619" y="2264077"/>
            <a:ext cx="1754019" cy="115234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2F0B04A-4C7D-4C9B-94F2-788C79687B21}"/>
              </a:ext>
            </a:extLst>
          </p:cNvPr>
          <p:cNvSpPr txBox="1"/>
          <p:nvPr/>
        </p:nvSpPr>
        <p:spPr>
          <a:xfrm>
            <a:off x="6533831" y="228014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CF5E940E-EAA8-4D9D-9DB7-2F206AE92E83}"/>
              </a:ext>
            </a:extLst>
          </p:cNvPr>
          <p:cNvCxnSpPr>
            <a:cxnSpLocks/>
            <a:stCxn id="52" idx="5"/>
            <a:endCxn id="93" idx="0"/>
          </p:cNvCxnSpPr>
          <p:nvPr/>
        </p:nvCxnSpPr>
        <p:spPr>
          <a:xfrm flipH="1">
            <a:off x="7975822" y="2264077"/>
            <a:ext cx="18824" cy="201597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1FC2BF4A-61BD-4B42-BEF2-61EEF37924A6}"/>
              </a:ext>
            </a:extLst>
          </p:cNvPr>
          <p:cNvSpPr txBox="1"/>
          <p:nvPr/>
        </p:nvSpPr>
        <p:spPr>
          <a:xfrm>
            <a:off x="7923999" y="31082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EC886A4A-B541-45CF-ADCF-74B4723A9F8D}"/>
              </a:ext>
            </a:extLst>
          </p:cNvPr>
          <p:cNvCxnSpPr>
            <a:cxnSpLocks/>
            <a:stCxn id="88" idx="6"/>
            <a:endCxn id="93" idx="3"/>
          </p:cNvCxnSpPr>
          <p:nvPr/>
        </p:nvCxnSpPr>
        <p:spPr>
          <a:xfrm flipV="1">
            <a:off x="6588992" y="4910170"/>
            <a:ext cx="1125826" cy="146816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B8729407-C0D4-484E-83F7-59DA70BAA0B7}"/>
              </a:ext>
            </a:extLst>
          </p:cNvPr>
          <p:cNvSpPr txBox="1"/>
          <p:nvPr/>
        </p:nvSpPr>
        <p:spPr>
          <a:xfrm>
            <a:off x="6789368" y="519765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B0EF5809-C02F-4278-86D7-585FC8D09F10}"/>
              </a:ext>
            </a:extLst>
          </p:cNvPr>
          <p:cNvCxnSpPr>
            <a:cxnSpLocks/>
            <a:stCxn id="54" idx="4"/>
            <a:endCxn id="51" idx="1"/>
          </p:cNvCxnSpPr>
          <p:nvPr/>
        </p:nvCxnSpPr>
        <p:spPr>
          <a:xfrm>
            <a:off x="1097237" y="5186317"/>
            <a:ext cx="554804" cy="8229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8C48CD42-C45A-4673-9AEA-473D3840D9A8}"/>
              </a:ext>
            </a:extLst>
          </p:cNvPr>
          <p:cNvSpPr txBox="1"/>
          <p:nvPr/>
        </p:nvSpPr>
        <p:spPr>
          <a:xfrm>
            <a:off x="3214029" y="462184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89794063-04A2-4EFE-A2A8-7555151EF87D}"/>
              </a:ext>
            </a:extLst>
          </p:cNvPr>
          <p:cNvCxnSpPr>
            <a:cxnSpLocks/>
            <a:stCxn id="51" idx="6"/>
            <a:endCxn id="88" idx="2"/>
          </p:cNvCxnSpPr>
          <p:nvPr/>
        </p:nvCxnSpPr>
        <p:spPr>
          <a:xfrm>
            <a:off x="2282161" y="6270224"/>
            <a:ext cx="3568599" cy="1081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E72CF6F-7CA8-4435-8415-22065DF430CD}"/>
              </a:ext>
            </a:extLst>
          </p:cNvPr>
          <p:cNvSpPr txBox="1"/>
          <p:nvPr/>
        </p:nvSpPr>
        <p:spPr>
          <a:xfrm>
            <a:off x="4038512" y="59241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071D133-1BCC-4767-9BE6-9065ED39DA84}"/>
              </a:ext>
            </a:extLst>
          </p:cNvPr>
          <p:cNvSpPr txBox="1"/>
          <p:nvPr/>
        </p:nvSpPr>
        <p:spPr>
          <a:xfrm>
            <a:off x="1367615" y="52658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64300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004845"/>
              </p:ext>
            </p:extLst>
          </p:nvPr>
        </p:nvGraphicFramePr>
        <p:xfrm>
          <a:off x="9011931" y="781550"/>
          <a:ext cx="2808057" cy="545363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987746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978056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33</a:t>
                      </a: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→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9" name="타원 48">
            <a:extLst>
              <a:ext uri="{FF2B5EF4-FFF2-40B4-BE49-F238E27FC236}">
                <a16:creationId xmlns:a16="http://schemas.microsoft.com/office/drawing/2014/main" id="{0FAD2075-D756-470B-9206-7C2E950D46C6}"/>
              </a:ext>
            </a:extLst>
          </p:cNvPr>
          <p:cNvSpPr/>
          <p:nvPr/>
        </p:nvSpPr>
        <p:spPr>
          <a:xfrm>
            <a:off x="438331" y="53467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CF4D7281-49B2-4D94-AFEB-0315FB40A07F}"/>
              </a:ext>
            </a:extLst>
          </p:cNvPr>
          <p:cNvSpPr/>
          <p:nvPr/>
        </p:nvSpPr>
        <p:spPr>
          <a:xfrm>
            <a:off x="5554316" y="26810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277E19A-230D-4DBB-85C9-880C2E55F84F}"/>
              </a:ext>
            </a:extLst>
          </p:cNvPr>
          <p:cNvSpPr/>
          <p:nvPr/>
        </p:nvSpPr>
        <p:spPr>
          <a:xfrm>
            <a:off x="1543929" y="590110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740ED6F-073F-4577-8809-98FD4F3DA147}"/>
              </a:ext>
            </a:extLst>
          </p:cNvPr>
          <p:cNvSpPr/>
          <p:nvPr/>
        </p:nvSpPr>
        <p:spPr>
          <a:xfrm>
            <a:off x="7364526" y="16339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45399C98-BBBA-4034-91EA-EF92056CEE49}"/>
              </a:ext>
            </a:extLst>
          </p:cNvPr>
          <p:cNvSpPr/>
          <p:nvPr/>
        </p:nvSpPr>
        <p:spPr>
          <a:xfrm>
            <a:off x="728121" y="444808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9D9DB48-1664-432E-B500-E140FC983936}"/>
              </a:ext>
            </a:extLst>
          </p:cNvPr>
          <p:cNvSpPr/>
          <p:nvPr/>
        </p:nvSpPr>
        <p:spPr>
          <a:xfrm>
            <a:off x="5088499" y="330831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AAAD6209-DFAE-4851-BFC9-DFE8FD75255E}"/>
              </a:ext>
            </a:extLst>
          </p:cNvPr>
          <p:cNvSpPr/>
          <p:nvPr/>
        </p:nvSpPr>
        <p:spPr>
          <a:xfrm>
            <a:off x="988301" y="232403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E4CCFB52-31F6-4D1B-8E6B-9A0E8EE8BE8C}"/>
              </a:ext>
            </a:extLst>
          </p:cNvPr>
          <p:cNvCxnSpPr>
            <a:cxnSpLocks/>
            <a:stCxn id="49" idx="6"/>
            <a:endCxn id="50" idx="2"/>
          </p:cNvCxnSpPr>
          <p:nvPr/>
        </p:nvCxnSpPr>
        <p:spPr>
          <a:xfrm flipV="1">
            <a:off x="1176563" y="637217"/>
            <a:ext cx="4377753" cy="26656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AF2B473-132E-4485-B585-ABC1F271A1AB}"/>
              </a:ext>
            </a:extLst>
          </p:cNvPr>
          <p:cNvCxnSpPr>
            <a:cxnSpLocks/>
            <a:stCxn id="49" idx="4"/>
            <a:endCxn id="57" idx="1"/>
          </p:cNvCxnSpPr>
          <p:nvPr/>
        </p:nvCxnSpPr>
        <p:spPr>
          <a:xfrm>
            <a:off x="807447" y="1272902"/>
            <a:ext cx="288966" cy="115924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510776C-EB87-4DC8-A309-B01107BBF7BF}"/>
              </a:ext>
            </a:extLst>
          </p:cNvPr>
          <p:cNvCxnSpPr>
            <a:cxnSpLocks/>
            <a:stCxn id="88" idx="0"/>
            <a:endCxn id="56" idx="5"/>
          </p:cNvCxnSpPr>
          <p:nvPr/>
        </p:nvCxnSpPr>
        <p:spPr>
          <a:xfrm flipH="1" flipV="1">
            <a:off x="5718619" y="3938431"/>
            <a:ext cx="501257" cy="20707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497008E9-AD2B-4F1F-8B75-7365A7F11772}"/>
              </a:ext>
            </a:extLst>
          </p:cNvPr>
          <p:cNvCxnSpPr>
            <a:cxnSpLocks/>
            <a:stCxn id="50" idx="4"/>
            <a:endCxn id="56" idx="0"/>
          </p:cNvCxnSpPr>
          <p:nvPr/>
        </p:nvCxnSpPr>
        <p:spPr>
          <a:xfrm flipH="1">
            <a:off x="5457615" y="1006333"/>
            <a:ext cx="465817" cy="23019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3F885E9-332A-47B0-B9DE-ED038B0E2D29}"/>
              </a:ext>
            </a:extLst>
          </p:cNvPr>
          <p:cNvCxnSpPr>
            <a:cxnSpLocks/>
            <a:stCxn id="56" idx="3"/>
            <a:endCxn id="51" idx="7"/>
          </p:cNvCxnSpPr>
          <p:nvPr/>
        </p:nvCxnSpPr>
        <p:spPr>
          <a:xfrm flipH="1">
            <a:off x="2174049" y="3938431"/>
            <a:ext cx="3022562" cy="20707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3A679A4-DC7B-451B-AC4D-2B7193EA323E}"/>
              </a:ext>
            </a:extLst>
          </p:cNvPr>
          <p:cNvSpPr txBox="1"/>
          <p:nvPr/>
        </p:nvSpPr>
        <p:spPr>
          <a:xfrm>
            <a:off x="2639035" y="4486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DEA501A-ED6C-434F-9EF4-EE3C24631624}"/>
              </a:ext>
            </a:extLst>
          </p:cNvPr>
          <p:cNvSpPr txBox="1"/>
          <p:nvPr/>
        </p:nvSpPr>
        <p:spPr>
          <a:xfrm>
            <a:off x="884791" y="1565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C47ABE5-F701-4BA7-B600-F463290EC657}"/>
              </a:ext>
            </a:extLst>
          </p:cNvPr>
          <p:cNvSpPr txBox="1"/>
          <p:nvPr/>
        </p:nvSpPr>
        <p:spPr>
          <a:xfrm>
            <a:off x="3074049" y="370139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721FE9A-E0FB-4BC9-A937-31EBF4AF077F}"/>
              </a:ext>
            </a:extLst>
          </p:cNvPr>
          <p:cNvSpPr txBox="1"/>
          <p:nvPr/>
        </p:nvSpPr>
        <p:spPr>
          <a:xfrm>
            <a:off x="3192106" y="13226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6CE5CEE-85E9-4801-A2CB-C25CE063F67E}"/>
              </a:ext>
            </a:extLst>
          </p:cNvPr>
          <p:cNvSpPr txBox="1"/>
          <p:nvPr/>
        </p:nvSpPr>
        <p:spPr>
          <a:xfrm>
            <a:off x="1272884" y="353832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E7E01A-608F-46BA-9FA0-074473F915DA}"/>
              </a:ext>
            </a:extLst>
          </p:cNvPr>
          <p:cNvSpPr txBox="1"/>
          <p:nvPr/>
        </p:nvSpPr>
        <p:spPr>
          <a:xfrm>
            <a:off x="5476048" y="466389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6DBC9F4-369B-4685-8407-6360679FA52F}"/>
              </a:ext>
            </a:extLst>
          </p:cNvPr>
          <p:cNvSpPr txBox="1"/>
          <p:nvPr/>
        </p:nvSpPr>
        <p:spPr>
          <a:xfrm>
            <a:off x="5196611" y="204010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8960EEE1-7202-4CA6-9F30-23723E3D6AD4}"/>
              </a:ext>
            </a:extLst>
          </p:cNvPr>
          <p:cNvCxnSpPr>
            <a:cxnSpLocks/>
            <a:stCxn id="54" idx="0"/>
            <a:endCxn id="57" idx="4"/>
          </p:cNvCxnSpPr>
          <p:nvPr/>
        </p:nvCxnSpPr>
        <p:spPr>
          <a:xfrm flipV="1">
            <a:off x="1097237" y="3062270"/>
            <a:ext cx="260180" cy="138581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C753695D-910B-471B-A8F9-CD101982CE42}"/>
              </a:ext>
            </a:extLst>
          </p:cNvPr>
          <p:cNvCxnSpPr>
            <a:cxnSpLocks/>
            <a:stCxn id="52" idx="1"/>
            <a:endCxn id="50" idx="6"/>
          </p:cNvCxnSpPr>
          <p:nvPr/>
        </p:nvCxnSpPr>
        <p:spPr>
          <a:xfrm flipH="1" flipV="1">
            <a:off x="6292548" y="637217"/>
            <a:ext cx="1180090" cy="110485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4251E9FD-6CC7-4C98-95B8-46397A148C78}"/>
              </a:ext>
            </a:extLst>
          </p:cNvPr>
          <p:cNvCxnSpPr>
            <a:cxnSpLocks/>
            <a:stCxn id="57" idx="6"/>
            <a:endCxn id="56" idx="1"/>
          </p:cNvCxnSpPr>
          <p:nvPr/>
        </p:nvCxnSpPr>
        <p:spPr>
          <a:xfrm>
            <a:off x="1726533" y="2693154"/>
            <a:ext cx="3470078" cy="72326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1E55BBD-CE17-4C7C-82BE-05D563E0111B}"/>
              </a:ext>
            </a:extLst>
          </p:cNvPr>
          <p:cNvSpPr txBox="1"/>
          <p:nvPr/>
        </p:nvSpPr>
        <p:spPr>
          <a:xfrm>
            <a:off x="6863907" y="8911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BA222B6-305B-47A0-B150-CD7E54BB11CE}"/>
              </a:ext>
            </a:extLst>
          </p:cNvPr>
          <p:cNvSpPr txBox="1"/>
          <p:nvPr/>
        </p:nvSpPr>
        <p:spPr>
          <a:xfrm>
            <a:off x="3813243" y="262653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89D3BE3B-F273-48BE-B2B1-C6007584D785}"/>
              </a:ext>
            </a:extLst>
          </p:cNvPr>
          <p:cNvSpPr/>
          <p:nvPr/>
        </p:nvSpPr>
        <p:spPr>
          <a:xfrm>
            <a:off x="5850760" y="600922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2E6B7F40-776F-4274-A85D-F0135F4BBCEB}"/>
              </a:ext>
            </a:extLst>
          </p:cNvPr>
          <p:cNvCxnSpPr>
            <a:cxnSpLocks/>
            <a:stCxn id="57" idx="7"/>
            <a:endCxn id="50" idx="3"/>
          </p:cNvCxnSpPr>
          <p:nvPr/>
        </p:nvCxnSpPr>
        <p:spPr>
          <a:xfrm flipV="1">
            <a:off x="1618421" y="898221"/>
            <a:ext cx="4044007" cy="153392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1D13C110-D1CB-4D98-8F9A-BA38BF3F2E97}"/>
              </a:ext>
            </a:extLst>
          </p:cNvPr>
          <p:cNvCxnSpPr>
            <a:cxnSpLocks/>
            <a:stCxn id="54" idx="7"/>
            <a:endCxn id="56" idx="2"/>
          </p:cNvCxnSpPr>
          <p:nvPr/>
        </p:nvCxnSpPr>
        <p:spPr>
          <a:xfrm flipV="1">
            <a:off x="1358241" y="3677427"/>
            <a:ext cx="3730258" cy="87877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2E0A5300-146F-49B9-AB8A-F8EB18A040AF}"/>
              </a:ext>
            </a:extLst>
          </p:cNvPr>
          <p:cNvSpPr/>
          <p:nvPr/>
        </p:nvSpPr>
        <p:spPr>
          <a:xfrm>
            <a:off x="7606706" y="428005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E3D1C6BD-25E2-48B5-BA03-42A59E5D9A99}"/>
              </a:ext>
            </a:extLst>
          </p:cNvPr>
          <p:cNvCxnSpPr>
            <a:cxnSpLocks/>
            <a:stCxn id="56" idx="6"/>
            <a:endCxn id="93" idx="2"/>
          </p:cNvCxnSpPr>
          <p:nvPr/>
        </p:nvCxnSpPr>
        <p:spPr>
          <a:xfrm>
            <a:off x="5826731" y="3677427"/>
            <a:ext cx="1779975" cy="97173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4DD2DC9-A469-4D3F-84CB-C3410F5D753F}"/>
              </a:ext>
            </a:extLst>
          </p:cNvPr>
          <p:cNvSpPr txBox="1"/>
          <p:nvPr/>
        </p:nvSpPr>
        <p:spPr>
          <a:xfrm>
            <a:off x="6716718" y="387994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3C0F1040-6EF0-4AE2-A07B-E6A3B7107A68}"/>
              </a:ext>
            </a:extLst>
          </p:cNvPr>
          <p:cNvCxnSpPr>
            <a:cxnSpLocks/>
            <a:stCxn id="52" idx="3"/>
            <a:endCxn id="56" idx="7"/>
          </p:cNvCxnSpPr>
          <p:nvPr/>
        </p:nvCxnSpPr>
        <p:spPr>
          <a:xfrm flipH="1">
            <a:off x="5718619" y="2264077"/>
            <a:ext cx="1754019" cy="115234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2F0B04A-4C7D-4C9B-94F2-788C79687B21}"/>
              </a:ext>
            </a:extLst>
          </p:cNvPr>
          <p:cNvSpPr txBox="1"/>
          <p:nvPr/>
        </p:nvSpPr>
        <p:spPr>
          <a:xfrm>
            <a:off x="6533831" y="228014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CF5E940E-EAA8-4D9D-9DB7-2F206AE92E83}"/>
              </a:ext>
            </a:extLst>
          </p:cNvPr>
          <p:cNvCxnSpPr>
            <a:cxnSpLocks/>
            <a:stCxn id="52" idx="5"/>
            <a:endCxn id="93" idx="0"/>
          </p:cNvCxnSpPr>
          <p:nvPr/>
        </p:nvCxnSpPr>
        <p:spPr>
          <a:xfrm flipH="1">
            <a:off x="7975822" y="2264077"/>
            <a:ext cx="18824" cy="201597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1FC2BF4A-61BD-4B42-BEF2-61EEF37924A6}"/>
              </a:ext>
            </a:extLst>
          </p:cNvPr>
          <p:cNvSpPr txBox="1"/>
          <p:nvPr/>
        </p:nvSpPr>
        <p:spPr>
          <a:xfrm>
            <a:off x="7923999" y="31082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EC886A4A-B541-45CF-ADCF-74B4723A9F8D}"/>
              </a:ext>
            </a:extLst>
          </p:cNvPr>
          <p:cNvCxnSpPr>
            <a:cxnSpLocks/>
            <a:stCxn id="88" idx="6"/>
            <a:endCxn id="93" idx="3"/>
          </p:cNvCxnSpPr>
          <p:nvPr/>
        </p:nvCxnSpPr>
        <p:spPr>
          <a:xfrm flipV="1">
            <a:off x="6588992" y="4910170"/>
            <a:ext cx="1125826" cy="146816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B8729407-C0D4-484E-83F7-59DA70BAA0B7}"/>
              </a:ext>
            </a:extLst>
          </p:cNvPr>
          <p:cNvSpPr txBox="1"/>
          <p:nvPr/>
        </p:nvSpPr>
        <p:spPr>
          <a:xfrm>
            <a:off x="6789368" y="519765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B0EF5809-C02F-4278-86D7-585FC8D09F10}"/>
              </a:ext>
            </a:extLst>
          </p:cNvPr>
          <p:cNvCxnSpPr>
            <a:cxnSpLocks/>
            <a:stCxn id="54" idx="4"/>
            <a:endCxn id="51" idx="1"/>
          </p:cNvCxnSpPr>
          <p:nvPr/>
        </p:nvCxnSpPr>
        <p:spPr>
          <a:xfrm>
            <a:off x="1097237" y="5186317"/>
            <a:ext cx="554804" cy="8229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8C48CD42-C45A-4673-9AEA-473D3840D9A8}"/>
              </a:ext>
            </a:extLst>
          </p:cNvPr>
          <p:cNvSpPr txBox="1"/>
          <p:nvPr/>
        </p:nvSpPr>
        <p:spPr>
          <a:xfrm>
            <a:off x="3214029" y="462184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89794063-04A2-4EFE-A2A8-7555151EF87D}"/>
              </a:ext>
            </a:extLst>
          </p:cNvPr>
          <p:cNvCxnSpPr>
            <a:cxnSpLocks/>
            <a:stCxn id="51" idx="6"/>
            <a:endCxn id="88" idx="2"/>
          </p:cNvCxnSpPr>
          <p:nvPr/>
        </p:nvCxnSpPr>
        <p:spPr>
          <a:xfrm>
            <a:off x="2282161" y="6270224"/>
            <a:ext cx="3568599" cy="1081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E72CF6F-7CA8-4435-8415-22065DF430CD}"/>
              </a:ext>
            </a:extLst>
          </p:cNvPr>
          <p:cNvSpPr txBox="1"/>
          <p:nvPr/>
        </p:nvSpPr>
        <p:spPr>
          <a:xfrm>
            <a:off x="4038512" y="59241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071D133-1BCC-4767-9BE6-9065ED39DA84}"/>
              </a:ext>
            </a:extLst>
          </p:cNvPr>
          <p:cNvSpPr txBox="1"/>
          <p:nvPr/>
        </p:nvSpPr>
        <p:spPr>
          <a:xfrm>
            <a:off x="1367615" y="52658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47539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595233"/>
              </p:ext>
            </p:extLst>
          </p:nvPr>
        </p:nvGraphicFramePr>
        <p:xfrm>
          <a:off x="9011931" y="695413"/>
          <a:ext cx="2808057" cy="545363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987746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978056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9" name="타원 48">
            <a:extLst>
              <a:ext uri="{FF2B5EF4-FFF2-40B4-BE49-F238E27FC236}">
                <a16:creationId xmlns:a16="http://schemas.microsoft.com/office/drawing/2014/main" id="{0FAD2075-D756-470B-9206-7C2E950D46C6}"/>
              </a:ext>
            </a:extLst>
          </p:cNvPr>
          <p:cNvSpPr/>
          <p:nvPr/>
        </p:nvSpPr>
        <p:spPr>
          <a:xfrm>
            <a:off x="438331" y="53467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CF4D7281-49B2-4D94-AFEB-0315FB40A07F}"/>
              </a:ext>
            </a:extLst>
          </p:cNvPr>
          <p:cNvSpPr/>
          <p:nvPr/>
        </p:nvSpPr>
        <p:spPr>
          <a:xfrm>
            <a:off x="5554316" y="26810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277E19A-230D-4DBB-85C9-880C2E55F84F}"/>
              </a:ext>
            </a:extLst>
          </p:cNvPr>
          <p:cNvSpPr/>
          <p:nvPr/>
        </p:nvSpPr>
        <p:spPr>
          <a:xfrm>
            <a:off x="1543929" y="590110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740ED6F-073F-4577-8809-98FD4F3DA147}"/>
              </a:ext>
            </a:extLst>
          </p:cNvPr>
          <p:cNvSpPr/>
          <p:nvPr/>
        </p:nvSpPr>
        <p:spPr>
          <a:xfrm>
            <a:off x="7364526" y="16339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45399C98-BBBA-4034-91EA-EF92056CEE49}"/>
              </a:ext>
            </a:extLst>
          </p:cNvPr>
          <p:cNvSpPr/>
          <p:nvPr/>
        </p:nvSpPr>
        <p:spPr>
          <a:xfrm>
            <a:off x="728121" y="444808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9D9DB48-1664-432E-B500-E140FC983936}"/>
              </a:ext>
            </a:extLst>
          </p:cNvPr>
          <p:cNvSpPr/>
          <p:nvPr/>
        </p:nvSpPr>
        <p:spPr>
          <a:xfrm>
            <a:off x="5088499" y="330831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AAAD6209-DFAE-4851-BFC9-DFE8FD75255E}"/>
              </a:ext>
            </a:extLst>
          </p:cNvPr>
          <p:cNvSpPr/>
          <p:nvPr/>
        </p:nvSpPr>
        <p:spPr>
          <a:xfrm>
            <a:off x="988301" y="232403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E4CCFB52-31F6-4D1B-8E6B-9A0E8EE8BE8C}"/>
              </a:ext>
            </a:extLst>
          </p:cNvPr>
          <p:cNvCxnSpPr>
            <a:cxnSpLocks/>
            <a:stCxn id="49" idx="6"/>
            <a:endCxn id="50" idx="2"/>
          </p:cNvCxnSpPr>
          <p:nvPr/>
        </p:nvCxnSpPr>
        <p:spPr>
          <a:xfrm flipV="1">
            <a:off x="1176563" y="637217"/>
            <a:ext cx="4377753" cy="26656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AF2B473-132E-4485-B585-ABC1F271A1AB}"/>
              </a:ext>
            </a:extLst>
          </p:cNvPr>
          <p:cNvCxnSpPr>
            <a:cxnSpLocks/>
            <a:stCxn id="49" idx="4"/>
            <a:endCxn id="57" idx="1"/>
          </p:cNvCxnSpPr>
          <p:nvPr/>
        </p:nvCxnSpPr>
        <p:spPr>
          <a:xfrm>
            <a:off x="807447" y="1272902"/>
            <a:ext cx="288966" cy="115924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510776C-EB87-4DC8-A309-B01107BBF7BF}"/>
              </a:ext>
            </a:extLst>
          </p:cNvPr>
          <p:cNvCxnSpPr>
            <a:cxnSpLocks/>
            <a:stCxn id="88" idx="0"/>
            <a:endCxn id="56" idx="5"/>
          </p:cNvCxnSpPr>
          <p:nvPr/>
        </p:nvCxnSpPr>
        <p:spPr>
          <a:xfrm flipH="1" flipV="1">
            <a:off x="5718619" y="3938431"/>
            <a:ext cx="501257" cy="20707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497008E9-AD2B-4F1F-8B75-7365A7F11772}"/>
              </a:ext>
            </a:extLst>
          </p:cNvPr>
          <p:cNvCxnSpPr>
            <a:cxnSpLocks/>
            <a:stCxn id="50" idx="4"/>
            <a:endCxn id="56" idx="0"/>
          </p:cNvCxnSpPr>
          <p:nvPr/>
        </p:nvCxnSpPr>
        <p:spPr>
          <a:xfrm flipH="1">
            <a:off x="5457615" y="1006333"/>
            <a:ext cx="465817" cy="23019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3F885E9-332A-47B0-B9DE-ED038B0E2D29}"/>
              </a:ext>
            </a:extLst>
          </p:cNvPr>
          <p:cNvCxnSpPr>
            <a:cxnSpLocks/>
            <a:stCxn id="56" idx="3"/>
            <a:endCxn id="51" idx="7"/>
          </p:cNvCxnSpPr>
          <p:nvPr/>
        </p:nvCxnSpPr>
        <p:spPr>
          <a:xfrm flipH="1">
            <a:off x="2174049" y="3938431"/>
            <a:ext cx="3022562" cy="20707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3A679A4-DC7B-451B-AC4D-2B7193EA323E}"/>
              </a:ext>
            </a:extLst>
          </p:cNvPr>
          <p:cNvSpPr txBox="1"/>
          <p:nvPr/>
        </p:nvSpPr>
        <p:spPr>
          <a:xfrm>
            <a:off x="2639035" y="4486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DEA501A-ED6C-434F-9EF4-EE3C24631624}"/>
              </a:ext>
            </a:extLst>
          </p:cNvPr>
          <p:cNvSpPr txBox="1"/>
          <p:nvPr/>
        </p:nvSpPr>
        <p:spPr>
          <a:xfrm>
            <a:off x="884791" y="1565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C47ABE5-F701-4BA7-B600-F463290EC657}"/>
              </a:ext>
            </a:extLst>
          </p:cNvPr>
          <p:cNvSpPr txBox="1"/>
          <p:nvPr/>
        </p:nvSpPr>
        <p:spPr>
          <a:xfrm>
            <a:off x="3074049" y="370139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721FE9A-E0FB-4BC9-A937-31EBF4AF077F}"/>
              </a:ext>
            </a:extLst>
          </p:cNvPr>
          <p:cNvSpPr txBox="1"/>
          <p:nvPr/>
        </p:nvSpPr>
        <p:spPr>
          <a:xfrm>
            <a:off x="3192106" y="13226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6CE5CEE-85E9-4801-A2CB-C25CE063F67E}"/>
              </a:ext>
            </a:extLst>
          </p:cNvPr>
          <p:cNvSpPr txBox="1"/>
          <p:nvPr/>
        </p:nvSpPr>
        <p:spPr>
          <a:xfrm>
            <a:off x="1272884" y="353832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E7E01A-608F-46BA-9FA0-074473F915DA}"/>
              </a:ext>
            </a:extLst>
          </p:cNvPr>
          <p:cNvSpPr txBox="1"/>
          <p:nvPr/>
        </p:nvSpPr>
        <p:spPr>
          <a:xfrm>
            <a:off x="5476048" y="466389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6DBC9F4-369B-4685-8407-6360679FA52F}"/>
              </a:ext>
            </a:extLst>
          </p:cNvPr>
          <p:cNvSpPr txBox="1"/>
          <p:nvPr/>
        </p:nvSpPr>
        <p:spPr>
          <a:xfrm>
            <a:off x="5196611" y="204010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8960EEE1-7202-4CA6-9F30-23723E3D6AD4}"/>
              </a:ext>
            </a:extLst>
          </p:cNvPr>
          <p:cNvCxnSpPr>
            <a:cxnSpLocks/>
            <a:stCxn id="54" idx="0"/>
            <a:endCxn id="57" idx="4"/>
          </p:cNvCxnSpPr>
          <p:nvPr/>
        </p:nvCxnSpPr>
        <p:spPr>
          <a:xfrm flipV="1">
            <a:off x="1097237" y="3062270"/>
            <a:ext cx="260180" cy="138581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C753695D-910B-471B-A8F9-CD101982CE42}"/>
              </a:ext>
            </a:extLst>
          </p:cNvPr>
          <p:cNvCxnSpPr>
            <a:cxnSpLocks/>
            <a:stCxn id="52" idx="1"/>
            <a:endCxn id="50" idx="6"/>
          </p:cNvCxnSpPr>
          <p:nvPr/>
        </p:nvCxnSpPr>
        <p:spPr>
          <a:xfrm flipH="1" flipV="1">
            <a:off x="6292548" y="637217"/>
            <a:ext cx="1180090" cy="110485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4251E9FD-6CC7-4C98-95B8-46397A148C78}"/>
              </a:ext>
            </a:extLst>
          </p:cNvPr>
          <p:cNvCxnSpPr>
            <a:cxnSpLocks/>
            <a:stCxn id="57" idx="6"/>
            <a:endCxn id="56" idx="1"/>
          </p:cNvCxnSpPr>
          <p:nvPr/>
        </p:nvCxnSpPr>
        <p:spPr>
          <a:xfrm>
            <a:off x="1726533" y="2693154"/>
            <a:ext cx="3470078" cy="72326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1E55BBD-CE17-4C7C-82BE-05D563E0111B}"/>
              </a:ext>
            </a:extLst>
          </p:cNvPr>
          <p:cNvSpPr txBox="1"/>
          <p:nvPr/>
        </p:nvSpPr>
        <p:spPr>
          <a:xfrm>
            <a:off x="6863907" y="8911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BA222B6-305B-47A0-B150-CD7E54BB11CE}"/>
              </a:ext>
            </a:extLst>
          </p:cNvPr>
          <p:cNvSpPr txBox="1"/>
          <p:nvPr/>
        </p:nvSpPr>
        <p:spPr>
          <a:xfrm>
            <a:off x="3813243" y="262653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89D3BE3B-F273-48BE-B2B1-C6007584D785}"/>
              </a:ext>
            </a:extLst>
          </p:cNvPr>
          <p:cNvSpPr/>
          <p:nvPr/>
        </p:nvSpPr>
        <p:spPr>
          <a:xfrm>
            <a:off x="5850760" y="600922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2E6B7F40-776F-4274-A85D-F0135F4BBCEB}"/>
              </a:ext>
            </a:extLst>
          </p:cNvPr>
          <p:cNvCxnSpPr>
            <a:cxnSpLocks/>
            <a:stCxn id="57" idx="7"/>
            <a:endCxn id="50" idx="3"/>
          </p:cNvCxnSpPr>
          <p:nvPr/>
        </p:nvCxnSpPr>
        <p:spPr>
          <a:xfrm flipV="1">
            <a:off x="1618421" y="898221"/>
            <a:ext cx="4044007" cy="153392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1D13C110-D1CB-4D98-8F9A-BA38BF3F2E97}"/>
              </a:ext>
            </a:extLst>
          </p:cNvPr>
          <p:cNvCxnSpPr>
            <a:cxnSpLocks/>
            <a:stCxn id="54" idx="7"/>
            <a:endCxn id="56" idx="2"/>
          </p:cNvCxnSpPr>
          <p:nvPr/>
        </p:nvCxnSpPr>
        <p:spPr>
          <a:xfrm flipV="1">
            <a:off x="1358241" y="3677427"/>
            <a:ext cx="3730258" cy="87877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2E0A5300-146F-49B9-AB8A-F8EB18A040AF}"/>
              </a:ext>
            </a:extLst>
          </p:cNvPr>
          <p:cNvSpPr/>
          <p:nvPr/>
        </p:nvSpPr>
        <p:spPr>
          <a:xfrm>
            <a:off x="7606706" y="428005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E3D1C6BD-25E2-48B5-BA03-42A59E5D9A99}"/>
              </a:ext>
            </a:extLst>
          </p:cNvPr>
          <p:cNvCxnSpPr>
            <a:cxnSpLocks/>
            <a:stCxn id="56" idx="6"/>
            <a:endCxn id="93" idx="2"/>
          </p:cNvCxnSpPr>
          <p:nvPr/>
        </p:nvCxnSpPr>
        <p:spPr>
          <a:xfrm>
            <a:off x="5826731" y="3677427"/>
            <a:ext cx="1779975" cy="97173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4DD2DC9-A469-4D3F-84CB-C3410F5D753F}"/>
              </a:ext>
            </a:extLst>
          </p:cNvPr>
          <p:cNvSpPr txBox="1"/>
          <p:nvPr/>
        </p:nvSpPr>
        <p:spPr>
          <a:xfrm>
            <a:off x="6716718" y="387994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3C0F1040-6EF0-4AE2-A07B-E6A3B7107A68}"/>
              </a:ext>
            </a:extLst>
          </p:cNvPr>
          <p:cNvCxnSpPr>
            <a:cxnSpLocks/>
            <a:stCxn id="52" idx="3"/>
            <a:endCxn id="56" idx="7"/>
          </p:cNvCxnSpPr>
          <p:nvPr/>
        </p:nvCxnSpPr>
        <p:spPr>
          <a:xfrm flipH="1">
            <a:off x="5718619" y="2264077"/>
            <a:ext cx="1754019" cy="11523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2F0B04A-4C7D-4C9B-94F2-788C79687B21}"/>
              </a:ext>
            </a:extLst>
          </p:cNvPr>
          <p:cNvSpPr txBox="1"/>
          <p:nvPr/>
        </p:nvSpPr>
        <p:spPr>
          <a:xfrm>
            <a:off x="6533831" y="228014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CF5E940E-EAA8-4D9D-9DB7-2F206AE92E83}"/>
              </a:ext>
            </a:extLst>
          </p:cNvPr>
          <p:cNvCxnSpPr>
            <a:cxnSpLocks/>
            <a:stCxn id="52" idx="5"/>
            <a:endCxn id="93" idx="0"/>
          </p:cNvCxnSpPr>
          <p:nvPr/>
        </p:nvCxnSpPr>
        <p:spPr>
          <a:xfrm flipH="1">
            <a:off x="7975822" y="2264077"/>
            <a:ext cx="18824" cy="201597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1FC2BF4A-61BD-4B42-BEF2-61EEF37924A6}"/>
              </a:ext>
            </a:extLst>
          </p:cNvPr>
          <p:cNvSpPr txBox="1"/>
          <p:nvPr/>
        </p:nvSpPr>
        <p:spPr>
          <a:xfrm>
            <a:off x="7923999" y="31082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EC886A4A-B541-45CF-ADCF-74B4723A9F8D}"/>
              </a:ext>
            </a:extLst>
          </p:cNvPr>
          <p:cNvCxnSpPr>
            <a:cxnSpLocks/>
            <a:stCxn id="88" idx="6"/>
            <a:endCxn id="93" idx="3"/>
          </p:cNvCxnSpPr>
          <p:nvPr/>
        </p:nvCxnSpPr>
        <p:spPr>
          <a:xfrm flipV="1">
            <a:off x="6588992" y="4910170"/>
            <a:ext cx="1125826" cy="146816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B8729407-C0D4-484E-83F7-59DA70BAA0B7}"/>
              </a:ext>
            </a:extLst>
          </p:cNvPr>
          <p:cNvSpPr txBox="1"/>
          <p:nvPr/>
        </p:nvSpPr>
        <p:spPr>
          <a:xfrm>
            <a:off x="6789368" y="519765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B0EF5809-C02F-4278-86D7-585FC8D09F10}"/>
              </a:ext>
            </a:extLst>
          </p:cNvPr>
          <p:cNvCxnSpPr>
            <a:cxnSpLocks/>
            <a:stCxn id="54" idx="4"/>
            <a:endCxn id="51" idx="1"/>
          </p:cNvCxnSpPr>
          <p:nvPr/>
        </p:nvCxnSpPr>
        <p:spPr>
          <a:xfrm>
            <a:off x="1097237" y="5186317"/>
            <a:ext cx="554804" cy="8229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8C48CD42-C45A-4673-9AEA-473D3840D9A8}"/>
              </a:ext>
            </a:extLst>
          </p:cNvPr>
          <p:cNvSpPr txBox="1"/>
          <p:nvPr/>
        </p:nvSpPr>
        <p:spPr>
          <a:xfrm>
            <a:off x="3214029" y="462184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89794063-04A2-4EFE-A2A8-7555151EF87D}"/>
              </a:ext>
            </a:extLst>
          </p:cNvPr>
          <p:cNvCxnSpPr>
            <a:cxnSpLocks/>
            <a:stCxn id="51" idx="6"/>
            <a:endCxn id="88" idx="2"/>
          </p:cNvCxnSpPr>
          <p:nvPr/>
        </p:nvCxnSpPr>
        <p:spPr>
          <a:xfrm>
            <a:off x="2282161" y="6270224"/>
            <a:ext cx="3568599" cy="1081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E72CF6F-7CA8-4435-8415-22065DF430CD}"/>
              </a:ext>
            </a:extLst>
          </p:cNvPr>
          <p:cNvSpPr txBox="1"/>
          <p:nvPr/>
        </p:nvSpPr>
        <p:spPr>
          <a:xfrm>
            <a:off x="4038512" y="59241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071D133-1BCC-4767-9BE6-9065ED39DA84}"/>
              </a:ext>
            </a:extLst>
          </p:cNvPr>
          <p:cNvSpPr txBox="1"/>
          <p:nvPr/>
        </p:nvSpPr>
        <p:spPr>
          <a:xfrm>
            <a:off x="1367615" y="52658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66558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268839"/>
              </p:ext>
            </p:extLst>
          </p:nvPr>
        </p:nvGraphicFramePr>
        <p:xfrm>
          <a:off x="9011931" y="581495"/>
          <a:ext cx="2808057" cy="545363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987746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978056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36</a:t>
                      </a: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→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9" name="타원 48">
            <a:extLst>
              <a:ext uri="{FF2B5EF4-FFF2-40B4-BE49-F238E27FC236}">
                <a16:creationId xmlns:a16="http://schemas.microsoft.com/office/drawing/2014/main" id="{0FAD2075-D756-470B-9206-7C2E950D46C6}"/>
              </a:ext>
            </a:extLst>
          </p:cNvPr>
          <p:cNvSpPr/>
          <p:nvPr/>
        </p:nvSpPr>
        <p:spPr>
          <a:xfrm>
            <a:off x="438331" y="53467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CF4D7281-49B2-4D94-AFEB-0315FB40A07F}"/>
              </a:ext>
            </a:extLst>
          </p:cNvPr>
          <p:cNvSpPr/>
          <p:nvPr/>
        </p:nvSpPr>
        <p:spPr>
          <a:xfrm>
            <a:off x="5554316" y="26810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277E19A-230D-4DBB-85C9-880C2E55F84F}"/>
              </a:ext>
            </a:extLst>
          </p:cNvPr>
          <p:cNvSpPr/>
          <p:nvPr/>
        </p:nvSpPr>
        <p:spPr>
          <a:xfrm>
            <a:off x="1543929" y="590110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740ED6F-073F-4577-8809-98FD4F3DA147}"/>
              </a:ext>
            </a:extLst>
          </p:cNvPr>
          <p:cNvSpPr/>
          <p:nvPr/>
        </p:nvSpPr>
        <p:spPr>
          <a:xfrm>
            <a:off x="7364526" y="16339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45399C98-BBBA-4034-91EA-EF92056CEE49}"/>
              </a:ext>
            </a:extLst>
          </p:cNvPr>
          <p:cNvSpPr/>
          <p:nvPr/>
        </p:nvSpPr>
        <p:spPr>
          <a:xfrm>
            <a:off x="728121" y="444808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9D9DB48-1664-432E-B500-E140FC983936}"/>
              </a:ext>
            </a:extLst>
          </p:cNvPr>
          <p:cNvSpPr/>
          <p:nvPr/>
        </p:nvSpPr>
        <p:spPr>
          <a:xfrm>
            <a:off x="5088499" y="330831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AAAD6209-DFAE-4851-BFC9-DFE8FD75255E}"/>
              </a:ext>
            </a:extLst>
          </p:cNvPr>
          <p:cNvSpPr/>
          <p:nvPr/>
        </p:nvSpPr>
        <p:spPr>
          <a:xfrm>
            <a:off x="988301" y="232403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E4CCFB52-31F6-4D1B-8E6B-9A0E8EE8BE8C}"/>
              </a:ext>
            </a:extLst>
          </p:cNvPr>
          <p:cNvCxnSpPr>
            <a:cxnSpLocks/>
            <a:stCxn id="49" idx="6"/>
            <a:endCxn id="50" idx="2"/>
          </p:cNvCxnSpPr>
          <p:nvPr/>
        </p:nvCxnSpPr>
        <p:spPr>
          <a:xfrm flipV="1">
            <a:off x="1176563" y="637217"/>
            <a:ext cx="4377753" cy="26656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AF2B473-132E-4485-B585-ABC1F271A1AB}"/>
              </a:ext>
            </a:extLst>
          </p:cNvPr>
          <p:cNvCxnSpPr>
            <a:cxnSpLocks/>
            <a:stCxn id="49" idx="4"/>
            <a:endCxn id="57" idx="1"/>
          </p:cNvCxnSpPr>
          <p:nvPr/>
        </p:nvCxnSpPr>
        <p:spPr>
          <a:xfrm>
            <a:off x="807447" y="1272902"/>
            <a:ext cx="288966" cy="115924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510776C-EB87-4DC8-A309-B01107BBF7BF}"/>
              </a:ext>
            </a:extLst>
          </p:cNvPr>
          <p:cNvCxnSpPr>
            <a:cxnSpLocks/>
            <a:stCxn id="88" idx="0"/>
            <a:endCxn id="56" idx="5"/>
          </p:cNvCxnSpPr>
          <p:nvPr/>
        </p:nvCxnSpPr>
        <p:spPr>
          <a:xfrm flipH="1" flipV="1">
            <a:off x="5718619" y="3938431"/>
            <a:ext cx="501257" cy="20707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497008E9-AD2B-4F1F-8B75-7365A7F11772}"/>
              </a:ext>
            </a:extLst>
          </p:cNvPr>
          <p:cNvCxnSpPr>
            <a:cxnSpLocks/>
            <a:stCxn id="50" idx="4"/>
            <a:endCxn id="56" idx="0"/>
          </p:cNvCxnSpPr>
          <p:nvPr/>
        </p:nvCxnSpPr>
        <p:spPr>
          <a:xfrm flipH="1">
            <a:off x="5457615" y="1006333"/>
            <a:ext cx="465817" cy="23019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3F885E9-332A-47B0-B9DE-ED038B0E2D29}"/>
              </a:ext>
            </a:extLst>
          </p:cNvPr>
          <p:cNvCxnSpPr>
            <a:cxnSpLocks/>
            <a:stCxn id="56" idx="3"/>
            <a:endCxn id="51" idx="7"/>
          </p:cNvCxnSpPr>
          <p:nvPr/>
        </p:nvCxnSpPr>
        <p:spPr>
          <a:xfrm flipH="1">
            <a:off x="2174049" y="3938431"/>
            <a:ext cx="3022562" cy="20707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3A679A4-DC7B-451B-AC4D-2B7193EA323E}"/>
              </a:ext>
            </a:extLst>
          </p:cNvPr>
          <p:cNvSpPr txBox="1"/>
          <p:nvPr/>
        </p:nvSpPr>
        <p:spPr>
          <a:xfrm>
            <a:off x="2639035" y="4486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DEA501A-ED6C-434F-9EF4-EE3C24631624}"/>
              </a:ext>
            </a:extLst>
          </p:cNvPr>
          <p:cNvSpPr txBox="1"/>
          <p:nvPr/>
        </p:nvSpPr>
        <p:spPr>
          <a:xfrm>
            <a:off x="884791" y="1565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C47ABE5-F701-4BA7-B600-F463290EC657}"/>
              </a:ext>
            </a:extLst>
          </p:cNvPr>
          <p:cNvSpPr txBox="1"/>
          <p:nvPr/>
        </p:nvSpPr>
        <p:spPr>
          <a:xfrm>
            <a:off x="3074049" y="370139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721FE9A-E0FB-4BC9-A937-31EBF4AF077F}"/>
              </a:ext>
            </a:extLst>
          </p:cNvPr>
          <p:cNvSpPr txBox="1"/>
          <p:nvPr/>
        </p:nvSpPr>
        <p:spPr>
          <a:xfrm>
            <a:off x="3192106" y="13226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6CE5CEE-85E9-4801-A2CB-C25CE063F67E}"/>
              </a:ext>
            </a:extLst>
          </p:cNvPr>
          <p:cNvSpPr txBox="1"/>
          <p:nvPr/>
        </p:nvSpPr>
        <p:spPr>
          <a:xfrm>
            <a:off x="1272884" y="353832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E7E01A-608F-46BA-9FA0-074473F915DA}"/>
              </a:ext>
            </a:extLst>
          </p:cNvPr>
          <p:cNvSpPr txBox="1"/>
          <p:nvPr/>
        </p:nvSpPr>
        <p:spPr>
          <a:xfrm>
            <a:off x="5476048" y="466389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6DBC9F4-369B-4685-8407-6360679FA52F}"/>
              </a:ext>
            </a:extLst>
          </p:cNvPr>
          <p:cNvSpPr txBox="1"/>
          <p:nvPr/>
        </p:nvSpPr>
        <p:spPr>
          <a:xfrm>
            <a:off x="5196611" y="204010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8960EEE1-7202-4CA6-9F30-23723E3D6AD4}"/>
              </a:ext>
            </a:extLst>
          </p:cNvPr>
          <p:cNvCxnSpPr>
            <a:cxnSpLocks/>
            <a:stCxn id="54" idx="0"/>
            <a:endCxn id="57" idx="4"/>
          </p:cNvCxnSpPr>
          <p:nvPr/>
        </p:nvCxnSpPr>
        <p:spPr>
          <a:xfrm flipV="1">
            <a:off x="1097237" y="3062270"/>
            <a:ext cx="260180" cy="138581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C753695D-910B-471B-A8F9-CD101982CE42}"/>
              </a:ext>
            </a:extLst>
          </p:cNvPr>
          <p:cNvCxnSpPr>
            <a:cxnSpLocks/>
            <a:stCxn id="52" idx="1"/>
            <a:endCxn id="50" idx="6"/>
          </p:cNvCxnSpPr>
          <p:nvPr/>
        </p:nvCxnSpPr>
        <p:spPr>
          <a:xfrm flipH="1" flipV="1">
            <a:off x="6292548" y="637217"/>
            <a:ext cx="1180090" cy="110485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4251E9FD-6CC7-4C98-95B8-46397A148C78}"/>
              </a:ext>
            </a:extLst>
          </p:cNvPr>
          <p:cNvCxnSpPr>
            <a:cxnSpLocks/>
            <a:stCxn id="57" idx="6"/>
            <a:endCxn id="56" idx="1"/>
          </p:cNvCxnSpPr>
          <p:nvPr/>
        </p:nvCxnSpPr>
        <p:spPr>
          <a:xfrm>
            <a:off x="1726533" y="2693154"/>
            <a:ext cx="3470078" cy="72326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1E55BBD-CE17-4C7C-82BE-05D563E0111B}"/>
              </a:ext>
            </a:extLst>
          </p:cNvPr>
          <p:cNvSpPr txBox="1"/>
          <p:nvPr/>
        </p:nvSpPr>
        <p:spPr>
          <a:xfrm>
            <a:off x="6863907" y="8911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BA222B6-305B-47A0-B150-CD7E54BB11CE}"/>
              </a:ext>
            </a:extLst>
          </p:cNvPr>
          <p:cNvSpPr txBox="1"/>
          <p:nvPr/>
        </p:nvSpPr>
        <p:spPr>
          <a:xfrm>
            <a:off x="3813243" y="262653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89D3BE3B-F273-48BE-B2B1-C6007584D785}"/>
              </a:ext>
            </a:extLst>
          </p:cNvPr>
          <p:cNvSpPr/>
          <p:nvPr/>
        </p:nvSpPr>
        <p:spPr>
          <a:xfrm>
            <a:off x="5850760" y="600922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2E6B7F40-776F-4274-A85D-F0135F4BBCEB}"/>
              </a:ext>
            </a:extLst>
          </p:cNvPr>
          <p:cNvCxnSpPr>
            <a:cxnSpLocks/>
            <a:stCxn id="57" idx="7"/>
            <a:endCxn id="50" idx="3"/>
          </p:cNvCxnSpPr>
          <p:nvPr/>
        </p:nvCxnSpPr>
        <p:spPr>
          <a:xfrm flipV="1">
            <a:off x="1618421" y="898221"/>
            <a:ext cx="4044007" cy="153392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1D13C110-D1CB-4D98-8F9A-BA38BF3F2E97}"/>
              </a:ext>
            </a:extLst>
          </p:cNvPr>
          <p:cNvCxnSpPr>
            <a:cxnSpLocks/>
            <a:stCxn id="54" idx="7"/>
            <a:endCxn id="56" idx="2"/>
          </p:cNvCxnSpPr>
          <p:nvPr/>
        </p:nvCxnSpPr>
        <p:spPr>
          <a:xfrm flipV="1">
            <a:off x="1358241" y="3677427"/>
            <a:ext cx="3730258" cy="8787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2E0A5300-146F-49B9-AB8A-F8EB18A040AF}"/>
              </a:ext>
            </a:extLst>
          </p:cNvPr>
          <p:cNvSpPr/>
          <p:nvPr/>
        </p:nvSpPr>
        <p:spPr>
          <a:xfrm>
            <a:off x="7606706" y="428005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E3D1C6BD-25E2-48B5-BA03-42A59E5D9A99}"/>
              </a:ext>
            </a:extLst>
          </p:cNvPr>
          <p:cNvCxnSpPr>
            <a:cxnSpLocks/>
            <a:stCxn id="56" idx="6"/>
            <a:endCxn id="93" idx="2"/>
          </p:cNvCxnSpPr>
          <p:nvPr/>
        </p:nvCxnSpPr>
        <p:spPr>
          <a:xfrm>
            <a:off x="5826731" y="3677427"/>
            <a:ext cx="1779975" cy="97173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4DD2DC9-A469-4D3F-84CB-C3410F5D753F}"/>
              </a:ext>
            </a:extLst>
          </p:cNvPr>
          <p:cNvSpPr txBox="1"/>
          <p:nvPr/>
        </p:nvSpPr>
        <p:spPr>
          <a:xfrm>
            <a:off x="6716718" y="387994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3C0F1040-6EF0-4AE2-A07B-E6A3B7107A68}"/>
              </a:ext>
            </a:extLst>
          </p:cNvPr>
          <p:cNvCxnSpPr>
            <a:cxnSpLocks/>
            <a:stCxn id="52" idx="3"/>
            <a:endCxn id="56" idx="7"/>
          </p:cNvCxnSpPr>
          <p:nvPr/>
        </p:nvCxnSpPr>
        <p:spPr>
          <a:xfrm flipH="1">
            <a:off x="5718619" y="2264077"/>
            <a:ext cx="1754019" cy="11523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2F0B04A-4C7D-4C9B-94F2-788C79687B21}"/>
              </a:ext>
            </a:extLst>
          </p:cNvPr>
          <p:cNvSpPr txBox="1"/>
          <p:nvPr/>
        </p:nvSpPr>
        <p:spPr>
          <a:xfrm>
            <a:off x="6533831" y="228014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CF5E940E-EAA8-4D9D-9DB7-2F206AE92E83}"/>
              </a:ext>
            </a:extLst>
          </p:cNvPr>
          <p:cNvCxnSpPr>
            <a:cxnSpLocks/>
            <a:stCxn id="52" idx="5"/>
            <a:endCxn id="93" idx="0"/>
          </p:cNvCxnSpPr>
          <p:nvPr/>
        </p:nvCxnSpPr>
        <p:spPr>
          <a:xfrm flipH="1">
            <a:off x="7975822" y="2264077"/>
            <a:ext cx="18824" cy="201597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1FC2BF4A-61BD-4B42-BEF2-61EEF37924A6}"/>
              </a:ext>
            </a:extLst>
          </p:cNvPr>
          <p:cNvSpPr txBox="1"/>
          <p:nvPr/>
        </p:nvSpPr>
        <p:spPr>
          <a:xfrm>
            <a:off x="7923999" y="31082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EC886A4A-B541-45CF-ADCF-74B4723A9F8D}"/>
              </a:ext>
            </a:extLst>
          </p:cNvPr>
          <p:cNvCxnSpPr>
            <a:cxnSpLocks/>
            <a:stCxn id="88" idx="6"/>
            <a:endCxn id="93" idx="3"/>
          </p:cNvCxnSpPr>
          <p:nvPr/>
        </p:nvCxnSpPr>
        <p:spPr>
          <a:xfrm flipV="1">
            <a:off x="6588992" y="4910170"/>
            <a:ext cx="1125826" cy="146816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B8729407-C0D4-484E-83F7-59DA70BAA0B7}"/>
              </a:ext>
            </a:extLst>
          </p:cNvPr>
          <p:cNvSpPr txBox="1"/>
          <p:nvPr/>
        </p:nvSpPr>
        <p:spPr>
          <a:xfrm>
            <a:off x="6789368" y="519765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B0EF5809-C02F-4278-86D7-585FC8D09F10}"/>
              </a:ext>
            </a:extLst>
          </p:cNvPr>
          <p:cNvCxnSpPr>
            <a:cxnSpLocks/>
            <a:stCxn id="54" idx="4"/>
            <a:endCxn id="51" idx="1"/>
          </p:cNvCxnSpPr>
          <p:nvPr/>
        </p:nvCxnSpPr>
        <p:spPr>
          <a:xfrm>
            <a:off x="1097237" y="5186317"/>
            <a:ext cx="554804" cy="8229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8C48CD42-C45A-4673-9AEA-473D3840D9A8}"/>
              </a:ext>
            </a:extLst>
          </p:cNvPr>
          <p:cNvSpPr txBox="1"/>
          <p:nvPr/>
        </p:nvSpPr>
        <p:spPr>
          <a:xfrm>
            <a:off x="3214029" y="462184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89794063-04A2-4EFE-A2A8-7555151EF87D}"/>
              </a:ext>
            </a:extLst>
          </p:cNvPr>
          <p:cNvCxnSpPr>
            <a:cxnSpLocks/>
            <a:stCxn id="51" idx="6"/>
            <a:endCxn id="88" idx="2"/>
          </p:cNvCxnSpPr>
          <p:nvPr/>
        </p:nvCxnSpPr>
        <p:spPr>
          <a:xfrm>
            <a:off x="2282161" y="6270224"/>
            <a:ext cx="3568599" cy="1081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E72CF6F-7CA8-4435-8415-22065DF430CD}"/>
              </a:ext>
            </a:extLst>
          </p:cNvPr>
          <p:cNvSpPr txBox="1"/>
          <p:nvPr/>
        </p:nvSpPr>
        <p:spPr>
          <a:xfrm>
            <a:off x="4038512" y="59241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071D133-1BCC-4767-9BE6-9065ED39DA84}"/>
              </a:ext>
            </a:extLst>
          </p:cNvPr>
          <p:cNvSpPr txBox="1"/>
          <p:nvPr/>
        </p:nvSpPr>
        <p:spPr>
          <a:xfrm>
            <a:off x="1367615" y="52658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21977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958660"/>
              </p:ext>
            </p:extLst>
          </p:nvPr>
        </p:nvGraphicFramePr>
        <p:xfrm>
          <a:off x="9011931" y="702184"/>
          <a:ext cx="2808057" cy="545363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987746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978056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9" name="타원 48">
            <a:extLst>
              <a:ext uri="{FF2B5EF4-FFF2-40B4-BE49-F238E27FC236}">
                <a16:creationId xmlns:a16="http://schemas.microsoft.com/office/drawing/2014/main" id="{0FAD2075-D756-470B-9206-7C2E950D46C6}"/>
              </a:ext>
            </a:extLst>
          </p:cNvPr>
          <p:cNvSpPr/>
          <p:nvPr/>
        </p:nvSpPr>
        <p:spPr>
          <a:xfrm>
            <a:off x="438331" y="53467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CF4D7281-49B2-4D94-AFEB-0315FB40A07F}"/>
              </a:ext>
            </a:extLst>
          </p:cNvPr>
          <p:cNvSpPr/>
          <p:nvPr/>
        </p:nvSpPr>
        <p:spPr>
          <a:xfrm>
            <a:off x="5554316" y="26810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277E19A-230D-4DBB-85C9-880C2E55F84F}"/>
              </a:ext>
            </a:extLst>
          </p:cNvPr>
          <p:cNvSpPr/>
          <p:nvPr/>
        </p:nvSpPr>
        <p:spPr>
          <a:xfrm>
            <a:off x="1543929" y="590110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740ED6F-073F-4577-8809-98FD4F3DA147}"/>
              </a:ext>
            </a:extLst>
          </p:cNvPr>
          <p:cNvSpPr/>
          <p:nvPr/>
        </p:nvSpPr>
        <p:spPr>
          <a:xfrm>
            <a:off x="7364526" y="16339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45399C98-BBBA-4034-91EA-EF92056CEE49}"/>
              </a:ext>
            </a:extLst>
          </p:cNvPr>
          <p:cNvSpPr/>
          <p:nvPr/>
        </p:nvSpPr>
        <p:spPr>
          <a:xfrm>
            <a:off x="728121" y="444808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9D9DB48-1664-432E-B500-E140FC983936}"/>
              </a:ext>
            </a:extLst>
          </p:cNvPr>
          <p:cNvSpPr/>
          <p:nvPr/>
        </p:nvSpPr>
        <p:spPr>
          <a:xfrm>
            <a:off x="5088499" y="330831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AAAD6209-DFAE-4851-BFC9-DFE8FD75255E}"/>
              </a:ext>
            </a:extLst>
          </p:cNvPr>
          <p:cNvSpPr/>
          <p:nvPr/>
        </p:nvSpPr>
        <p:spPr>
          <a:xfrm>
            <a:off x="988301" y="232403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E4CCFB52-31F6-4D1B-8E6B-9A0E8EE8BE8C}"/>
              </a:ext>
            </a:extLst>
          </p:cNvPr>
          <p:cNvCxnSpPr>
            <a:cxnSpLocks/>
            <a:stCxn id="49" idx="6"/>
            <a:endCxn id="50" idx="2"/>
          </p:cNvCxnSpPr>
          <p:nvPr/>
        </p:nvCxnSpPr>
        <p:spPr>
          <a:xfrm flipV="1">
            <a:off x="1176563" y="637217"/>
            <a:ext cx="4377753" cy="26656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AF2B473-132E-4485-B585-ABC1F271A1AB}"/>
              </a:ext>
            </a:extLst>
          </p:cNvPr>
          <p:cNvCxnSpPr>
            <a:cxnSpLocks/>
            <a:stCxn id="49" idx="4"/>
            <a:endCxn id="57" idx="1"/>
          </p:cNvCxnSpPr>
          <p:nvPr/>
        </p:nvCxnSpPr>
        <p:spPr>
          <a:xfrm>
            <a:off x="807447" y="1272902"/>
            <a:ext cx="288966" cy="115924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510776C-EB87-4DC8-A309-B01107BBF7BF}"/>
              </a:ext>
            </a:extLst>
          </p:cNvPr>
          <p:cNvCxnSpPr>
            <a:cxnSpLocks/>
            <a:stCxn id="88" idx="0"/>
            <a:endCxn id="56" idx="5"/>
          </p:cNvCxnSpPr>
          <p:nvPr/>
        </p:nvCxnSpPr>
        <p:spPr>
          <a:xfrm flipH="1" flipV="1">
            <a:off x="5718619" y="3938431"/>
            <a:ext cx="501257" cy="20707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497008E9-AD2B-4F1F-8B75-7365A7F11772}"/>
              </a:ext>
            </a:extLst>
          </p:cNvPr>
          <p:cNvCxnSpPr>
            <a:cxnSpLocks/>
            <a:stCxn id="50" idx="4"/>
            <a:endCxn id="56" idx="0"/>
          </p:cNvCxnSpPr>
          <p:nvPr/>
        </p:nvCxnSpPr>
        <p:spPr>
          <a:xfrm flipH="1">
            <a:off x="5457615" y="1006333"/>
            <a:ext cx="465817" cy="23019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3F885E9-332A-47B0-B9DE-ED038B0E2D29}"/>
              </a:ext>
            </a:extLst>
          </p:cNvPr>
          <p:cNvCxnSpPr>
            <a:cxnSpLocks/>
            <a:stCxn id="56" idx="3"/>
            <a:endCxn id="51" idx="7"/>
          </p:cNvCxnSpPr>
          <p:nvPr/>
        </p:nvCxnSpPr>
        <p:spPr>
          <a:xfrm flipH="1">
            <a:off x="2174049" y="3938431"/>
            <a:ext cx="3022562" cy="20707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3A679A4-DC7B-451B-AC4D-2B7193EA323E}"/>
              </a:ext>
            </a:extLst>
          </p:cNvPr>
          <p:cNvSpPr txBox="1"/>
          <p:nvPr/>
        </p:nvSpPr>
        <p:spPr>
          <a:xfrm>
            <a:off x="2639035" y="4486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DEA501A-ED6C-434F-9EF4-EE3C24631624}"/>
              </a:ext>
            </a:extLst>
          </p:cNvPr>
          <p:cNvSpPr txBox="1"/>
          <p:nvPr/>
        </p:nvSpPr>
        <p:spPr>
          <a:xfrm>
            <a:off x="884791" y="1565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C47ABE5-F701-4BA7-B600-F463290EC657}"/>
              </a:ext>
            </a:extLst>
          </p:cNvPr>
          <p:cNvSpPr txBox="1"/>
          <p:nvPr/>
        </p:nvSpPr>
        <p:spPr>
          <a:xfrm>
            <a:off x="3074049" y="370139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721FE9A-E0FB-4BC9-A937-31EBF4AF077F}"/>
              </a:ext>
            </a:extLst>
          </p:cNvPr>
          <p:cNvSpPr txBox="1"/>
          <p:nvPr/>
        </p:nvSpPr>
        <p:spPr>
          <a:xfrm>
            <a:off x="3192106" y="13226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6CE5CEE-85E9-4801-A2CB-C25CE063F67E}"/>
              </a:ext>
            </a:extLst>
          </p:cNvPr>
          <p:cNvSpPr txBox="1"/>
          <p:nvPr/>
        </p:nvSpPr>
        <p:spPr>
          <a:xfrm>
            <a:off x="1272884" y="353832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E7E01A-608F-46BA-9FA0-074473F915DA}"/>
              </a:ext>
            </a:extLst>
          </p:cNvPr>
          <p:cNvSpPr txBox="1"/>
          <p:nvPr/>
        </p:nvSpPr>
        <p:spPr>
          <a:xfrm>
            <a:off x="5476048" y="466389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6DBC9F4-369B-4685-8407-6360679FA52F}"/>
              </a:ext>
            </a:extLst>
          </p:cNvPr>
          <p:cNvSpPr txBox="1"/>
          <p:nvPr/>
        </p:nvSpPr>
        <p:spPr>
          <a:xfrm>
            <a:off x="5196611" y="204010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8960EEE1-7202-4CA6-9F30-23723E3D6AD4}"/>
              </a:ext>
            </a:extLst>
          </p:cNvPr>
          <p:cNvCxnSpPr>
            <a:cxnSpLocks/>
            <a:stCxn id="54" idx="0"/>
            <a:endCxn id="57" idx="4"/>
          </p:cNvCxnSpPr>
          <p:nvPr/>
        </p:nvCxnSpPr>
        <p:spPr>
          <a:xfrm flipV="1">
            <a:off x="1097237" y="3062270"/>
            <a:ext cx="260180" cy="138581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C753695D-910B-471B-A8F9-CD101982CE42}"/>
              </a:ext>
            </a:extLst>
          </p:cNvPr>
          <p:cNvCxnSpPr>
            <a:cxnSpLocks/>
            <a:stCxn id="52" idx="1"/>
            <a:endCxn id="50" idx="6"/>
          </p:cNvCxnSpPr>
          <p:nvPr/>
        </p:nvCxnSpPr>
        <p:spPr>
          <a:xfrm flipH="1" flipV="1">
            <a:off x="6292548" y="637217"/>
            <a:ext cx="1180090" cy="110485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4251E9FD-6CC7-4C98-95B8-46397A148C78}"/>
              </a:ext>
            </a:extLst>
          </p:cNvPr>
          <p:cNvCxnSpPr>
            <a:cxnSpLocks/>
            <a:stCxn id="57" idx="6"/>
            <a:endCxn id="56" idx="1"/>
          </p:cNvCxnSpPr>
          <p:nvPr/>
        </p:nvCxnSpPr>
        <p:spPr>
          <a:xfrm>
            <a:off x="1726533" y="2693154"/>
            <a:ext cx="3470078" cy="72326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1E55BBD-CE17-4C7C-82BE-05D563E0111B}"/>
              </a:ext>
            </a:extLst>
          </p:cNvPr>
          <p:cNvSpPr txBox="1"/>
          <p:nvPr/>
        </p:nvSpPr>
        <p:spPr>
          <a:xfrm>
            <a:off x="6863907" y="8911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BA222B6-305B-47A0-B150-CD7E54BB11CE}"/>
              </a:ext>
            </a:extLst>
          </p:cNvPr>
          <p:cNvSpPr txBox="1"/>
          <p:nvPr/>
        </p:nvSpPr>
        <p:spPr>
          <a:xfrm>
            <a:off x="3813243" y="262653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89D3BE3B-F273-48BE-B2B1-C6007584D785}"/>
              </a:ext>
            </a:extLst>
          </p:cNvPr>
          <p:cNvSpPr/>
          <p:nvPr/>
        </p:nvSpPr>
        <p:spPr>
          <a:xfrm>
            <a:off x="5850760" y="600922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2E6B7F40-776F-4274-A85D-F0135F4BBCEB}"/>
              </a:ext>
            </a:extLst>
          </p:cNvPr>
          <p:cNvCxnSpPr>
            <a:cxnSpLocks/>
            <a:stCxn id="57" idx="7"/>
            <a:endCxn id="50" idx="3"/>
          </p:cNvCxnSpPr>
          <p:nvPr/>
        </p:nvCxnSpPr>
        <p:spPr>
          <a:xfrm flipV="1">
            <a:off x="1618421" y="898221"/>
            <a:ext cx="4044007" cy="153392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1D13C110-D1CB-4D98-8F9A-BA38BF3F2E97}"/>
              </a:ext>
            </a:extLst>
          </p:cNvPr>
          <p:cNvCxnSpPr>
            <a:cxnSpLocks/>
            <a:stCxn id="54" idx="7"/>
            <a:endCxn id="56" idx="2"/>
          </p:cNvCxnSpPr>
          <p:nvPr/>
        </p:nvCxnSpPr>
        <p:spPr>
          <a:xfrm flipV="1">
            <a:off x="1358241" y="3677427"/>
            <a:ext cx="3730258" cy="8787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2E0A5300-146F-49B9-AB8A-F8EB18A040AF}"/>
              </a:ext>
            </a:extLst>
          </p:cNvPr>
          <p:cNvSpPr/>
          <p:nvPr/>
        </p:nvSpPr>
        <p:spPr>
          <a:xfrm>
            <a:off x="7606706" y="428005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E3D1C6BD-25E2-48B5-BA03-42A59E5D9A99}"/>
              </a:ext>
            </a:extLst>
          </p:cNvPr>
          <p:cNvCxnSpPr>
            <a:cxnSpLocks/>
            <a:stCxn id="56" idx="6"/>
            <a:endCxn id="93" idx="2"/>
          </p:cNvCxnSpPr>
          <p:nvPr/>
        </p:nvCxnSpPr>
        <p:spPr>
          <a:xfrm>
            <a:off x="5826731" y="3677427"/>
            <a:ext cx="1779975" cy="97173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4DD2DC9-A469-4D3F-84CB-C3410F5D753F}"/>
              </a:ext>
            </a:extLst>
          </p:cNvPr>
          <p:cNvSpPr txBox="1"/>
          <p:nvPr/>
        </p:nvSpPr>
        <p:spPr>
          <a:xfrm>
            <a:off x="6716718" y="387994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3C0F1040-6EF0-4AE2-A07B-E6A3B7107A68}"/>
              </a:ext>
            </a:extLst>
          </p:cNvPr>
          <p:cNvCxnSpPr>
            <a:cxnSpLocks/>
            <a:stCxn id="52" idx="3"/>
            <a:endCxn id="56" idx="7"/>
          </p:cNvCxnSpPr>
          <p:nvPr/>
        </p:nvCxnSpPr>
        <p:spPr>
          <a:xfrm flipH="1">
            <a:off x="5718619" y="2264077"/>
            <a:ext cx="1754019" cy="11523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2F0B04A-4C7D-4C9B-94F2-788C79687B21}"/>
              </a:ext>
            </a:extLst>
          </p:cNvPr>
          <p:cNvSpPr txBox="1"/>
          <p:nvPr/>
        </p:nvSpPr>
        <p:spPr>
          <a:xfrm>
            <a:off x="6533831" y="228014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CF5E940E-EAA8-4D9D-9DB7-2F206AE92E83}"/>
              </a:ext>
            </a:extLst>
          </p:cNvPr>
          <p:cNvCxnSpPr>
            <a:cxnSpLocks/>
            <a:stCxn id="52" idx="5"/>
            <a:endCxn id="93" idx="0"/>
          </p:cNvCxnSpPr>
          <p:nvPr/>
        </p:nvCxnSpPr>
        <p:spPr>
          <a:xfrm flipH="1">
            <a:off x="7975822" y="2264077"/>
            <a:ext cx="18824" cy="201597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1FC2BF4A-61BD-4B42-BEF2-61EEF37924A6}"/>
              </a:ext>
            </a:extLst>
          </p:cNvPr>
          <p:cNvSpPr txBox="1"/>
          <p:nvPr/>
        </p:nvSpPr>
        <p:spPr>
          <a:xfrm>
            <a:off x="7923999" y="31082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EC886A4A-B541-45CF-ADCF-74B4723A9F8D}"/>
              </a:ext>
            </a:extLst>
          </p:cNvPr>
          <p:cNvCxnSpPr>
            <a:cxnSpLocks/>
            <a:stCxn id="88" idx="6"/>
            <a:endCxn id="93" idx="3"/>
          </p:cNvCxnSpPr>
          <p:nvPr/>
        </p:nvCxnSpPr>
        <p:spPr>
          <a:xfrm flipV="1">
            <a:off x="6588992" y="4910170"/>
            <a:ext cx="1125826" cy="146816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B8729407-C0D4-484E-83F7-59DA70BAA0B7}"/>
              </a:ext>
            </a:extLst>
          </p:cNvPr>
          <p:cNvSpPr txBox="1"/>
          <p:nvPr/>
        </p:nvSpPr>
        <p:spPr>
          <a:xfrm>
            <a:off x="6789368" y="519765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B0EF5809-C02F-4278-86D7-585FC8D09F10}"/>
              </a:ext>
            </a:extLst>
          </p:cNvPr>
          <p:cNvCxnSpPr>
            <a:cxnSpLocks/>
            <a:stCxn id="54" idx="4"/>
            <a:endCxn id="51" idx="1"/>
          </p:cNvCxnSpPr>
          <p:nvPr/>
        </p:nvCxnSpPr>
        <p:spPr>
          <a:xfrm>
            <a:off x="1097237" y="5186317"/>
            <a:ext cx="554804" cy="82290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8C48CD42-C45A-4673-9AEA-473D3840D9A8}"/>
              </a:ext>
            </a:extLst>
          </p:cNvPr>
          <p:cNvSpPr txBox="1"/>
          <p:nvPr/>
        </p:nvSpPr>
        <p:spPr>
          <a:xfrm>
            <a:off x="3214029" y="462184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89794063-04A2-4EFE-A2A8-7555151EF87D}"/>
              </a:ext>
            </a:extLst>
          </p:cNvPr>
          <p:cNvCxnSpPr>
            <a:cxnSpLocks/>
            <a:stCxn id="51" idx="6"/>
            <a:endCxn id="88" idx="2"/>
          </p:cNvCxnSpPr>
          <p:nvPr/>
        </p:nvCxnSpPr>
        <p:spPr>
          <a:xfrm>
            <a:off x="2282161" y="6270224"/>
            <a:ext cx="3568599" cy="1081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E72CF6F-7CA8-4435-8415-22065DF430CD}"/>
              </a:ext>
            </a:extLst>
          </p:cNvPr>
          <p:cNvSpPr txBox="1"/>
          <p:nvPr/>
        </p:nvSpPr>
        <p:spPr>
          <a:xfrm>
            <a:off x="4038512" y="59241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071D133-1BCC-4767-9BE6-9065ED39DA84}"/>
              </a:ext>
            </a:extLst>
          </p:cNvPr>
          <p:cNvSpPr txBox="1"/>
          <p:nvPr/>
        </p:nvSpPr>
        <p:spPr>
          <a:xfrm>
            <a:off x="1367615" y="52658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39479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099668"/>
              </p:ext>
            </p:extLst>
          </p:nvPr>
        </p:nvGraphicFramePr>
        <p:xfrm>
          <a:off x="9011931" y="702184"/>
          <a:ext cx="2808057" cy="545363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987746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978056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9" name="타원 48">
            <a:extLst>
              <a:ext uri="{FF2B5EF4-FFF2-40B4-BE49-F238E27FC236}">
                <a16:creationId xmlns:a16="http://schemas.microsoft.com/office/drawing/2014/main" id="{0FAD2075-D756-470B-9206-7C2E950D46C6}"/>
              </a:ext>
            </a:extLst>
          </p:cNvPr>
          <p:cNvSpPr/>
          <p:nvPr/>
        </p:nvSpPr>
        <p:spPr>
          <a:xfrm>
            <a:off x="438331" y="53467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CF4D7281-49B2-4D94-AFEB-0315FB40A07F}"/>
              </a:ext>
            </a:extLst>
          </p:cNvPr>
          <p:cNvSpPr/>
          <p:nvPr/>
        </p:nvSpPr>
        <p:spPr>
          <a:xfrm>
            <a:off x="5554316" y="26810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277E19A-230D-4DBB-85C9-880C2E55F84F}"/>
              </a:ext>
            </a:extLst>
          </p:cNvPr>
          <p:cNvSpPr/>
          <p:nvPr/>
        </p:nvSpPr>
        <p:spPr>
          <a:xfrm>
            <a:off x="1543929" y="590110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740ED6F-073F-4577-8809-98FD4F3DA147}"/>
              </a:ext>
            </a:extLst>
          </p:cNvPr>
          <p:cNvSpPr/>
          <p:nvPr/>
        </p:nvSpPr>
        <p:spPr>
          <a:xfrm>
            <a:off x="7364526" y="16339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45399C98-BBBA-4034-91EA-EF92056CEE49}"/>
              </a:ext>
            </a:extLst>
          </p:cNvPr>
          <p:cNvSpPr/>
          <p:nvPr/>
        </p:nvSpPr>
        <p:spPr>
          <a:xfrm>
            <a:off x="728121" y="444808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9D9DB48-1664-432E-B500-E140FC983936}"/>
              </a:ext>
            </a:extLst>
          </p:cNvPr>
          <p:cNvSpPr/>
          <p:nvPr/>
        </p:nvSpPr>
        <p:spPr>
          <a:xfrm>
            <a:off x="5088499" y="330831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AAAD6209-DFAE-4851-BFC9-DFE8FD75255E}"/>
              </a:ext>
            </a:extLst>
          </p:cNvPr>
          <p:cNvSpPr/>
          <p:nvPr/>
        </p:nvSpPr>
        <p:spPr>
          <a:xfrm>
            <a:off x="988301" y="232403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E4CCFB52-31F6-4D1B-8E6B-9A0E8EE8BE8C}"/>
              </a:ext>
            </a:extLst>
          </p:cNvPr>
          <p:cNvCxnSpPr>
            <a:cxnSpLocks/>
            <a:stCxn id="49" idx="6"/>
            <a:endCxn id="50" idx="2"/>
          </p:cNvCxnSpPr>
          <p:nvPr/>
        </p:nvCxnSpPr>
        <p:spPr>
          <a:xfrm flipV="1">
            <a:off x="1176563" y="637217"/>
            <a:ext cx="4377753" cy="26656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AF2B473-132E-4485-B585-ABC1F271A1AB}"/>
              </a:ext>
            </a:extLst>
          </p:cNvPr>
          <p:cNvCxnSpPr>
            <a:cxnSpLocks/>
            <a:stCxn id="49" idx="4"/>
            <a:endCxn id="57" idx="1"/>
          </p:cNvCxnSpPr>
          <p:nvPr/>
        </p:nvCxnSpPr>
        <p:spPr>
          <a:xfrm>
            <a:off x="807447" y="1272902"/>
            <a:ext cx="288966" cy="115924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510776C-EB87-4DC8-A309-B01107BBF7BF}"/>
              </a:ext>
            </a:extLst>
          </p:cNvPr>
          <p:cNvCxnSpPr>
            <a:cxnSpLocks/>
            <a:stCxn id="88" idx="0"/>
            <a:endCxn id="56" idx="5"/>
          </p:cNvCxnSpPr>
          <p:nvPr/>
        </p:nvCxnSpPr>
        <p:spPr>
          <a:xfrm flipH="1" flipV="1">
            <a:off x="5718619" y="3938431"/>
            <a:ext cx="501257" cy="20707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497008E9-AD2B-4F1F-8B75-7365A7F11772}"/>
              </a:ext>
            </a:extLst>
          </p:cNvPr>
          <p:cNvCxnSpPr>
            <a:cxnSpLocks/>
            <a:stCxn id="50" idx="4"/>
            <a:endCxn id="56" idx="0"/>
          </p:cNvCxnSpPr>
          <p:nvPr/>
        </p:nvCxnSpPr>
        <p:spPr>
          <a:xfrm flipH="1">
            <a:off x="5457615" y="1006333"/>
            <a:ext cx="465817" cy="23019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3F885E9-332A-47B0-B9DE-ED038B0E2D29}"/>
              </a:ext>
            </a:extLst>
          </p:cNvPr>
          <p:cNvCxnSpPr>
            <a:cxnSpLocks/>
            <a:stCxn id="56" idx="3"/>
            <a:endCxn id="51" idx="7"/>
          </p:cNvCxnSpPr>
          <p:nvPr/>
        </p:nvCxnSpPr>
        <p:spPr>
          <a:xfrm flipH="1">
            <a:off x="2174049" y="3938431"/>
            <a:ext cx="3022562" cy="20707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3A679A4-DC7B-451B-AC4D-2B7193EA323E}"/>
              </a:ext>
            </a:extLst>
          </p:cNvPr>
          <p:cNvSpPr txBox="1"/>
          <p:nvPr/>
        </p:nvSpPr>
        <p:spPr>
          <a:xfrm>
            <a:off x="2639035" y="4486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DEA501A-ED6C-434F-9EF4-EE3C24631624}"/>
              </a:ext>
            </a:extLst>
          </p:cNvPr>
          <p:cNvSpPr txBox="1"/>
          <p:nvPr/>
        </p:nvSpPr>
        <p:spPr>
          <a:xfrm>
            <a:off x="884791" y="1565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C47ABE5-F701-4BA7-B600-F463290EC657}"/>
              </a:ext>
            </a:extLst>
          </p:cNvPr>
          <p:cNvSpPr txBox="1"/>
          <p:nvPr/>
        </p:nvSpPr>
        <p:spPr>
          <a:xfrm>
            <a:off x="3074049" y="370139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721FE9A-E0FB-4BC9-A937-31EBF4AF077F}"/>
              </a:ext>
            </a:extLst>
          </p:cNvPr>
          <p:cNvSpPr txBox="1"/>
          <p:nvPr/>
        </p:nvSpPr>
        <p:spPr>
          <a:xfrm>
            <a:off x="3192106" y="13226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6CE5CEE-85E9-4801-A2CB-C25CE063F67E}"/>
              </a:ext>
            </a:extLst>
          </p:cNvPr>
          <p:cNvSpPr txBox="1"/>
          <p:nvPr/>
        </p:nvSpPr>
        <p:spPr>
          <a:xfrm>
            <a:off x="1272884" y="353832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E7E01A-608F-46BA-9FA0-074473F915DA}"/>
              </a:ext>
            </a:extLst>
          </p:cNvPr>
          <p:cNvSpPr txBox="1"/>
          <p:nvPr/>
        </p:nvSpPr>
        <p:spPr>
          <a:xfrm>
            <a:off x="5476048" y="466389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6DBC9F4-369B-4685-8407-6360679FA52F}"/>
              </a:ext>
            </a:extLst>
          </p:cNvPr>
          <p:cNvSpPr txBox="1"/>
          <p:nvPr/>
        </p:nvSpPr>
        <p:spPr>
          <a:xfrm>
            <a:off x="5196611" y="204010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8960EEE1-7202-4CA6-9F30-23723E3D6AD4}"/>
              </a:ext>
            </a:extLst>
          </p:cNvPr>
          <p:cNvCxnSpPr>
            <a:cxnSpLocks/>
            <a:stCxn id="54" idx="0"/>
            <a:endCxn id="57" idx="4"/>
          </p:cNvCxnSpPr>
          <p:nvPr/>
        </p:nvCxnSpPr>
        <p:spPr>
          <a:xfrm flipV="1">
            <a:off x="1097237" y="3062270"/>
            <a:ext cx="260180" cy="138581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C753695D-910B-471B-A8F9-CD101982CE42}"/>
              </a:ext>
            </a:extLst>
          </p:cNvPr>
          <p:cNvCxnSpPr>
            <a:cxnSpLocks/>
            <a:stCxn id="52" idx="1"/>
            <a:endCxn id="50" idx="6"/>
          </p:cNvCxnSpPr>
          <p:nvPr/>
        </p:nvCxnSpPr>
        <p:spPr>
          <a:xfrm flipH="1" flipV="1">
            <a:off x="6292548" y="637217"/>
            <a:ext cx="1180090" cy="110485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4251E9FD-6CC7-4C98-95B8-46397A148C78}"/>
              </a:ext>
            </a:extLst>
          </p:cNvPr>
          <p:cNvCxnSpPr>
            <a:cxnSpLocks/>
            <a:stCxn id="57" idx="6"/>
            <a:endCxn id="56" idx="1"/>
          </p:cNvCxnSpPr>
          <p:nvPr/>
        </p:nvCxnSpPr>
        <p:spPr>
          <a:xfrm>
            <a:off x="1726533" y="2693154"/>
            <a:ext cx="3470078" cy="72326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1E55BBD-CE17-4C7C-82BE-05D563E0111B}"/>
              </a:ext>
            </a:extLst>
          </p:cNvPr>
          <p:cNvSpPr txBox="1"/>
          <p:nvPr/>
        </p:nvSpPr>
        <p:spPr>
          <a:xfrm>
            <a:off x="6863907" y="8911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BA222B6-305B-47A0-B150-CD7E54BB11CE}"/>
              </a:ext>
            </a:extLst>
          </p:cNvPr>
          <p:cNvSpPr txBox="1"/>
          <p:nvPr/>
        </p:nvSpPr>
        <p:spPr>
          <a:xfrm>
            <a:off x="3813243" y="262653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89D3BE3B-F273-48BE-B2B1-C6007584D785}"/>
              </a:ext>
            </a:extLst>
          </p:cNvPr>
          <p:cNvSpPr/>
          <p:nvPr/>
        </p:nvSpPr>
        <p:spPr>
          <a:xfrm>
            <a:off x="5850760" y="600922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2E6B7F40-776F-4274-A85D-F0135F4BBCEB}"/>
              </a:ext>
            </a:extLst>
          </p:cNvPr>
          <p:cNvCxnSpPr>
            <a:cxnSpLocks/>
            <a:stCxn id="57" idx="7"/>
            <a:endCxn id="50" idx="3"/>
          </p:cNvCxnSpPr>
          <p:nvPr/>
        </p:nvCxnSpPr>
        <p:spPr>
          <a:xfrm flipV="1">
            <a:off x="1618421" y="898221"/>
            <a:ext cx="4044007" cy="153392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1D13C110-D1CB-4D98-8F9A-BA38BF3F2E97}"/>
              </a:ext>
            </a:extLst>
          </p:cNvPr>
          <p:cNvCxnSpPr>
            <a:cxnSpLocks/>
            <a:stCxn id="54" idx="7"/>
            <a:endCxn id="56" idx="2"/>
          </p:cNvCxnSpPr>
          <p:nvPr/>
        </p:nvCxnSpPr>
        <p:spPr>
          <a:xfrm flipV="1">
            <a:off x="1358241" y="3677427"/>
            <a:ext cx="3730258" cy="8787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2E0A5300-146F-49B9-AB8A-F8EB18A040AF}"/>
              </a:ext>
            </a:extLst>
          </p:cNvPr>
          <p:cNvSpPr/>
          <p:nvPr/>
        </p:nvSpPr>
        <p:spPr>
          <a:xfrm>
            <a:off x="7606706" y="428005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E3D1C6BD-25E2-48B5-BA03-42A59E5D9A99}"/>
              </a:ext>
            </a:extLst>
          </p:cNvPr>
          <p:cNvCxnSpPr>
            <a:cxnSpLocks/>
            <a:stCxn id="56" idx="6"/>
            <a:endCxn id="93" idx="2"/>
          </p:cNvCxnSpPr>
          <p:nvPr/>
        </p:nvCxnSpPr>
        <p:spPr>
          <a:xfrm>
            <a:off x="5826731" y="3677427"/>
            <a:ext cx="1779975" cy="97173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4DD2DC9-A469-4D3F-84CB-C3410F5D753F}"/>
              </a:ext>
            </a:extLst>
          </p:cNvPr>
          <p:cNvSpPr txBox="1"/>
          <p:nvPr/>
        </p:nvSpPr>
        <p:spPr>
          <a:xfrm>
            <a:off x="6716718" y="387994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3C0F1040-6EF0-4AE2-A07B-E6A3B7107A68}"/>
              </a:ext>
            </a:extLst>
          </p:cNvPr>
          <p:cNvCxnSpPr>
            <a:cxnSpLocks/>
            <a:stCxn id="52" idx="3"/>
            <a:endCxn id="56" idx="7"/>
          </p:cNvCxnSpPr>
          <p:nvPr/>
        </p:nvCxnSpPr>
        <p:spPr>
          <a:xfrm flipH="1">
            <a:off x="5718619" y="2264077"/>
            <a:ext cx="1754019" cy="11523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2F0B04A-4C7D-4C9B-94F2-788C79687B21}"/>
              </a:ext>
            </a:extLst>
          </p:cNvPr>
          <p:cNvSpPr txBox="1"/>
          <p:nvPr/>
        </p:nvSpPr>
        <p:spPr>
          <a:xfrm>
            <a:off x="6533831" y="228014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CF5E940E-EAA8-4D9D-9DB7-2F206AE92E83}"/>
              </a:ext>
            </a:extLst>
          </p:cNvPr>
          <p:cNvCxnSpPr>
            <a:cxnSpLocks/>
            <a:stCxn id="52" idx="5"/>
            <a:endCxn id="93" idx="0"/>
          </p:cNvCxnSpPr>
          <p:nvPr/>
        </p:nvCxnSpPr>
        <p:spPr>
          <a:xfrm flipH="1">
            <a:off x="7975822" y="2264077"/>
            <a:ext cx="18824" cy="201597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1FC2BF4A-61BD-4B42-BEF2-61EEF37924A6}"/>
              </a:ext>
            </a:extLst>
          </p:cNvPr>
          <p:cNvSpPr txBox="1"/>
          <p:nvPr/>
        </p:nvSpPr>
        <p:spPr>
          <a:xfrm>
            <a:off x="7923999" y="31082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EC886A4A-B541-45CF-ADCF-74B4723A9F8D}"/>
              </a:ext>
            </a:extLst>
          </p:cNvPr>
          <p:cNvCxnSpPr>
            <a:cxnSpLocks/>
            <a:stCxn id="88" idx="6"/>
            <a:endCxn id="93" idx="3"/>
          </p:cNvCxnSpPr>
          <p:nvPr/>
        </p:nvCxnSpPr>
        <p:spPr>
          <a:xfrm flipV="1">
            <a:off x="6588992" y="4910170"/>
            <a:ext cx="1125826" cy="146816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B8729407-C0D4-484E-83F7-59DA70BAA0B7}"/>
              </a:ext>
            </a:extLst>
          </p:cNvPr>
          <p:cNvSpPr txBox="1"/>
          <p:nvPr/>
        </p:nvSpPr>
        <p:spPr>
          <a:xfrm>
            <a:off x="6789368" y="519765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B0EF5809-C02F-4278-86D7-585FC8D09F10}"/>
              </a:ext>
            </a:extLst>
          </p:cNvPr>
          <p:cNvCxnSpPr>
            <a:cxnSpLocks/>
            <a:stCxn id="54" idx="4"/>
            <a:endCxn id="51" idx="1"/>
          </p:cNvCxnSpPr>
          <p:nvPr/>
        </p:nvCxnSpPr>
        <p:spPr>
          <a:xfrm>
            <a:off x="1097237" y="5186317"/>
            <a:ext cx="554804" cy="82290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8C48CD42-C45A-4673-9AEA-473D3840D9A8}"/>
              </a:ext>
            </a:extLst>
          </p:cNvPr>
          <p:cNvSpPr txBox="1"/>
          <p:nvPr/>
        </p:nvSpPr>
        <p:spPr>
          <a:xfrm>
            <a:off x="3214029" y="462184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89794063-04A2-4EFE-A2A8-7555151EF87D}"/>
              </a:ext>
            </a:extLst>
          </p:cNvPr>
          <p:cNvCxnSpPr>
            <a:cxnSpLocks/>
            <a:stCxn id="51" idx="6"/>
            <a:endCxn id="88" idx="2"/>
          </p:cNvCxnSpPr>
          <p:nvPr/>
        </p:nvCxnSpPr>
        <p:spPr>
          <a:xfrm>
            <a:off x="2282161" y="6270224"/>
            <a:ext cx="3568599" cy="1081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E72CF6F-7CA8-4435-8415-22065DF430CD}"/>
              </a:ext>
            </a:extLst>
          </p:cNvPr>
          <p:cNvSpPr txBox="1"/>
          <p:nvPr/>
        </p:nvSpPr>
        <p:spPr>
          <a:xfrm>
            <a:off x="4038512" y="59241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071D133-1BCC-4767-9BE6-9065ED39DA84}"/>
              </a:ext>
            </a:extLst>
          </p:cNvPr>
          <p:cNvSpPr txBox="1"/>
          <p:nvPr/>
        </p:nvSpPr>
        <p:spPr>
          <a:xfrm>
            <a:off x="1367615" y="52658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86715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781000"/>
              </p:ext>
            </p:extLst>
          </p:nvPr>
        </p:nvGraphicFramePr>
        <p:xfrm>
          <a:off x="9011931" y="702184"/>
          <a:ext cx="2808057" cy="545363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987746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978056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9" name="타원 48">
            <a:extLst>
              <a:ext uri="{FF2B5EF4-FFF2-40B4-BE49-F238E27FC236}">
                <a16:creationId xmlns:a16="http://schemas.microsoft.com/office/drawing/2014/main" id="{0FAD2075-D756-470B-9206-7C2E950D46C6}"/>
              </a:ext>
            </a:extLst>
          </p:cNvPr>
          <p:cNvSpPr/>
          <p:nvPr/>
        </p:nvSpPr>
        <p:spPr>
          <a:xfrm>
            <a:off x="438331" y="53467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CF4D7281-49B2-4D94-AFEB-0315FB40A07F}"/>
              </a:ext>
            </a:extLst>
          </p:cNvPr>
          <p:cNvSpPr/>
          <p:nvPr/>
        </p:nvSpPr>
        <p:spPr>
          <a:xfrm>
            <a:off x="5554316" y="26810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277E19A-230D-4DBB-85C9-880C2E55F84F}"/>
              </a:ext>
            </a:extLst>
          </p:cNvPr>
          <p:cNvSpPr/>
          <p:nvPr/>
        </p:nvSpPr>
        <p:spPr>
          <a:xfrm>
            <a:off x="1543929" y="590110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740ED6F-073F-4577-8809-98FD4F3DA147}"/>
              </a:ext>
            </a:extLst>
          </p:cNvPr>
          <p:cNvSpPr/>
          <p:nvPr/>
        </p:nvSpPr>
        <p:spPr>
          <a:xfrm>
            <a:off x="7364526" y="16339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45399C98-BBBA-4034-91EA-EF92056CEE49}"/>
              </a:ext>
            </a:extLst>
          </p:cNvPr>
          <p:cNvSpPr/>
          <p:nvPr/>
        </p:nvSpPr>
        <p:spPr>
          <a:xfrm>
            <a:off x="728121" y="444808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9D9DB48-1664-432E-B500-E140FC983936}"/>
              </a:ext>
            </a:extLst>
          </p:cNvPr>
          <p:cNvSpPr/>
          <p:nvPr/>
        </p:nvSpPr>
        <p:spPr>
          <a:xfrm>
            <a:off x="5088499" y="330831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AAAD6209-DFAE-4851-BFC9-DFE8FD75255E}"/>
              </a:ext>
            </a:extLst>
          </p:cNvPr>
          <p:cNvSpPr/>
          <p:nvPr/>
        </p:nvSpPr>
        <p:spPr>
          <a:xfrm>
            <a:off x="988301" y="232403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E4CCFB52-31F6-4D1B-8E6B-9A0E8EE8BE8C}"/>
              </a:ext>
            </a:extLst>
          </p:cNvPr>
          <p:cNvCxnSpPr>
            <a:cxnSpLocks/>
            <a:stCxn id="49" idx="6"/>
            <a:endCxn id="50" idx="2"/>
          </p:cNvCxnSpPr>
          <p:nvPr/>
        </p:nvCxnSpPr>
        <p:spPr>
          <a:xfrm flipV="1">
            <a:off x="1176563" y="637217"/>
            <a:ext cx="4377753" cy="26656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AF2B473-132E-4485-B585-ABC1F271A1AB}"/>
              </a:ext>
            </a:extLst>
          </p:cNvPr>
          <p:cNvCxnSpPr>
            <a:cxnSpLocks/>
            <a:stCxn id="49" idx="4"/>
            <a:endCxn id="57" idx="1"/>
          </p:cNvCxnSpPr>
          <p:nvPr/>
        </p:nvCxnSpPr>
        <p:spPr>
          <a:xfrm>
            <a:off x="807447" y="1272902"/>
            <a:ext cx="288966" cy="115924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510776C-EB87-4DC8-A309-B01107BBF7BF}"/>
              </a:ext>
            </a:extLst>
          </p:cNvPr>
          <p:cNvCxnSpPr>
            <a:cxnSpLocks/>
            <a:stCxn id="88" idx="0"/>
            <a:endCxn id="56" idx="5"/>
          </p:cNvCxnSpPr>
          <p:nvPr/>
        </p:nvCxnSpPr>
        <p:spPr>
          <a:xfrm flipH="1" flipV="1">
            <a:off x="5718619" y="3938431"/>
            <a:ext cx="501257" cy="20707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497008E9-AD2B-4F1F-8B75-7365A7F11772}"/>
              </a:ext>
            </a:extLst>
          </p:cNvPr>
          <p:cNvCxnSpPr>
            <a:cxnSpLocks/>
            <a:stCxn id="50" idx="4"/>
            <a:endCxn id="56" idx="0"/>
          </p:cNvCxnSpPr>
          <p:nvPr/>
        </p:nvCxnSpPr>
        <p:spPr>
          <a:xfrm flipH="1">
            <a:off x="5457615" y="1006333"/>
            <a:ext cx="465817" cy="23019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3F885E9-332A-47B0-B9DE-ED038B0E2D29}"/>
              </a:ext>
            </a:extLst>
          </p:cNvPr>
          <p:cNvCxnSpPr>
            <a:cxnSpLocks/>
            <a:stCxn id="56" idx="3"/>
            <a:endCxn id="51" idx="7"/>
          </p:cNvCxnSpPr>
          <p:nvPr/>
        </p:nvCxnSpPr>
        <p:spPr>
          <a:xfrm flipH="1">
            <a:off x="2174049" y="3938431"/>
            <a:ext cx="3022562" cy="20707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3A679A4-DC7B-451B-AC4D-2B7193EA323E}"/>
              </a:ext>
            </a:extLst>
          </p:cNvPr>
          <p:cNvSpPr txBox="1"/>
          <p:nvPr/>
        </p:nvSpPr>
        <p:spPr>
          <a:xfrm>
            <a:off x="2639035" y="4486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DEA501A-ED6C-434F-9EF4-EE3C24631624}"/>
              </a:ext>
            </a:extLst>
          </p:cNvPr>
          <p:cNvSpPr txBox="1"/>
          <p:nvPr/>
        </p:nvSpPr>
        <p:spPr>
          <a:xfrm>
            <a:off x="884791" y="1565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C47ABE5-F701-4BA7-B600-F463290EC657}"/>
              </a:ext>
            </a:extLst>
          </p:cNvPr>
          <p:cNvSpPr txBox="1"/>
          <p:nvPr/>
        </p:nvSpPr>
        <p:spPr>
          <a:xfrm>
            <a:off x="3074049" y="370139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721FE9A-E0FB-4BC9-A937-31EBF4AF077F}"/>
              </a:ext>
            </a:extLst>
          </p:cNvPr>
          <p:cNvSpPr txBox="1"/>
          <p:nvPr/>
        </p:nvSpPr>
        <p:spPr>
          <a:xfrm>
            <a:off x="3192106" y="13226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6CE5CEE-85E9-4801-A2CB-C25CE063F67E}"/>
              </a:ext>
            </a:extLst>
          </p:cNvPr>
          <p:cNvSpPr txBox="1"/>
          <p:nvPr/>
        </p:nvSpPr>
        <p:spPr>
          <a:xfrm>
            <a:off x="1272884" y="353832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E7E01A-608F-46BA-9FA0-074473F915DA}"/>
              </a:ext>
            </a:extLst>
          </p:cNvPr>
          <p:cNvSpPr txBox="1"/>
          <p:nvPr/>
        </p:nvSpPr>
        <p:spPr>
          <a:xfrm>
            <a:off x="5476048" y="466389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6DBC9F4-369B-4685-8407-6360679FA52F}"/>
              </a:ext>
            </a:extLst>
          </p:cNvPr>
          <p:cNvSpPr txBox="1"/>
          <p:nvPr/>
        </p:nvSpPr>
        <p:spPr>
          <a:xfrm>
            <a:off x="5196611" y="204010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8960EEE1-7202-4CA6-9F30-23723E3D6AD4}"/>
              </a:ext>
            </a:extLst>
          </p:cNvPr>
          <p:cNvCxnSpPr>
            <a:cxnSpLocks/>
            <a:stCxn id="54" idx="0"/>
            <a:endCxn id="57" idx="4"/>
          </p:cNvCxnSpPr>
          <p:nvPr/>
        </p:nvCxnSpPr>
        <p:spPr>
          <a:xfrm flipV="1">
            <a:off x="1097237" y="3062270"/>
            <a:ext cx="260180" cy="138581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C753695D-910B-471B-A8F9-CD101982CE42}"/>
              </a:ext>
            </a:extLst>
          </p:cNvPr>
          <p:cNvCxnSpPr>
            <a:cxnSpLocks/>
            <a:stCxn id="52" idx="1"/>
            <a:endCxn id="50" idx="6"/>
          </p:cNvCxnSpPr>
          <p:nvPr/>
        </p:nvCxnSpPr>
        <p:spPr>
          <a:xfrm flipH="1" flipV="1">
            <a:off x="6292548" y="637217"/>
            <a:ext cx="1180090" cy="110485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4251E9FD-6CC7-4C98-95B8-46397A148C78}"/>
              </a:ext>
            </a:extLst>
          </p:cNvPr>
          <p:cNvCxnSpPr>
            <a:cxnSpLocks/>
            <a:stCxn id="57" idx="6"/>
            <a:endCxn id="56" idx="1"/>
          </p:cNvCxnSpPr>
          <p:nvPr/>
        </p:nvCxnSpPr>
        <p:spPr>
          <a:xfrm>
            <a:off x="1726533" y="2693154"/>
            <a:ext cx="3470078" cy="72326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1E55BBD-CE17-4C7C-82BE-05D563E0111B}"/>
              </a:ext>
            </a:extLst>
          </p:cNvPr>
          <p:cNvSpPr txBox="1"/>
          <p:nvPr/>
        </p:nvSpPr>
        <p:spPr>
          <a:xfrm>
            <a:off x="6863907" y="8911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BA222B6-305B-47A0-B150-CD7E54BB11CE}"/>
              </a:ext>
            </a:extLst>
          </p:cNvPr>
          <p:cNvSpPr txBox="1"/>
          <p:nvPr/>
        </p:nvSpPr>
        <p:spPr>
          <a:xfrm>
            <a:off x="3813243" y="262653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89D3BE3B-F273-48BE-B2B1-C6007584D785}"/>
              </a:ext>
            </a:extLst>
          </p:cNvPr>
          <p:cNvSpPr/>
          <p:nvPr/>
        </p:nvSpPr>
        <p:spPr>
          <a:xfrm>
            <a:off x="5850760" y="600922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2E6B7F40-776F-4274-A85D-F0135F4BBCEB}"/>
              </a:ext>
            </a:extLst>
          </p:cNvPr>
          <p:cNvCxnSpPr>
            <a:cxnSpLocks/>
            <a:stCxn id="57" idx="7"/>
            <a:endCxn id="50" idx="3"/>
          </p:cNvCxnSpPr>
          <p:nvPr/>
        </p:nvCxnSpPr>
        <p:spPr>
          <a:xfrm flipV="1">
            <a:off x="1618421" y="898221"/>
            <a:ext cx="4044007" cy="153392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1D13C110-D1CB-4D98-8F9A-BA38BF3F2E97}"/>
              </a:ext>
            </a:extLst>
          </p:cNvPr>
          <p:cNvCxnSpPr>
            <a:cxnSpLocks/>
            <a:stCxn id="54" idx="7"/>
            <a:endCxn id="56" idx="2"/>
          </p:cNvCxnSpPr>
          <p:nvPr/>
        </p:nvCxnSpPr>
        <p:spPr>
          <a:xfrm flipV="1">
            <a:off x="1358241" y="3677427"/>
            <a:ext cx="3730258" cy="8787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2E0A5300-146F-49B9-AB8A-F8EB18A040AF}"/>
              </a:ext>
            </a:extLst>
          </p:cNvPr>
          <p:cNvSpPr/>
          <p:nvPr/>
        </p:nvSpPr>
        <p:spPr>
          <a:xfrm>
            <a:off x="7606706" y="428005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E3D1C6BD-25E2-48B5-BA03-42A59E5D9A99}"/>
              </a:ext>
            </a:extLst>
          </p:cNvPr>
          <p:cNvCxnSpPr>
            <a:cxnSpLocks/>
            <a:stCxn id="56" idx="6"/>
            <a:endCxn id="93" idx="2"/>
          </p:cNvCxnSpPr>
          <p:nvPr/>
        </p:nvCxnSpPr>
        <p:spPr>
          <a:xfrm>
            <a:off x="5826731" y="3677427"/>
            <a:ext cx="1779975" cy="97173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4DD2DC9-A469-4D3F-84CB-C3410F5D753F}"/>
              </a:ext>
            </a:extLst>
          </p:cNvPr>
          <p:cNvSpPr txBox="1"/>
          <p:nvPr/>
        </p:nvSpPr>
        <p:spPr>
          <a:xfrm>
            <a:off x="6716718" y="387994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3C0F1040-6EF0-4AE2-A07B-E6A3B7107A68}"/>
              </a:ext>
            </a:extLst>
          </p:cNvPr>
          <p:cNvCxnSpPr>
            <a:cxnSpLocks/>
            <a:stCxn id="52" idx="3"/>
            <a:endCxn id="56" idx="7"/>
          </p:cNvCxnSpPr>
          <p:nvPr/>
        </p:nvCxnSpPr>
        <p:spPr>
          <a:xfrm flipH="1">
            <a:off x="5718619" y="2264077"/>
            <a:ext cx="1754019" cy="11523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2F0B04A-4C7D-4C9B-94F2-788C79687B21}"/>
              </a:ext>
            </a:extLst>
          </p:cNvPr>
          <p:cNvSpPr txBox="1"/>
          <p:nvPr/>
        </p:nvSpPr>
        <p:spPr>
          <a:xfrm>
            <a:off x="6533831" y="228014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CF5E940E-EAA8-4D9D-9DB7-2F206AE92E83}"/>
              </a:ext>
            </a:extLst>
          </p:cNvPr>
          <p:cNvCxnSpPr>
            <a:cxnSpLocks/>
            <a:stCxn id="52" idx="5"/>
            <a:endCxn id="93" idx="0"/>
          </p:cNvCxnSpPr>
          <p:nvPr/>
        </p:nvCxnSpPr>
        <p:spPr>
          <a:xfrm flipH="1">
            <a:off x="7975822" y="2264077"/>
            <a:ext cx="18824" cy="201597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1FC2BF4A-61BD-4B42-BEF2-61EEF37924A6}"/>
              </a:ext>
            </a:extLst>
          </p:cNvPr>
          <p:cNvSpPr txBox="1"/>
          <p:nvPr/>
        </p:nvSpPr>
        <p:spPr>
          <a:xfrm>
            <a:off x="7923999" y="31082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EC886A4A-B541-45CF-ADCF-74B4723A9F8D}"/>
              </a:ext>
            </a:extLst>
          </p:cNvPr>
          <p:cNvCxnSpPr>
            <a:cxnSpLocks/>
            <a:stCxn id="88" idx="6"/>
            <a:endCxn id="93" idx="3"/>
          </p:cNvCxnSpPr>
          <p:nvPr/>
        </p:nvCxnSpPr>
        <p:spPr>
          <a:xfrm flipV="1">
            <a:off x="6588992" y="4910170"/>
            <a:ext cx="1125826" cy="146816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B8729407-C0D4-484E-83F7-59DA70BAA0B7}"/>
              </a:ext>
            </a:extLst>
          </p:cNvPr>
          <p:cNvSpPr txBox="1"/>
          <p:nvPr/>
        </p:nvSpPr>
        <p:spPr>
          <a:xfrm>
            <a:off x="6789368" y="519765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B0EF5809-C02F-4278-86D7-585FC8D09F10}"/>
              </a:ext>
            </a:extLst>
          </p:cNvPr>
          <p:cNvCxnSpPr>
            <a:cxnSpLocks/>
            <a:stCxn id="54" idx="4"/>
            <a:endCxn id="51" idx="1"/>
          </p:cNvCxnSpPr>
          <p:nvPr/>
        </p:nvCxnSpPr>
        <p:spPr>
          <a:xfrm>
            <a:off x="1097237" y="5186317"/>
            <a:ext cx="554804" cy="82290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8C48CD42-C45A-4673-9AEA-473D3840D9A8}"/>
              </a:ext>
            </a:extLst>
          </p:cNvPr>
          <p:cNvSpPr txBox="1"/>
          <p:nvPr/>
        </p:nvSpPr>
        <p:spPr>
          <a:xfrm>
            <a:off x="3214029" y="462184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89794063-04A2-4EFE-A2A8-7555151EF87D}"/>
              </a:ext>
            </a:extLst>
          </p:cNvPr>
          <p:cNvCxnSpPr>
            <a:cxnSpLocks/>
            <a:stCxn id="51" idx="6"/>
            <a:endCxn id="88" idx="2"/>
          </p:cNvCxnSpPr>
          <p:nvPr/>
        </p:nvCxnSpPr>
        <p:spPr>
          <a:xfrm>
            <a:off x="2282161" y="6270224"/>
            <a:ext cx="3568599" cy="10811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E72CF6F-7CA8-4435-8415-22065DF430CD}"/>
              </a:ext>
            </a:extLst>
          </p:cNvPr>
          <p:cNvSpPr txBox="1"/>
          <p:nvPr/>
        </p:nvSpPr>
        <p:spPr>
          <a:xfrm>
            <a:off x="4038512" y="59241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071D133-1BCC-4767-9BE6-9065ED39DA84}"/>
              </a:ext>
            </a:extLst>
          </p:cNvPr>
          <p:cNvSpPr txBox="1"/>
          <p:nvPr/>
        </p:nvSpPr>
        <p:spPr>
          <a:xfrm>
            <a:off x="1367615" y="52658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35530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2876</TotalTime>
  <Words>571</Words>
  <Application>Microsoft Office PowerPoint</Application>
  <PresentationFormat>와이드스크린</PresentationFormat>
  <Paragraphs>567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홍수민</dc:creator>
  <cp:lastModifiedBy>USER</cp:lastModifiedBy>
  <cp:revision>133</cp:revision>
  <dcterms:created xsi:type="dcterms:W3CDTF">2022-08-09T12:12:25Z</dcterms:created>
  <dcterms:modified xsi:type="dcterms:W3CDTF">2022-09-22T12:26:21Z</dcterms:modified>
</cp:coreProperties>
</file>