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54846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845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35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965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52333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952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13788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2526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82737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631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64560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470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95942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858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10321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693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79681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776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567</Words>
  <Application>Microsoft Office PowerPoint</Application>
  <PresentationFormat>와이드스크린</PresentationFormat>
  <Paragraphs>567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136</cp:revision>
  <dcterms:created xsi:type="dcterms:W3CDTF">2022-08-09T12:12:25Z</dcterms:created>
  <dcterms:modified xsi:type="dcterms:W3CDTF">2022-09-22T14:14:24Z</dcterms:modified>
</cp:coreProperties>
</file>