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3200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267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70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44001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7547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900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5120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2310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00688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289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1628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249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06553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355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491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038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790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4244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567</Words>
  <Application>Microsoft Office PowerPoint</Application>
  <PresentationFormat>와이드스크린</PresentationFormat>
  <Paragraphs>567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137</cp:revision>
  <dcterms:created xsi:type="dcterms:W3CDTF">2022-08-09T12:12:25Z</dcterms:created>
  <dcterms:modified xsi:type="dcterms:W3CDTF">2022-09-22T14:39:14Z</dcterms:modified>
</cp:coreProperties>
</file>