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470" r:id="rId3"/>
    <p:sldId id="471" r:id="rId4"/>
    <p:sldId id="472" r:id="rId5"/>
    <p:sldId id="473" r:id="rId6"/>
    <p:sldId id="474" r:id="rId7"/>
    <p:sldId id="475" r:id="rId8"/>
    <p:sldId id="476" r:id="rId9"/>
    <p:sldId id="477" r:id="rId10"/>
    <p:sldId id="478" r:id="rId11"/>
    <p:sldId id="47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505050"/>
    <a:srgbClr val="F1A11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22466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78790" y="593782"/>
            <a:ext cx="5045604" cy="1472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962898"/>
            <a:ext cx="465817" cy="23019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593782"/>
            <a:ext cx="1528033" cy="843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583321" y="258310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854786"/>
            <a:ext cx="4044007" cy="15339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8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31393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848530"/>
              </p:ext>
            </p:extLst>
          </p:nvPr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4CCFB52-31F6-4D1B-8E6B-9A0E8EE8BE8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176563" y="637217"/>
            <a:ext cx="4377753" cy="2665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7008E9-AD2B-4F1F-8B75-7365A7F11772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 flipH="1">
            <a:off x="5457615" y="1006333"/>
            <a:ext cx="465817" cy="230197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A679A4-DC7B-451B-AC4D-2B7193EA323E}"/>
              </a:ext>
            </a:extLst>
          </p:cNvPr>
          <p:cNvSpPr txBox="1"/>
          <p:nvPr/>
        </p:nvSpPr>
        <p:spPr>
          <a:xfrm>
            <a:off x="2639035" y="4486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7ABE5-F701-4BA7-B600-F463290EC657}"/>
              </a:ext>
            </a:extLst>
          </p:cNvPr>
          <p:cNvSpPr txBox="1"/>
          <p:nvPr/>
        </p:nvSpPr>
        <p:spPr>
          <a:xfrm>
            <a:off x="3074049" y="37013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1FE9A-E0FB-4BC9-A937-31EBF4AF077F}"/>
              </a:ext>
            </a:extLst>
          </p:cNvPr>
          <p:cNvSpPr txBox="1"/>
          <p:nvPr/>
        </p:nvSpPr>
        <p:spPr>
          <a:xfrm>
            <a:off x="3192106" y="13226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E5CEE-85E9-4801-A2CB-C25CE063F67E}"/>
              </a:ext>
            </a:extLst>
          </p:cNvPr>
          <p:cNvSpPr txBox="1"/>
          <p:nvPr/>
        </p:nvSpPr>
        <p:spPr>
          <a:xfrm>
            <a:off x="1272884" y="353832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DBC9F4-369B-4685-8407-6360679FA52F}"/>
              </a:ext>
            </a:extLst>
          </p:cNvPr>
          <p:cNvSpPr txBox="1"/>
          <p:nvPr/>
        </p:nvSpPr>
        <p:spPr>
          <a:xfrm>
            <a:off x="5196611" y="204010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60EEE1-7202-4CA6-9F30-23723E3D6AD4}"/>
              </a:ext>
            </a:extLst>
          </p:cNvPr>
          <p:cNvCxnSpPr>
            <a:cxnSpLocks/>
            <a:stCxn id="54" idx="0"/>
            <a:endCxn id="57" idx="4"/>
          </p:cNvCxnSpPr>
          <p:nvPr/>
        </p:nvCxnSpPr>
        <p:spPr>
          <a:xfrm flipV="1">
            <a:off x="1097237" y="3062270"/>
            <a:ext cx="260180" cy="1385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813243" y="262653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6B7F40-776F-4274-A85D-F0135F4BBCEB}"/>
              </a:ext>
            </a:extLst>
          </p:cNvPr>
          <p:cNvCxnSpPr>
            <a:cxnSpLocks/>
            <a:stCxn id="57" idx="7"/>
            <a:endCxn id="50" idx="3"/>
          </p:cNvCxnSpPr>
          <p:nvPr/>
        </p:nvCxnSpPr>
        <p:spPr>
          <a:xfrm flipV="1">
            <a:off x="1618421" y="898221"/>
            <a:ext cx="4044007" cy="15339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13C110-D1CB-4D98-8F9A-BA38BF3F2E97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1358241" y="3677427"/>
            <a:ext cx="3730258" cy="87877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C0F1040-6EF0-4AE2-A07B-E6A3B7107A68}"/>
              </a:ext>
            </a:extLst>
          </p:cNvPr>
          <p:cNvCxnSpPr>
            <a:cxnSpLocks/>
            <a:stCxn id="52" idx="3"/>
            <a:endCxn id="56" idx="7"/>
          </p:cNvCxnSpPr>
          <p:nvPr/>
        </p:nvCxnSpPr>
        <p:spPr>
          <a:xfrm flipH="1">
            <a:off x="5718619" y="2264077"/>
            <a:ext cx="1754019" cy="115234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F0B04A-4C7D-4C9B-94F2-788C79687B21}"/>
              </a:ext>
            </a:extLst>
          </p:cNvPr>
          <p:cNvSpPr txBox="1"/>
          <p:nvPr/>
        </p:nvSpPr>
        <p:spPr>
          <a:xfrm>
            <a:off x="6533831" y="228014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5E940E-EAA8-4D9D-9DB7-2F206AE92E83}"/>
              </a:ext>
            </a:extLst>
          </p:cNvPr>
          <p:cNvCxnSpPr>
            <a:cxnSpLocks/>
            <a:stCxn id="52" idx="5"/>
            <a:endCxn id="93" idx="0"/>
          </p:cNvCxnSpPr>
          <p:nvPr/>
        </p:nvCxnSpPr>
        <p:spPr>
          <a:xfrm flipH="1">
            <a:off x="7975822" y="2264077"/>
            <a:ext cx="18824" cy="20159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FC2BF4A-61BD-4B42-BEF2-61EEF37924A6}"/>
              </a:ext>
            </a:extLst>
          </p:cNvPr>
          <p:cNvSpPr txBox="1"/>
          <p:nvPr/>
        </p:nvSpPr>
        <p:spPr>
          <a:xfrm>
            <a:off x="7923999" y="31082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C886A4A-B541-45CF-ADCF-74B4723A9F8D}"/>
              </a:ext>
            </a:extLst>
          </p:cNvPr>
          <p:cNvCxnSpPr>
            <a:cxnSpLocks/>
            <a:stCxn id="88" idx="6"/>
            <a:endCxn id="93" idx="3"/>
          </p:cNvCxnSpPr>
          <p:nvPr/>
        </p:nvCxnSpPr>
        <p:spPr>
          <a:xfrm flipV="1">
            <a:off x="6588992" y="4910170"/>
            <a:ext cx="1125826" cy="14681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29407-C0D4-484E-83F7-59DA70BAA0B7}"/>
              </a:ext>
            </a:extLst>
          </p:cNvPr>
          <p:cNvSpPr txBox="1"/>
          <p:nvPr/>
        </p:nvSpPr>
        <p:spPr>
          <a:xfrm>
            <a:off x="6789368" y="5197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0EF5809-C02F-4278-86D7-585FC8D09F10}"/>
              </a:ext>
            </a:extLst>
          </p:cNvPr>
          <p:cNvCxnSpPr>
            <a:cxnSpLocks/>
            <a:stCxn id="54" idx="4"/>
            <a:endCxn id="51" idx="1"/>
          </p:cNvCxnSpPr>
          <p:nvPr/>
        </p:nvCxnSpPr>
        <p:spPr>
          <a:xfrm>
            <a:off x="1097237" y="5186317"/>
            <a:ext cx="554804" cy="8229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9794063-04A2-4EFE-A2A8-7555151EF87D}"/>
              </a:ext>
            </a:extLst>
          </p:cNvPr>
          <p:cNvCxnSpPr>
            <a:cxnSpLocks/>
            <a:stCxn id="51" idx="6"/>
            <a:endCxn id="88" idx="2"/>
          </p:cNvCxnSpPr>
          <p:nvPr/>
        </p:nvCxnSpPr>
        <p:spPr>
          <a:xfrm>
            <a:off x="2282161" y="6270224"/>
            <a:ext cx="3568599" cy="1081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72CF6F-7CA8-4435-8415-22065DF430CD}"/>
              </a:ext>
            </a:extLst>
          </p:cNvPr>
          <p:cNvSpPr txBox="1"/>
          <p:nvPr/>
        </p:nvSpPr>
        <p:spPr>
          <a:xfrm>
            <a:off x="4038512" y="59241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1D133-1BCC-4767-9BE6-9065ED39DA84}"/>
              </a:ext>
            </a:extLst>
          </p:cNvPr>
          <p:cNvSpPr txBox="1"/>
          <p:nvPr/>
        </p:nvSpPr>
        <p:spPr>
          <a:xfrm>
            <a:off x="1367615" y="52658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58219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7008E9-AD2B-4F1F-8B75-7365A7F11772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 flipH="1">
            <a:off x="5457615" y="1006333"/>
            <a:ext cx="465817" cy="230197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7ABE5-F701-4BA7-B600-F463290EC657}"/>
              </a:ext>
            </a:extLst>
          </p:cNvPr>
          <p:cNvSpPr txBox="1"/>
          <p:nvPr/>
        </p:nvSpPr>
        <p:spPr>
          <a:xfrm>
            <a:off x="3074049" y="37013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DBC9F4-369B-4685-8407-6360679FA52F}"/>
              </a:ext>
            </a:extLst>
          </p:cNvPr>
          <p:cNvSpPr txBox="1"/>
          <p:nvPr/>
        </p:nvSpPr>
        <p:spPr>
          <a:xfrm>
            <a:off x="5196611" y="204010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813243" y="262653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13C110-D1CB-4D98-8F9A-BA38BF3F2E97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1358241" y="3677427"/>
            <a:ext cx="3730258" cy="87877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C0F1040-6EF0-4AE2-A07B-E6A3B7107A68}"/>
              </a:ext>
            </a:extLst>
          </p:cNvPr>
          <p:cNvCxnSpPr>
            <a:cxnSpLocks/>
            <a:stCxn id="52" idx="3"/>
            <a:endCxn id="56" idx="7"/>
          </p:cNvCxnSpPr>
          <p:nvPr/>
        </p:nvCxnSpPr>
        <p:spPr>
          <a:xfrm flipH="1">
            <a:off x="5718619" y="2264077"/>
            <a:ext cx="1754019" cy="115234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F0B04A-4C7D-4C9B-94F2-788C79687B21}"/>
              </a:ext>
            </a:extLst>
          </p:cNvPr>
          <p:cNvSpPr txBox="1"/>
          <p:nvPr/>
        </p:nvSpPr>
        <p:spPr>
          <a:xfrm>
            <a:off x="6533831" y="228014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39367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547043"/>
              </p:ext>
            </p:extLst>
          </p:nvPr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4CCFB52-31F6-4D1B-8E6B-9A0E8EE8BE8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176563" y="637217"/>
            <a:ext cx="4377753" cy="2665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7008E9-AD2B-4F1F-8B75-7365A7F11772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 flipH="1">
            <a:off x="5457615" y="1006333"/>
            <a:ext cx="465817" cy="230197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A679A4-DC7B-451B-AC4D-2B7193EA323E}"/>
              </a:ext>
            </a:extLst>
          </p:cNvPr>
          <p:cNvSpPr txBox="1"/>
          <p:nvPr/>
        </p:nvSpPr>
        <p:spPr>
          <a:xfrm>
            <a:off x="2639035" y="4486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7ABE5-F701-4BA7-B600-F463290EC657}"/>
              </a:ext>
            </a:extLst>
          </p:cNvPr>
          <p:cNvSpPr txBox="1"/>
          <p:nvPr/>
        </p:nvSpPr>
        <p:spPr>
          <a:xfrm>
            <a:off x="3074049" y="37013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1FE9A-E0FB-4BC9-A937-31EBF4AF077F}"/>
              </a:ext>
            </a:extLst>
          </p:cNvPr>
          <p:cNvSpPr txBox="1"/>
          <p:nvPr/>
        </p:nvSpPr>
        <p:spPr>
          <a:xfrm>
            <a:off x="3192106" y="13226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E5CEE-85E9-4801-A2CB-C25CE063F67E}"/>
              </a:ext>
            </a:extLst>
          </p:cNvPr>
          <p:cNvSpPr txBox="1"/>
          <p:nvPr/>
        </p:nvSpPr>
        <p:spPr>
          <a:xfrm>
            <a:off x="1272884" y="353832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DBC9F4-369B-4685-8407-6360679FA52F}"/>
              </a:ext>
            </a:extLst>
          </p:cNvPr>
          <p:cNvSpPr txBox="1"/>
          <p:nvPr/>
        </p:nvSpPr>
        <p:spPr>
          <a:xfrm>
            <a:off x="5196611" y="204010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60EEE1-7202-4CA6-9F30-23723E3D6AD4}"/>
              </a:ext>
            </a:extLst>
          </p:cNvPr>
          <p:cNvCxnSpPr>
            <a:cxnSpLocks/>
            <a:stCxn id="54" idx="0"/>
            <a:endCxn id="57" idx="4"/>
          </p:cNvCxnSpPr>
          <p:nvPr/>
        </p:nvCxnSpPr>
        <p:spPr>
          <a:xfrm flipV="1">
            <a:off x="1097237" y="3062270"/>
            <a:ext cx="260180" cy="13858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813243" y="262653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6B7F40-776F-4274-A85D-F0135F4BBCEB}"/>
              </a:ext>
            </a:extLst>
          </p:cNvPr>
          <p:cNvCxnSpPr>
            <a:cxnSpLocks/>
            <a:stCxn id="57" idx="7"/>
            <a:endCxn id="50" idx="3"/>
          </p:cNvCxnSpPr>
          <p:nvPr/>
        </p:nvCxnSpPr>
        <p:spPr>
          <a:xfrm flipV="1">
            <a:off x="1618421" y="898221"/>
            <a:ext cx="4044007" cy="1533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13C110-D1CB-4D98-8F9A-BA38BF3F2E97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1358241" y="3677427"/>
            <a:ext cx="3730258" cy="87877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C0F1040-6EF0-4AE2-A07B-E6A3B7107A68}"/>
              </a:ext>
            </a:extLst>
          </p:cNvPr>
          <p:cNvCxnSpPr>
            <a:cxnSpLocks/>
            <a:stCxn id="52" idx="3"/>
            <a:endCxn id="56" idx="7"/>
          </p:cNvCxnSpPr>
          <p:nvPr/>
        </p:nvCxnSpPr>
        <p:spPr>
          <a:xfrm flipH="1">
            <a:off x="5718619" y="2264077"/>
            <a:ext cx="1754019" cy="115234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F0B04A-4C7D-4C9B-94F2-788C79687B21}"/>
              </a:ext>
            </a:extLst>
          </p:cNvPr>
          <p:cNvSpPr txBox="1"/>
          <p:nvPr/>
        </p:nvSpPr>
        <p:spPr>
          <a:xfrm>
            <a:off x="6533831" y="228014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5E940E-EAA8-4D9D-9DB7-2F206AE92E83}"/>
              </a:ext>
            </a:extLst>
          </p:cNvPr>
          <p:cNvCxnSpPr>
            <a:cxnSpLocks/>
            <a:stCxn id="52" idx="5"/>
            <a:endCxn id="93" idx="0"/>
          </p:cNvCxnSpPr>
          <p:nvPr/>
        </p:nvCxnSpPr>
        <p:spPr>
          <a:xfrm flipH="1">
            <a:off x="7975822" y="2264077"/>
            <a:ext cx="18824" cy="20159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FC2BF4A-61BD-4B42-BEF2-61EEF37924A6}"/>
              </a:ext>
            </a:extLst>
          </p:cNvPr>
          <p:cNvSpPr txBox="1"/>
          <p:nvPr/>
        </p:nvSpPr>
        <p:spPr>
          <a:xfrm>
            <a:off x="7923999" y="31082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C886A4A-B541-45CF-ADCF-74B4723A9F8D}"/>
              </a:ext>
            </a:extLst>
          </p:cNvPr>
          <p:cNvCxnSpPr>
            <a:cxnSpLocks/>
            <a:stCxn id="88" idx="6"/>
            <a:endCxn id="93" idx="3"/>
          </p:cNvCxnSpPr>
          <p:nvPr/>
        </p:nvCxnSpPr>
        <p:spPr>
          <a:xfrm flipV="1">
            <a:off x="6588992" y="4910170"/>
            <a:ext cx="1125826" cy="14681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29407-C0D4-484E-83F7-59DA70BAA0B7}"/>
              </a:ext>
            </a:extLst>
          </p:cNvPr>
          <p:cNvSpPr txBox="1"/>
          <p:nvPr/>
        </p:nvSpPr>
        <p:spPr>
          <a:xfrm>
            <a:off x="6789368" y="5197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0EF5809-C02F-4278-86D7-585FC8D09F10}"/>
              </a:ext>
            </a:extLst>
          </p:cNvPr>
          <p:cNvCxnSpPr>
            <a:cxnSpLocks/>
            <a:stCxn id="54" idx="4"/>
            <a:endCxn id="51" idx="1"/>
          </p:cNvCxnSpPr>
          <p:nvPr/>
        </p:nvCxnSpPr>
        <p:spPr>
          <a:xfrm>
            <a:off x="1097237" y="5186317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9794063-04A2-4EFE-A2A8-7555151EF87D}"/>
              </a:ext>
            </a:extLst>
          </p:cNvPr>
          <p:cNvCxnSpPr>
            <a:cxnSpLocks/>
            <a:stCxn id="51" idx="6"/>
            <a:endCxn id="88" idx="2"/>
          </p:cNvCxnSpPr>
          <p:nvPr/>
        </p:nvCxnSpPr>
        <p:spPr>
          <a:xfrm>
            <a:off x="2282161" y="6270224"/>
            <a:ext cx="3568599" cy="1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72CF6F-7CA8-4435-8415-22065DF430CD}"/>
              </a:ext>
            </a:extLst>
          </p:cNvPr>
          <p:cNvSpPr txBox="1"/>
          <p:nvPr/>
        </p:nvSpPr>
        <p:spPr>
          <a:xfrm>
            <a:off x="4038512" y="59241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1D133-1BCC-4767-9BE6-9065ED39DA84}"/>
              </a:ext>
            </a:extLst>
          </p:cNvPr>
          <p:cNvSpPr txBox="1"/>
          <p:nvPr/>
        </p:nvSpPr>
        <p:spPr>
          <a:xfrm>
            <a:off x="1367615" y="52658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3025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303070"/>
              </p:ext>
            </p:extLst>
          </p:nvPr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4CCFB52-31F6-4D1B-8E6B-9A0E8EE8BE8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176563" y="637217"/>
            <a:ext cx="4377753" cy="2665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7008E9-AD2B-4F1F-8B75-7365A7F11772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 flipH="1">
            <a:off x="5457615" y="1006333"/>
            <a:ext cx="465817" cy="230197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A679A4-DC7B-451B-AC4D-2B7193EA323E}"/>
              </a:ext>
            </a:extLst>
          </p:cNvPr>
          <p:cNvSpPr txBox="1"/>
          <p:nvPr/>
        </p:nvSpPr>
        <p:spPr>
          <a:xfrm>
            <a:off x="2639035" y="4486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7ABE5-F701-4BA7-B600-F463290EC657}"/>
              </a:ext>
            </a:extLst>
          </p:cNvPr>
          <p:cNvSpPr txBox="1"/>
          <p:nvPr/>
        </p:nvSpPr>
        <p:spPr>
          <a:xfrm>
            <a:off x="3074049" y="37013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1FE9A-E0FB-4BC9-A937-31EBF4AF077F}"/>
              </a:ext>
            </a:extLst>
          </p:cNvPr>
          <p:cNvSpPr txBox="1"/>
          <p:nvPr/>
        </p:nvSpPr>
        <p:spPr>
          <a:xfrm>
            <a:off x="3192106" y="13226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E5CEE-85E9-4801-A2CB-C25CE063F67E}"/>
              </a:ext>
            </a:extLst>
          </p:cNvPr>
          <p:cNvSpPr txBox="1"/>
          <p:nvPr/>
        </p:nvSpPr>
        <p:spPr>
          <a:xfrm>
            <a:off x="1272884" y="353832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DBC9F4-369B-4685-8407-6360679FA52F}"/>
              </a:ext>
            </a:extLst>
          </p:cNvPr>
          <p:cNvSpPr txBox="1"/>
          <p:nvPr/>
        </p:nvSpPr>
        <p:spPr>
          <a:xfrm>
            <a:off x="5196611" y="204010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60EEE1-7202-4CA6-9F30-23723E3D6AD4}"/>
              </a:ext>
            </a:extLst>
          </p:cNvPr>
          <p:cNvCxnSpPr>
            <a:cxnSpLocks/>
            <a:stCxn id="54" idx="0"/>
            <a:endCxn id="57" idx="4"/>
          </p:cNvCxnSpPr>
          <p:nvPr/>
        </p:nvCxnSpPr>
        <p:spPr>
          <a:xfrm flipV="1">
            <a:off x="1097237" y="3062270"/>
            <a:ext cx="260180" cy="13858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813243" y="262653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6B7F40-776F-4274-A85D-F0135F4BBCEB}"/>
              </a:ext>
            </a:extLst>
          </p:cNvPr>
          <p:cNvCxnSpPr>
            <a:cxnSpLocks/>
            <a:stCxn id="57" idx="7"/>
            <a:endCxn id="50" idx="3"/>
          </p:cNvCxnSpPr>
          <p:nvPr/>
        </p:nvCxnSpPr>
        <p:spPr>
          <a:xfrm flipV="1">
            <a:off x="1618421" y="898221"/>
            <a:ext cx="4044007" cy="1533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13C110-D1CB-4D98-8F9A-BA38BF3F2E97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1358241" y="3677427"/>
            <a:ext cx="3730258" cy="87877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C0F1040-6EF0-4AE2-A07B-E6A3B7107A68}"/>
              </a:ext>
            </a:extLst>
          </p:cNvPr>
          <p:cNvCxnSpPr>
            <a:cxnSpLocks/>
            <a:stCxn id="52" idx="3"/>
            <a:endCxn id="56" idx="7"/>
          </p:cNvCxnSpPr>
          <p:nvPr/>
        </p:nvCxnSpPr>
        <p:spPr>
          <a:xfrm flipH="1">
            <a:off x="5718619" y="2264077"/>
            <a:ext cx="1754019" cy="115234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F0B04A-4C7D-4C9B-94F2-788C79687B21}"/>
              </a:ext>
            </a:extLst>
          </p:cNvPr>
          <p:cNvSpPr txBox="1"/>
          <p:nvPr/>
        </p:nvSpPr>
        <p:spPr>
          <a:xfrm>
            <a:off x="6533831" y="228014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5E940E-EAA8-4D9D-9DB7-2F206AE92E83}"/>
              </a:ext>
            </a:extLst>
          </p:cNvPr>
          <p:cNvCxnSpPr>
            <a:cxnSpLocks/>
            <a:stCxn id="52" idx="5"/>
            <a:endCxn id="93" idx="0"/>
          </p:cNvCxnSpPr>
          <p:nvPr/>
        </p:nvCxnSpPr>
        <p:spPr>
          <a:xfrm flipH="1">
            <a:off x="7975822" y="2264077"/>
            <a:ext cx="18824" cy="20159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FC2BF4A-61BD-4B42-BEF2-61EEF37924A6}"/>
              </a:ext>
            </a:extLst>
          </p:cNvPr>
          <p:cNvSpPr txBox="1"/>
          <p:nvPr/>
        </p:nvSpPr>
        <p:spPr>
          <a:xfrm>
            <a:off x="7923999" y="31082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C886A4A-B541-45CF-ADCF-74B4723A9F8D}"/>
              </a:ext>
            </a:extLst>
          </p:cNvPr>
          <p:cNvCxnSpPr>
            <a:cxnSpLocks/>
            <a:stCxn id="88" idx="6"/>
            <a:endCxn id="93" idx="3"/>
          </p:cNvCxnSpPr>
          <p:nvPr/>
        </p:nvCxnSpPr>
        <p:spPr>
          <a:xfrm flipV="1">
            <a:off x="6588992" y="4910170"/>
            <a:ext cx="1125826" cy="14681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29407-C0D4-484E-83F7-59DA70BAA0B7}"/>
              </a:ext>
            </a:extLst>
          </p:cNvPr>
          <p:cNvSpPr txBox="1"/>
          <p:nvPr/>
        </p:nvSpPr>
        <p:spPr>
          <a:xfrm>
            <a:off x="6789368" y="5197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0EF5809-C02F-4278-86D7-585FC8D09F10}"/>
              </a:ext>
            </a:extLst>
          </p:cNvPr>
          <p:cNvCxnSpPr>
            <a:cxnSpLocks/>
            <a:stCxn id="54" idx="4"/>
            <a:endCxn id="51" idx="1"/>
          </p:cNvCxnSpPr>
          <p:nvPr/>
        </p:nvCxnSpPr>
        <p:spPr>
          <a:xfrm>
            <a:off x="1097237" y="5186317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9794063-04A2-4EFE-A2A8-7555151EF87D}"/>
              </a:ext>
            </a:extLst>
          </p:cNvPr>
          <p:cNvCxnSpPr>
            <a:cxnSpLocks/>
            <a:stCxn id="51" idx="6"/>
            <a:endCxn id="88" idx="2"/>
          </p:cNvCxnSpPr>
          <p:nvPr/>
        </p:nvCxnSpPr>
        <p:spPr>
          <a:xfrm>
            <a:off x="2282161" y="6270224"/>
            <a:ext cx="3568599" cy="1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72CF6F-7CA8-4435-8415-22065DF430CD}"/>
              </a:ext>
            </a:extLst>
          </p:cNvPr>
          <p:cNvSpPr txBox="1"/>
          <p:nvPr/>
        </p:nvSpPr>
        <p:spPr>
          <a:xfrm>
            <a:off x="4038512" y="59241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1D133-1BCC-4767-9BE6-9065ED39DA84}"/>
              </a:ext>
            </a:extLst>
          </p:cNvPr>
          <p:cNvSpPr txBox="1"/>
          <p:nvPr/>
        </p:nvSpPr>
        <p:spPr>
          <a:xfrm>
            <a:off x="1367615" y="52658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55008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08706"/>
              </p:ext>
            </p:extLst>
          </p:nvPr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4CCFB52-31F6-4D1B-8E6B-9A0E8EE8BE8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176563" y="637217"/>
            <a:ext cx="4377753" cy="2665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7008E9-AD2B-4F1F-8B75-7365A7F11772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 flipH="1">
            <a:off x="5457615" y="1006333"/>
            <a:ext cx="465817" cy="230197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A679A4-DC7B-451B-AC4D-2B7193EA323E}"/>
              </a:ext>
            </a:extLst>
          </p:cNvPr>
          <p:cNvSpPr txBox="1"/>
          <p:nvPr/>
        </p:nvSpPr>
        <p:spPr>
          <a:xfrm>
            <a:off x="2639035" y="4486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7ABE5-F701-4BA7-B600-F463290EC657}"/>
              </a:ext>
            </a:extLst>
          </p:cNvPr>
          <p:cNvSpPr txBox="1"/>
          <p:nvPr/>
        </p:nvSpPr>
        <p:spPr>
          <a:xfrm>
            <a:off x="3074049" y="37013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1FE9A-E0FB-4BC9-A937-31EBF4AF077F}"/>
              </a:ext>
            </a:extLst>
          </p:cNvPr>
          <p:cNvSpPr txBox="1"/>
          <p:nvPr/>
        </p:nvSpPr>
        <p:spPr>
          <a:xfrm>
            <a:off x="3192106" y="13226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E5CEE-85E9-4801-A2CB-C25CE063F67E}"/>
              </a:ext>
            </a:extLst>
          </p:cNvPr>
          <p:cNvSpPr txBox="1"/>
          <p:nvPr/>
        </p:nvSpPr>
        <p:spPr>
          <a:xfrm>
            <a:off x="1272884" y="353832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DBC9F4-369B-4685-8407-6360679FA52F}"/>
              </a:ext>
            </a:extLst>
          </p:cNvPr>
          <p:cNvSpPr txBox="1"/>
          <p:nvPr/>
        </p:nvSpPr>
        <p:spPr>
          <a:xfrm>
            <a:off x="5196611" y="204010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60EEE1-7202-4CA6-9F30-23723E3D6AD4}"/>
              </a:ext>
            </a:extLst>
          </p:cNvPr>
          <p:cNvCxnSpPr>
            <a:cxnSpLocks/>
            <a:stCxn id="54" idx="0"/>
            <a:endCxn id="57" idx="4"/>
          </p:cNvCxnSpPr>
          <p:nvPr/>
        </p:nvCxnSpPr>
        <p:spPr>
          <a:xfrm flipV="1">
            <a:off x="1097237" y="3062270"/>
            <a:ext cx="260180" cy="13858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813243" y="262653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6B7F40-776F-4274-A85D-F0135F4BBCEB}"/>
              </a:ext>
            </a:extLst>
          </p:cNvPr>
          <p:cNvCxnSpPr>
            <a:cxnSpLocks/>
            <a:stCxn id="57" idx="7"/>
            <a:endCxn id="50" idx="3"/>
          </p:cNvCxnSpPr>
          <p:nvPr/>
        </p:nvCxnSpPr>
        <p:spPr>
          <a:xfrm flipV="1">
            <a:off x="1618421" y="898221"/>
            <a:ext cx="4044007" cy="1533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13C110-D1CB-4D98-8F9A-BA38BF3F2E97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1358241" y="3677427"/>
            <a:ext cx="3730258" cy="87877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C0F1040-6EF0-4AE2-A07B-E6A3B7107A68}"/>
              </a:ext>
            </a:extLst>
          </p:cNvPr>
          <p:cNvCxnSpPr>
            <a:cxnSpLocks/>
            <a:stCxn id="52" idx="3"/>
            <a:endCxn id="56" idx="7"/>
          </p:cNvCxnSpPr>
          <p:nvPr/>
        </p:nvCxnSpPr>
        <p:spPr>
          <a:xfrm flipH="1">
            <a:off x="5718619" y="2264077"/>
            <a:ext cx="1754019" cy="115234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F0B04A-4C7D-4C9B-94F2-788C79687B21}"/>
              </a:ext>
            </a:extLst>
          </p:cNvPr>
          <p:cNvSpPr txBox="1"/>
          <p:nvPr/>
        </p:nvSpPr>
        <p:spPr>
          <a:xfrm>
            <a:off x="6533831" y="228014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5E940E-EAA8-4D9D-9DB7-2F206AE92E83}"/>
              </a:ext>
            </a:extLst>
          </p:cNvPr>
          <p:cNvCxnSpPr>
            <a:cxnSpLocks/>
            <a:stCxn id="52" idx="5"/>
            <a:endCxn id="93" idx="0"/>
          </p:cNvCxnSpPr>
          <p:nvPr/>
        </p:nvCxnSpPr>
        <p:spPr>
          <a:xfrm flipH="1">
            <a:off x="7975822" y="2264077"/>
            <a:ext cx="18824" cy="20159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FC2BF4A-61BD-4B42-BEF2-61EEF37924A6}"/>
              </a:ext>
            </a:extLst>
          </p:cNvPr>
          <p:cNvSpPr txBox="1"/>
          <p:nvPr/>
        </p:nvSpPr>
        <p:spPr>
          <a:xfrm>
            <a:off x="7923999" y="31082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C886A4A-B541-45CF-ADCF-74B4723A9F8D}"/>
              </a:ext>
            </a:extLst>
          </p:cNvPr>
          <p:cNvCxnSpPr>
            <a:cxnSpLocks/>
            <a:stCxn id="88" idx="6"/>
            <a:endCxn id="93" idx="3"/>
          </p:cNvCxnSpPr>
          <p:nvPr/>
        </p:nvCxnSpPr>
        <p:spPr>
          <a:xfrm flipV="1">
            <a:off x="6588992" y="4910170"/>
            <a:ext cx="1125826" cy="14681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29407-C0D4-484E-83F7-59DA70BAA0B7}"/>
              </a:ext>
            </a:extLst>
          </p:cNvPr>
          <p:cNvSpPr txBox="1"/>
          <p:nvPr/>
        </p:nvSpPr>
        <p:spPr>
          <a:xfrm>
            <a:off x="6789368" y="5197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0EF5809-C02F-4278-86D7-585FC8D09F10}"/>
              </a:ext>
            </a:extLst>
          </p:cNvPr>
          <p:cNvCxnSpPr>
            <a:cxnSpLocks/>
            <a:stCxn id="54" idx="4"/>
            <a:endCxn id="51" idx="1"/>
          </p:cNvCxnSpPr>
          <p:nvPr/>
        </p:nvCxnSpPr>
        <p:spPr>
          <a:xfrm>
            <a:off x="1097237" y="5186317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9794063-04A2-4EFE-A2A8-7555151EF87D}"/>
              </a:ext>
            </a:extLst>
          </p:cNvPr>
          <p:cNvCxnSpPr>
            <a:cxnSpLocks/>
            <a:stCxn id="51" idx="6"/>
            <a:endCxn id="88" idx="2"/>
          </p:cNvCxnSpPr>
          <p:nvPr/>
        </p:nvCxnSpPr>
        <p:spPr>
          <a:xfrm>
            <a:off x="2282161" y="6270224"/>
            <a:ext cx="3568599" cy="1081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72CF6F-7CA8-4435-8415-22065DF430CD}"/>
              </a:ext>
            </a:extLst>
          </p:cNvPr>
          <p:cNvSpPr txBox="1"/>
          <p:nvPr/>
        </p:nvSpPr>
        <p:spPr>
          <a:xfrm>
            <a:off x="4038512" y="59241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1D133-1BCC-4767-9BE6-9065ED39DA84}"/>
              </a:ext>
            </a:extLst>
          </p:cNvPr>
          <p:cNvSpPr txBox="1"/>
          <p:nvPr/>
        </p:nvSpPr>
        <p:spPr>
          <a:xfrm>
            <a:off x="1367615" y="52658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73395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92631"/>
              </p:ext>
            </p:extLst>
          </p:nvPr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4CCFB52-31F6-4D1B-8E6B-9A0E8EE8BE8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176563" y="637217"/>
            <a:ext cx="4377753" cy="2665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7008E9-AD2B-4F1F-8B75-7365A7F11772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 flipH="1">
            <a:off x="5457615" y="1006333"/>
            <a:ext cx="465817" cy="230197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A679A4-DC7B-451B-AC4D-2B7193EA323E}"/>
              </a:ext>
            </a:extLst>
          </p:cNvPr>
          <p:cNvSpPr txBox="1"/>
          <p:nvPr/>
        </p:nvSpPr>
        <p:spPr>
          <a:xfrm>
            <a:off x="2639035" y="4486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7ABE5-F701-4BA7-B600-F463290EC657}"/>
              </a:ext>
            </a:extLst>
          </p:cNvPr>
          <p:cNvSpPr txBox="1"/>
          <p:nvPr/>
        </p:nvSpPr>
        <p:spPr>
          <a:xfrm>
            <a:off x="3074049" y="37013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1FE9A-E0FB-4BC9-A937-31EBF4AF077F}"/>
              </a:ext>
            </a:extLst>
          </p:cNvPr>
          <p:cNvSpPr txBox="1"/>
          <p:nvPr/>
        </p:nvSpPr>
        <p:spPr>
          <a:xfrm>
            <a:off x="3192106" y="13226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E5CEE-85E9-4801-A2CB-C25CE063F67E}"/>
              </a:ext>
            </a:extLst>
          </p:cNvPr>
          <p:cNvSpPr txBox="1"/>
          <p:nvPr/>
        </p:nvSpPr>
        <p:spPr>
          <a:xfrm>
            <a:off x="1272884" y="353832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DBC9F4-369B-4685-8407-6360679FA52F}"/>
              </a:ext>
            </a:extLst>
          </p:cNvPr>
          <p:cNvSpPr txBox="1"/>
          <p:nvPr/>
        </p:nvSpPr>
        <p:spPr>
          <a:xfrm>
            <a:off x="5196611" y="204010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60EEE1-7202-4CA6-9F30-23723E3D6AD4}"/>
              </a:ext>
            </a:extLst>
          </p:cNvPr>
          <p:cNvCxnSpPr>
            <a:cxnSpLocks/>
            <a:stCxn id="54" idx="0"/>
            <a:endCxn id="57" idx="4"/>
          </p:cNvCxnSpPr>
          <p:nvPr/>
        </p:nvCxnSpPr>
        <p:spPr>
          <a:xfrm flipV="1">
            <a:off x="1097237" y="3062270"/>
            <a:ext cx="260180" cy="13858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813243" y="262653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6B7F40-776F-4274-A85D-F0135F4BBCEB}"/>
              </a:ext>
            </a:extLst>
          </p:cNvPr>
          <p:cNvCxnSpPr>
            <a:cxnSpLocks/>
            <a:stCxn id="57" idx="7"/>
            <a:endCxn id="50" idx="3"/>
          </p:cNvCxnSpPr>
          <p:nvPr/>
        </p:nvCxnSpPr>
        <p:spPr>
          <a:xfrm flipV="1">
            <a:off x="1618421" y="898221"/>
            <a:ext cx="4044007" cy="1533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13C110-D1CB-4D98-8F9A-BA38BF3F2E97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1358241" y="3677427"/>
            <a:ext cx="3730258" cy="87877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C0F1040-6EF0-4AE2-A07B-E6A3B7107A68}"/>
              </a:ext>
            </a:extLst>
          </p:cNvPr>
          <p:cNvCxnSpPr>
            <a:cxnSpLocks/>
            <a:stCxn id="52" idx="3"/>
            <a:endCxn id="56" idx="7"/>
          </p:cNvCxnSpPr>
          <p:nvPr/>
        </p:nvCxnSpPr>
        <p:spPr>
          <a:xfrm flipH="1">
            <a:off x="5718619" y="2264077"/>
            <a:ext cx="1754019" cy="115234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F0B04A-4C7D-4C9B-94F2-788C79687B21}"/>
              </a:ext>
            </a:extLst>
          </p:cNvPr>
          <p:cNvSpPr txBox="1"/>
          <p:nvPr/>
        </p:nvSpPr>
        <p:spPr>
          <a:xfrm>
            <a:off x="6533831" y="228014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5E940E-EAA8-4D9D-9DB7-2F206AE92E83}"/>
              </a:ext>
            </a:extLst>
          </p:cNvPr>
          <p:cNvCxnSpPr>
            <a:cxnSpLocks/>
            <a:stCxn id="52" idx="5"/>
            <a:endCxn id="93" idx="0"/>
          </p:cNvCxnSpPr>
          <p:nvPr/>
        </p:nvCxnSpPr>
        <p:spPr>
          <a:xfrm flipH="1">
            <a:off x="7975822" y="2264077"/>
            <a:ext cx="18824" cy="20159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FC2BF4A-61BD-4B42-BEF2-61EEF37924A6}"/>
              </a:ext>
            </a:extLst>
          </p:cNvPr>
          <p:cNvSpPr txBox="1"/>
          <p:nvPr/>
        </p:nvSpPr>
        <p:spPr>
          <a:xfrm>
            <a:off x="7923999" y="31082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C886A4A-B541-45CF-ADCF-74B4723A9F8D}"/>
              </a:ext>
            </a:extLst>
          </p:cNvPr>
          <p:cNvCxnSpPr>
            <a:cxnSpLocks/>
            <a:stCxn id="88" idx="6"/>
            <a:endCxn id="93" idx="3"/>
          </p:cNvCxnSpPr>
          <p:nvPr/>
        </p:nvCxnSpPr>
        <p:spPr>
          <a:xfrm flipV="1">
            <a:off x="6588992" y="4910170"/>
            <a:ext cx="1125826" cy="14681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29407-C0D4-484E-83F7-59DA70BAA0B7}"/>
              </a:ext>
            </a:extLst>
          </p:cNvPr>
          <p:cNvSpPr txBox="1"/>
          <p:nvPr/>
        </p:nvSpPr>
        <p:spPr>
          <a:xfrm>
            <a:off x="6789368" y="5197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0EF5809-C02F-4278-86D7-585FC8D09F10}"/>
              </a:ext>
            </a:extLst>
          </p:cNvPr>
          <p:cNvCxnSpPr>
            <a:cxnSpLocks/>
            <a:stCxn id="54" idx="4"/>
            <a:endCxn id="51" idx="1"/>
          </p:cNvCxnSpPr>
          <p:nvPr/>
        </p:nvCxnSpPr>
        <p:spPr>
          <a:xfrm>
            <a:off x="1097237" y="5186317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9794063-04A2-4EFE-A2A8-7555151EF87D}"/>
              </a:ext>
            </a:extLst>
          </p:cNvPr>
          <p:cNvCxnSpPr>
            <a:cxnSpLocks/>
            <a:stCxn id="51" idx="6"/>
            <a:endCxn id="88" idx="2"/>
          </p:cNvCxnSpPr>
          <p:nvPr/>
        </p:nvCxnSpPr>
        <p:spPr>
          <a:xfrm>
            <a:off x="2282161" y="6270224"/>
            <a:ext cx="3568599" cy="1081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72CF6F-7CA8-4435-8415-22065DF430CD}"/>
              </a:ext>
            </a:extLst>
          </p:cNvPr>
          <p:cNvSpPr txBox="1"/>
          <p:nvPr/>
        </p:nvSpPr>
        <p:spPr>
          <a:xfrm>
            <a:off x="4038512" y="59241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1D133-1BCC-4767-9BE6-9065ED39DA84}"/>
              </a:ext>
            </a:extLst>
          </p:cNvPr>
          <p:cNvSpPr txBox="1"/>
          <p:nvPr/>
        </p:nvSpPr>
        <p:spPr>
          <a:xfrm>
            <a:off x="1367615" y="52658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59686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534134"/>
              </p:ext>
            </p:extLst>
          </p:nvPr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4CCFB52-31F6-4D1B-8E6B-9A0E8EE8BE8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176563" y="637217"/>
            <a:ext cx="4377753" cy="2665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7008E9-AD2B-4F1F-8B75-7365A7F11772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 flipH="1">
            <a:off x="5457615" y="1006333"/>
            <a:ext cx="465817" cy="230197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A679A4-DC7B-451B-AC4D-2B7193EA323E}"/>
              </a:ext>
            </a:extLst>
          </p:cNvPr>
          <p:cNvSpPr txBox="1"/>
          <p:nvPr/>
        </p:nvSpPr>
        <p:spPr>
          <a:xfrm>
            <a:off x="2639035" y="4486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7ABE5-F701-4BA7-B600-F463290EC657}"/>
              </a:ext>
            </a:extLst>
          </p:cNvPr>
          <p:cNvSpPr txBox="1"/>
          <p:nvPr/>
        </p:nvSpPr>
        <p:spPr>
          <a:xfrm>
            <a:off x="3074049" y="37013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1FE9A-E0FB-4BC9-A937-31EBF4AF077F}"/>
              </a:ext>
            </a:extLst>
          </p:cNvPr>
          <p:cNvSpPr txBox="1"/>
          <p:nvPr/>
        </p:nvSpPr>
        <p:spPr>
          <a:xfrm>
            <a:off x="3192106" y="13226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E5CEE-85E9-4801-A2CB-C25CE063F67E}"/>
              </a:ext>
            </a:extLst>
          </p:cNvPr>
          <p:cNvSpPr txBox="1"/>
          <p:nvPr/>
        </p:nvSpPr>
        <p:spPr>
          <a:xfrm>
            <a:off x="1272884" y="353832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DBC9F4-369B-4685-8407-6360679FA52F}"/>
              </a:ext>
            </a:extLst>
          </p:cNvPr>
          <p:cNvSpPr txBox="1"/>
          <p:nvPr/>
        </p:nvSpPr>
        <p:spPr>
          <a:xfrm>
            <a:off x="5196611" y="204010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60EEE1-7202-4CA6-9F30-23723E3D6AD4}"/>
              </a:ext>
            </a:extLst>
          </p:cNvPr>
          <p:cNvCxnSpPr>
            <a:cxnSpLocks/>
            <a:stCxn id="54" idx="0"/>
            <a:endCxn id="57" idx="4"/>
          </p:cNvCxnSpPr>
          <p:nvPr/>
        </p:nvCxnSpPr>
        <p:spPr>
          <a:xfrm flipV="1">
            <a:off x="1097237" y="3062270"/>
            <a:ext cx="260180" cy="1385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813243" y="262653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6B7F40-776F-4274-A85D-F0135F4BBCEB}"/>
              </a:ext>
            </a:extLst>
          </p:cNvPr>
          <p:cNvCxnSpPr>
            <a:cxnSpLocks/>
            <a:stCxn id="57" idx="7"/>
            <a:endCxn id="50" idx="3"/>
          </p:cNvCxnSpPr>
          <p:nvPr/>
        </p:nvCxnSpPr>
        <p:spPr>
          <a:xfrm flipV="1">
            <a:off x="1618421" y="898221"/>
            <a:ext cx="4044007" cy="15339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13C110-D1CB-4D98-8F9A-BA38BF3F2E97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1358241" y="3677427"/>
            <a:ext cx="3730258" cy="87877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C0F1040-6EF0-4AE2-A07B-E6A3B7107A68}"/>
              </a:ext>
            </a:extLst>
          </p:cNvPr>
          <p:cNvCxnSpPr>
            <a:cxnSpLocks/>
            <a:stCxn id="52" idx="3"/>
            <a:endCxn id="56" idx="7"/>
          </p:cNvCxnSpPr>
          <p:nvPr/>
        </p:nvCxnSpPr>
        <p:spPr>
          <a:xfrm flipH="1">
            <a:off x="5718619" y="2264077"/>
            <a:ext cx="1754019" cy="115234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F0B04A-4C7D-4C9B-94F2-788C79687B21}"/>
              </a:ext>
            </a:extLst>
          </p:cNvPr>
          <p:cNvSpPr txBox="1"/>
          <p:nvPr/>
        </p:nvSpPr>
        <p:spPr>
          <a:xfrm>
            <a:off x="6533831" y="228014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5E940E-EAA8-4D9D-9DB7-2F206AE92E83}"/>
              </a:ext>
            </a:extLst>
          </p:cNvPr>
          <p:cNvCxnSpPr>
            <a:cxnSpLocks/>
            <a:stCxn id="52" idx="5"/>
            <a:endCxn id="93" idx="0"/>
          </p:cNvCxnSpPr>
          <p:nvPr/>
        </p:nvCxnSpPr>
        <p:spPr>
          <a:xfrm flipH="1">
            <a:off x="7975822" y="2264077"/>
            <a:ext cx="18824" cy="20159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FC2BF4A-61BD-4B42-BEF2-61EEF37924A6}"/>
              </a:ext>
            </a:extLst>
          </p:cNvPr>
          <p:cNvSpPr txBox="1"/>
          <p:nvPr/>
        </p:nvSpPr>
        <p:spPr>
          <a:xfrm>
            <a:off x="7923999" y="31082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C886A4A-B541-45CF-ADCF-74B4723A9F8D}"/>
              </a:ext>
            </a:extLst>
          </p:cNvPr>
          <p:cNvCxnSpPr>
            <a:cxnSpLocks/>
            <a:stCxn id="88" idx="6"/>
            <a:endCxn id="93" idx="3"/>
          </p:cNvCxnSpPr>
          <p:nvPr/>
        </p:nvCxnSpPr>
        <p:spPr>
          <a:xfrm flipV="1">
            <a:off x="6588992" y="4910170"/>
            <a:ext cx="1125826" cy="14681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29407-C0D4-484E-83F7-59DA70BAA0B7}"/>
              </a:ext>
            </a:extLst>
          </p:cNvPr>
          <p:cNvSpPr txBox="1"/>
          <p:nvPr/>
        </p:nvSpPr>
        <p:spPr>
          <a:xfrm>
            <a:off x="6789368" y="5197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0EF5809-C02F-4278-86D7-585FC8D09F10}"/>
              </a:ext>
            </a:extLst>
          </p:cNvPr>
          <p:cNvCxnSpPr>
            <a:cxnSpLocks/>
            <a:stCxn id="54" idx="4"/>
            <a:endCxn id="51" idx="1"/>
          </p:cNvCxnSpPr>
          <p:nvPr/>
        </p:nvCxnSpPr>
        <p:spPr>
          <a:xfrm>
            <a:off x="1097237" y="5186317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9794063-04A2-4EFE-A2A8-7555151EF87D}"/>
              </a:ext>
            </a:extLst>
          </p:cNvPr>
          <p:cNvCxnSpPr>
            <a:cxnSpLocks/>
            <a:stCxn id="51" idx="6"/>
            <a:endCxn id="88" idx="2"/>
          </p:cNvCxnSpPr>
          <p:nvPr/>
        </p:nvCxnSpPr>
        <p:spPr>
          <a:xfrm>
            <a:off x="2282161" y="6270224"/>
            <a:ext cx="3568599" cy="1081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72CF6F-7CA8-4435-8415-22065DF430CD}"/>
              </a:ext>
            </a:extLst>
          </p:cNvPr>
          <p:cNvSpPr txBox="1"/>
          <p:nvPr/>
        </p:nvSpPr>
        <p:spPr>
          <a:xfrm>
            <a:off x="4038512" y="59241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1D133-1BCC-4767-9BE6-9065ED39DA84}"/>
              </a:ext>
            </a:extLst>
          </p:cNvPr>
          <p:cNvSpPr txBox="1"/>
          <p:nvPr/>
        </p:nvSpPr>
        <p:spPr>
          <a:xfrm>
            <a:off x="1367615" y="52658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86387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083132"/>
              </p:ext>
            </p:extLst>
          </p:nvPr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4CCFB52-31F6-4D1B-8E6B-9A0E8EE8BE8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176563" y="637217"/>
            <a:ext cx="4377753" cy="2665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7008E9-AD2B-4F1F-8B75-7365A7F11772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 flipH="1">
            <a:off x="5457615" y="1006333"/>
            <a:ext cx="465817" cy="230197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A679A4-DC7B-451B-AC4D-2B7193EA323E}"/>
              </a:ext>
            </a:extLst>
          </p:cNvPr>
          <p:cNvSpPr txBox="1"/>
          <p:nvPr/>
        </p:nvSpPr>
        <p:spPr>
          <a:xfrm>
            <a:off x="2639035" y="4486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7ABE5-F701-4BA7-B600-F463290EC657}"/>
              </a:ext>
            </a:extLst>
          </p:cNvPr>
          <p:cNvSpPr txBox="1"/>
          <p:nvPr/>
        </p:nvSpPr>
        <p:spPr>
          <a:xfrm>
            <a:off x="3074049" y="37013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1FE9A-E0FB-4BC9-A937-31EBF4AF077F}"/>
              </a:ext>
            </a:extLst>
          </p:cNvPr>
          <p:cNvSpPr txBox="1"/>
          <p:nvPr/>
        </p:nvSpPr>
        <p:spPr>
          <a:xfrm>
            <a:off x="3192106" y="13226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E5CEE-85E9-4801-A2CB-C25CE063F67E}"/>
              </a:ext>
            </a:extLst>
          </p:cNvPr>
          <p:cNvSpPr txBox="1"/>
          <p:nvPr/>
        </p:nvSpPr>
        <p:spPr>
          <a:xfrm>
            <a:off x="1272884" y="353832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DBC9F4-369B-4685-8407-6360679FA52F}"/>
              </a:ext>
            </a:extLst>
          </p:cNvPr>
          <p:cNvSpPr txBox="1"/>
          <p:nvPr/>
        </p:nvSpPr>
        <p:spPr>
          <a:xfrm>
            <a:off x="5196611" y="204010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60EEE1-7202-4CA6-9F30-23723E3D6AD4}"/>
              </a:ext>
            </a:extLst>
          </p:cNvPr>
          <p:cNvCxnSpPr>
            <a:cxnSpLocks/>
            <a:stCxn id="54" idx="0"/>
            <a:endCxn id="57" idx="4"/>
          </p:cNvCxnSpPr>
          <p:nvPr/>
        </p:nvCxnSpPr>
        <p:spPr>
          <a:xfrm flipV="1">
            <a:off x="1097237" y="3062270"/>
            <a:ext cx="260180" cy="1385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813243" y="262653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6B7F40-776F-4274-A85D-F0135F4BBCEB}"/>
              </a:ext>
            </a:extLst>
          </p:cNvPr>
          <p:cNvCxnSpPr>
            <a:cxnSpLocks/>
            <a:stCxn id="57" idx="7"/>
            <a:endCxn id="50" idx="3"/>
          </p:cNvCxnSpPr>
          <p:nvPr/>
        </p:nvCxnSpPr>
        <p:spPr>
          <a:xfrm flipV="1">
            <a:off x="1618421" y="898221"/>
            <a:ext cx="4044007" cy="15339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13C110-D1CB-4D98-8F9A-BA38BF3F2E97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1358241" y="3677427"/>
            <a:ext cx="3730258" cy="87877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C0F1040-6EF0-4AE2-A07B-E6A3B7107A68}"/>
              </a:ext>
            </a:extLst>
          </p:cNvPr>
          <p:cNvCxnSpPr>
            <a:cxnSpLocks/>
            <a:stCxn id="52" idx="3"/>
            <a:endCxn id="56" idx="7"/>
          </p:cNvCxnSpPr>
          <p:nvPr/>
        </p:nvCxnSpPr>
        <p:spPr>
          <a:xfrm flipH="1">
            <a:off x="5718619" y="2264077"/>
            <a:ext cx="1754019" cy="115234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F0B04A-4C7D-4C9B-94F2-788C79687B21}"/>
              </a:ext>
            </a:extLst>
          </p:cNvPr>
          <p:cNvSpPr txBox="1"/>
          <p:nvPr/>
        </p:nvSpPr>
        <p:spPr>
          <a:xfrm>
            <a:off x="6533831" y="228014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5E940E-EAA8-4D9D-9DB7-2F206AE92E83}"/>
              </a:ext>
            </a:extLst>
          </p:cNvPr>
          <p:cNvCxnSpPr>
            <a:cxnSpLocks/>
            <a:stCxn id="52" idx="5"/>
            <a:endCxn id="93" idx="0"/>
          </p:cNvCxnSpPr>
          <p:nvPr/>
        </p:nvCxnSpPr>
        <p:spPr>
          <a:xfrm flipH="1">
            <a:off x="7975822" y="2264077"/>
            <a:ext cx="18824" cy="20159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FC2BF4A-61BD-4B42-BEF2-61EEF37924A6}"/>
              </a:ext>
            </a:extLst>
          </p:cNvPr>
          <p:cNvSpPr txBox="1"/>
          <p:nvPr/>
        </p:nvSpPr>
        <p:spPr>
          <a:xfrm>
            <a:off x="7923999" y="31082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C886A4A-B541-45CF-ADCF-74B4723A9F8D}"/>
              </a:ext>
            </a:extLst>
          </p:cNvPr>
          <p:cNvCxnSpPr>
            <a:cxnSpLocks/>
            <a:stCxn id="88" idx="6"/>
            <a:endCxn id="93" idx="3"/>
          </p:cNvCxnSpPr>
          <p:nvPr/>
        </p:nvCxnSpPr>
        <p:spPr>
          <a:xfrm flipV="1">
            <a:off x="6588992" y="4910170"/>
            <a:ext cx="1125826" cy="14681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29407-C0D4-484E-83F7-59DA70BAA0B7}"/>
              </a:ext>
            </a:extLst>
          </p:cNvPr>
          <p:cNvSpPr txBox="1"/>
          <p:nvPr/>
        </p:nvSpPr>
        <p:spPr>
          <a:xfrm>
            <a:off x="6789368" y="5197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0EF5809-C02F-4278-86D7-585FC8D09F10}"/>
              </a:ext>
            </a:extLst>
          </p:cNvPr>
          <p:cNvCxnSpPr>
            <a:cxnSpLocks/>
            <a:stCxn id="54" idx="4"/>
            <a:endCxn id="51" idx="1"/>
          </p:cNvCxnSpPr>
          <p:nvPr/>
        </p:nvCxnSpPr>
        <p:spPr>
          <a:xfrm>
            <a:off x="1097237" y="5186317"/>
            <a:ext cx="554804" cy="8229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9794063-04A2-4EFE-A2A8-7555151EF87D}"/>
              </a:ext>
            </a:extLst>
          </p:cNvPr>
          <p:cNvCxnSpPr>
            <a:cxnSpLocks/>
            <a:stCxn id="51" idx="6"/>
            <a:endCxn id="88" idx="2"/>
          </p:cNvCxnSpPr>
          <p:nvPr/>
        </p:nvCxnSpPr>
        <p:spPr>
          <a:xfrm>
            <a:off x="2282161" y="6270224"/>
            <a:ext cx="3568599" cy="1081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72CF6F-7CA8-4435-8415-22065DF430CD}"/>
              </a:ext>
            </a:extLst>
          </p:cNvPr>
          <p:cNvSpPr txBox="1"/>
          <p:nvPr/>
        </p:nvSpPr>
        <p:spPr>
          <a:xfrm>
            <a:off x="4038512" y="59241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1D133-1BCC-4767-9BE6-9065ED39DA84}"/>
              </a:ext>
            </a:extLst>
          </p:cNvPr>
          <p:cNvSpPr txBox="1"/>
          <p:nvPr/>
        </p:nvSpPr>
        <p:spPr>
          <a:xfrm>
            <a:off x="1367615" y="52658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3119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903496"/>
              </p:ext>
            </p:extLst>
          </p:nvPr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4CCFB52-31F6-4D1B-8E6B-9A0E8EE8BE8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176563" y="637217"/>
            <a:ext cx="4377753" cy="2665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7008E9-AD2B-4F1F-8B75-7365A7F11772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 flipH="1">
            <a:off x="5457615" y="1006333"/>
            <a:ext cx="465817" cy="230197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A679A4-DC7B-451B-AC4D-2B7193EA323E}"/>
              </a:ext>
            </a:extLst>
          </p:cNvPr>
          <p:cNvSpPr txBox="1"/>
          <p:nvPr/>
        </p:nvSpPr>
        <p:spPr>
          <a:xfrm>
            <a:off x="2639035" y="4486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7ABE5-F701-4BA7-B600-F463290EC657}"/>
              </a:ext>
            </a:extLst>
          </p:cNvPr>
          <p:cNvSpPr txBox="1"/>
          <p:nvPr/>
        </p:nvSpPr>
        <p:spPr>
          <a:xfrm>
            <a:off x="3074049" y="37013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1FE9A-E0FB-4BC9-A937-31EBF4AF077F}"/>
              </a:ext>
            </a:extLst>
          </p:cNvPr>
          <p:cNvSpPr txBox="1"/>
          <p:nvPr/>
        </p:nvSpPr>
        <p:spPr>
          <a:xfrm>
            <a:off x="3192106" y="13226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E5CEE-85E9-4801-A2CB-C25CE063F67E}"/>
              </a:ext>
            </a:extLst>
          </p:cNvPr>
          <p:cNvSpPr txBox="1"/>
          <p:nvPr/>
        </p:nvSpPr>
        <p:spPr>
          <a:xfrm>
            <a:off x="1272884" y="353832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DBC9F4-369B-4685-8407-6360679FA52F}"/>
              </a:ext>
            </a:extLst>
          </p:cNvPr>
          <p:cNvSpPr txBox="1"/>
          <p:nvPr/>
        </p:nvSpPr>
        <p:spPr>
          <a:xfrm>
            <a:off x="5196611" y="204010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60EEE1-7202-4CA6-9F30-23723E3D6AD4}"/>
              </a:ext>
            </a:extLst>
          </p:cNvPr>
          <p:cNvCxnSpPr>
            <a:cxnSpLocks/>
            <a:stCxn id="54" idx="0"/>
            <a:endCxn id="57" idx="4"/>
          </p:cNvCxnSpPr>
          <p:nvPr/>
        </p:nvCxnSpPr>
        <p:spPr>
          <a:xfrm flipV="1">
            <a:off x="1097237" y="3062270"/>
            <a:ext cx="260180" cy="1385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813243" y="262653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6B7F40-776F-4274-A85D-F0135F4BBCEB}"/>
              </a:ext>
            </a:extLst>
          </p:cNvPr>
          <p:cNvCxnSpPr>
            <a:cxnSpLocks/>
            <a:stCxn id="57" idx="7"/>
            <a:endCxn id="50" idx="3"/>
          </p:cNvCxnSpPr>
          <p:nvPr/>
        </p:nvCxnSpPr>
        <p:spPr>
          <a:xfrm flipV="1">
            <a:off x="1618421" y="898221"/>
            <a:ext cx="4044007" cy="15339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13C110-D1CB-4D98-8F9A-BA38BF3F2E97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1358241" y="3677427"/>
            <a:ext cx="3730258" cy="87877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C0F1040-6EF0-4AE2-A07B-E6A3B7107A68}"/>
              </a:ext>
            </a:extLst>
          </p:cNvPr>
          <p:cNvCxnSpPr>
            <a:cxnSpLocks/>
            <a:stCxn id="52" idx="3"/>
            <a:endCxn id="56" idx="7"/>
          </p:cNvCxnSpPr>
          <p:nvPr/>
        </p:nvCxnSpPr>
        <p:spPr>
          <a:xfrm flipH="1">
            <a:off x="5718619" y="2264077"/>
            <a:ext cx="1754019" cy="115234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F0B04A-4C7D-4C9B-94F2-788C79687B21}"/>
              </a:ext>
            </a:extLst>
          </p:cNvPr>
          <p:cNvSpPr txBox="1"/>
          <p:nvPr/>
        </p:nvSpPr>
        <p:spPr>
          <a:xfrm>
            <a:off x="6533831" y="228014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5E940E-EAA8-4D9D-9DB7-2F206AE92E83}"/>
              </a:ext>
            </a:extLst>
          </p:cNvPr>
          <p:cNvCxnSpPr>
            <a:cxnSpLocks/>
            <a:stCxn id="52" idx="5"/>
            <a:endCxn id="93" idx="0"/>
          </p:cNvCxnSpPr>
          <p:nvPr/>
        </p:nvCxnSpPr>
        <p:spPr>
          <a:xfrm flipH="1">
            <a:off x="7975822" y="2264077"/>
            <a:ext cx="18824" cy="20159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FC2BF4A-61BD-4B42-BEF2-61EEF37924A6}"/>
              </a:ext>
            </a:extLst>
          </p:cNvPr>
          <p:cNvSpPr txBox="1"/>
          <p:nvPr/>
        </p:nvSpPr>
        <p:spPr>
          <a:xfrm>
            <a:off x="7923999" y="31082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C886A4A-B541-45CF-ADCF-74B4723A9F8D}"/>
              </a:ext>
            </a:extLst>
          </p:cNvPr>
          <p:cNvCxnSpPr>
            <a:cxnSpLocks/>
            <a:stCxn id="88" idx="6"/>
            <a:endCxn id="93" idx="3"/>
          </p:cNvCxnSpPr>
          <p:nvPr/>
        </p:nvCxnSpPr>
        <p:spPr>
          <a:xfrm flipV="1">
            <a:off x="6588992" y="4910170"/>
            <a:ext cx="1125826" cy="14681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29407-C0D4-484E-83F7-59DA70BAA0B7}"/>
              </a:ext>
            </a:extLst>
          </p:cNvPr>
          <p:cNvSpPr txBox="1"/>
          <p:nvPr/>
        </p:nvSpPr>
        <p:spPr>
          <a:xfrm>
            <a:off x="6789368" y="5197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0EF5809-C02F-4278-86D7-585FC8D09F10}"/>
              </a:ext>
            </a:extLst>
          </p:cNvPr>
          <p:cNvCxnSpPr>
            <a:cxnSpLocks/>
            <a:stCxn id="54" idx="4"/>
            <a:endCxn id="51" idx="1"/>
          </p:cNvCxnSpPr>
          <p:nvPr/>
        </p:nvCxnSpPr>
        <p:spPr>
          <a:xfrm>
            <a:off x="1097237" y="5186317"/>
            <a:ext cx="554804" cy="8229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9794063-04A2-4EFE-A2A8-7555151EF87D}"/>
              </a:ext>
            </a:extLst>
          </p:cNvPr>
          <p:cNvCxnSpPr>
            <a:cxnSpLocks/>
            <a:stCxn id="51" idx="6"/>
            <a:endCxn id="88" idx="2"/>
          </p:cNvCxnSpPr>
          <p:nvPr/>
        </p:nvCxnSpPr>
        <p:spPr>
          <a:xfrm>
            <a:off x="2282161" y="6270224"/>
            <a:ext cx="3568599" cy="1081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72CF6F-7CA8-4435-8415-22065DF430CD}"/>
              </a:ext>
            </a:extLst>
          </p:cNvPr>
          <p:cNvSpPr txBox="1"/>
          <p:nvPr/>
        </p:nvSpPr>
        <p:spPr>
          <a:xfrm>
            <a:off x="4038512" y="59241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1D133-1BCC-4767-9BE6-9065ED39DA84}"/>
              </a:ext>
            </a:extLst>
          </p:cNvPr>
          <p:cNvSpPr txBox="1"/>
          <p:nvPr/>
        </p:nvSpPr>
        <p:spPr>
          <a:xfrm>
            <a:off x="1367615" y="52658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3821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854423"/>
              </p:ext>
            </p:extLst>
          </p:nvPr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4CCFB52-31F6-4D1B-8E6B-9A0E8EE8BE8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176563" y="637217"/>
            <a:ext cx="4377753" cy="2665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7008E9-AD2B-4F1F-8B75-7365A7F11772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 flipH="1">
            <a:off x="5457615" y="1006333"/>
            <a:ext cx="465817" cy="230197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A679A4-DC7B-451B-AC4D-2B7193EA323E}"/>
              </a:ext>
            </a:extLst>
          </p:cNvPr>
          <p:cNvSpPr txBox="1"/>
          <p:nvPr/>
        </p:nvSpPr>
        <p:spPr>
          <a:xfrm>
            <a:off x="2639035" y="4486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7ABE5-F701-4BA7-B600-F463290EC657}"/>
              </a:ext>
            </a:extLst>
          </p:cNvPr>
          <p:cNvSpPr txBox="1"/>
          <p:nvPr/>
        </p:nvSpPr>
        <p:spPr>
          <a:xfrm>
            <a:off x="3074049" y="37013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1FE9A-E0FB-4BC9-A937-31EBF4AF077F}"/>
              </a:ext>
            </a:extLst>
          </p:cNvPr>
          <p:cNvSpPr txBox="1"/>
          <p:nvPr/>
        </p:nvSpPr>
        <p:spPr>
          <a:xfrm>
            <a:off x="3192106" y="13226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E5CEE-85E9-4801-A2CB-C25CE063F67E}"/>
              </a:ext>
            </a:extLst>
          </p:cNvPr>
          <p:cNvSpPr txBox="1"/>
          <p:nvPr/>
        </p:nvSpPr>
        <p:spPr>
          <a:xfrm>
            <a:off x="1272884" y="353832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DBC9F4-369B-4685-8407-6360679FA52F}"/>
              </a:ext>
            </a:extLst>
          </p:cNvPr>
          <p:cNvSpPr txBox="1"/>
          <p:nvPr/>
        </p:nvSpPr>
        <p:spPr>
          <a:xfrm>
            <a:off x="5196611" y="204010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60EEE1-7202-4CA6-9F30-23723E3D6AD4}"/>
              </a:ext>
            </a:extLst>
          </p:cNvPr>
          <p:cNvCxnSpPr>
            <a:cxnSpLocks/>
            <a:stCxn id="54" idx="0"/>
            <a:endCxn id="57" idx="4"/>
          </p:cNvCxnSpPr>
          <p:nvPr/>
        </p:nvCxnSpPr>
        <p:spPr>
          <a:xfrm flipV="1">
            <a:off x="1097237" y="3062270"/>
            <a:ext cx="260180" cy="1385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813243" y="262653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6B7F40-776F-4274-A85D-F0135F4BBCEB}"/>
              </a:ext>
            </a:extLst>
          </p:cNvPr>
          <p:cNvCxnSpPr>
            <a:cxnSpLocks/>
            <a:stCxn id="57" idx="7"/>
            <a:endCxn id="50" idx="3"/>
          </p:cNvCxnSpPr>
          <p:nvPr/>
        </p:nvCxnSpPr>
        <p:spPr>
          <a:xfrm flipV="1">
            <a:off x="1618421" y="898221"/>
            <a:ext cx="4044007" cy="15339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13C110-D1CB-4D98-8F9A-BA38BF3F2E97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1358241" y="3677427"/>
            <a:ext cx="3730258" cy="87877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C0F1040-6EF0-4AE2-A07B-E6A3B7107A68}"/>
              </a:ext>
            </a:extLst>
          </p:cNvPr>
          <p:cNvCxnSpPr>
            <a:cxnSpLocks/>
            <a:stCxn id="52" idx="3"/>
            <a:endCxn id="56" idx="7"/>
          </p:cNvCxnSpPr>
          <p:nvPr/>
        </p:nvCxnSpPr>
        <p:spPr>
          <a:xfrm flipH="1">
            <a:off x="5718619" y="2264077"/>
            <a:ext cx="1754019" cy="115234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F0B04A-4C7D-4C9B-94F2-788C79687B21}"/>
              </a:ext>
            </a:extLst>
          </p:cNvPr>
          <p:cNvSpPr txBox="1"/>
          <p:nvPr/>
        </p:nvSpPr>
        <p:spPr>
          <a:xfrm>
            <a:off x="6533831" y="228014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5E940E-EAA8-4D9D-9DB7-2F206AE92E83}"/>
              </a:ext>
            </a:extLst>
          </p:cNvPr>
          <p:cNvCxnSpPr>
            <a:cxnSpLocks/>
            <a:stCxn id="52" idx="5"/>
            <a:endCxn id="93" idx="0"/>
          </p:cNvCxnSpPr>
          <p:nvPr/>
        </p:nvCxnSpPr>
        <p:spPr>
          <a:xfrm flipH="1">
            <a:off x="7975822" y="2264077"/>
            <a:ext cx="18824" cy="20159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FC2BF4A-61BD-4B42-BEF2-61EEF37924A6}"/>
              </a:ext>
            </a:extLst>
          </p:cNvPr>
          <p:cNvSpPr txBox="1"/>
          <p:nvPr/>
        </p:nvSpPr>
        <p:spPr>
          <a:xfrm>
            <a:off x="7923999" y="31082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C886A4A-B541-45CF-ADCF-74B4723A9F8D}"/>
              </a:ext>
            </a:extLst>
          </p:cNvPr>
          <p:cNvCxnSpPr>
            <a:cxnSpLocks/>
            <a:stCxn id="88" idx="6"/>
            <a:endCxn id="93" idx="3"/>
          </p:cNvCxnSpPr>
          <p:nvPr/>
        </p:nvCxnSpPr>
        <p:spPr>
          <a:xfrm flipV="1">
            <a:off x="6588992" y="4910170"/>
            <a:ext cx="1125826" cy="14681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29407-C0D4-484E-83F7-59DA70BAA0B7}"/>
              </a:ext>
            </a:extLst>
          </p:cNvPr>
          <p:cNvSpPr txBox="1"/>
          <p:nvPr/>
        </p:nvSpPr>
        <p:spPr>
          <a:xfrm>
            <a:off x="6789368" y="5197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0EF5809-C02F-4278-86D7-585FC8D09F10}"/>
              </a:ext>
            </a:extLst>
          </p:cNvPr>
          <p:cNvCxnSpPr>
            <a:cxnSpLocks/>
            <a:stCxn id="54" idx="4"/>
            <a:endCxn id="51" idx="1"/>
          </p:cNvCxnSpPr>
          <p:nvPr/>
        </p:nvCxnSpPr>
        <p:spPr>
          <a:xfrm>
            <a:off x="1097237" y="5186317"/>
            <a:ext cx="554804" cy="8229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9794063-04A2-4EFE-A2A8-7555151EF87D}"/>
              </a:ext>
            </a:extLst>
          </p:cNvPr>
          <p:cNvCxnSpPr>
            <a:cxnSpLocks/>
            <a:stCxn id="51" idx="6"/>
            <a:endCxn id="88" idx="2"/>
          </p:cNvCxnSpPr>
          <p:nvPr/>
        </p:nvCxnSpPr>
        <p:spPr>
          <a:xfrm>
            <a:off x="2282161" y="6270224"/>
            <a:ext cx="3568599" cy="1081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72CF6F-7CA8-4435-8415-22065DF430CD}"/>
              </a:ext>
            </a:extLst>
          </p:cNvPr>
          <p:cNvSpPr txBox="1"/>
          <p:nvPr/>
        </p:nvSpPr>
        <p:spPr>
          <a:xfrm>
            <a:off x="4038512" y="59241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1D133-1BCC-4767-9BE6-9065ED39DA84}"/>
              </a:ext>
            </a:extLst>
          </p:cNvPr>
          <p:cNvSpPr txBox="1"/>
          <p:nvPr/>
        </p:nvSpPr>
        <p:spPr>
          <a:xfrm>
            <a:off x="1367615" y="52658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76673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3020</TotalTime>
  <Words>567</Words>
  <Application>Microsoft Office PowerPoint</Application>
  <PresentationFormat>와이드스크린</PresentationFormat>
  <Paragraphs>567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USER</cp:lastModifiedBy>
  <cp:revision>140</cp:revision>
  <dcterms:created xsi:type="dcterms:W3CDTF">2022-08-09T12:12:25Z</dcterms:created>
  <dcterms:modified xsi:type="dcterms:W3CDTF">2022-09-22T15:08:08Z</dcterms:modified>
</cp:coreProperties>
</file>