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59" r:id="rId9"/>
    <p:sldId id="268" r:id="rId10"/>
    <p:sldId id="260" r:id="rId11"/>
    <p:sldId id="261" r:id="rId12"/>
    <p:sldId id="269" r:id="rId13"/>
    <p:sldId id="262" r:id="rId14"/>
    <p:sldId id="270" r:id="rId15"/>
    <p:sldId id="271" r:id="rId16"/>
    <p:sldId id="272" r:id="rId17"/>
    <p:sldId id="273" r:id="rId18"/>
    <p:sldId id="274" r:id="rId19"/>
    <p:sldId id="263" r:id="rId20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63" d="100"/>
          <a:sy n="63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5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1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9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3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6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6DDF-7848-4B0E-A03D-59E31AA3F5B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5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D00CEB-683E-EA55-5474-15919484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7999076" cy="8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D0E4EF-F481-3B4B-BEA8-8ABAA4E8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1" y="11423"/>
            <a:ext cx="17999076" cy="89995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8746D-2DED-A9B6-6A5E-4A008329D7B9}"/>
              </a:ext>
            </a:extLst>
          </p:cNvPr>
          <p:cNvSpPr/>
          <p:nvPr/>
        </p:nvSpPr>
        <p:spPr>
          <a:xfrm>
            <a:off x="8633173" y="492948"/>
            <a:ext cx="3989046" cy="8029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C00E4D-92ED-7F88-8FC8-2E8E9FCE847A}"/>
              </a:ext>
            </a:extLst>
          </p:cNvPr>
          <p:cNvSpPr/>
          <p:nvPr/>
        </p:nvSpPr>
        <p:spPr>
          <a:xfrm>
            <a:off x="12908437" y="1093229"/>
            <a:ext cx="4913376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FE4FEE-4A07-00BD-EB2A-732D4F338468}"/>
              </a:ext>
            </a:extLst>
          </p:cNvPr>
          <p:cNvSpPr/>
          <p:nvPr/>
        </p:nvSpPr>
        <p:spPr>
          <a:xfrm>
            <a:off x="15267254" y="118572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42278B-DBAE-B91A-16B6-45F8873AAE9F}"/>
              </a:ext>
            </a:extLst>
          </p:cNvPr>
          <p:cNvSpPr/>
          <p:nvPr/>
        </p:nvSpPr>
        <p:spPr>
          <a:xfrm>
            <a:off x="14255223" y="221648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DD75D4-B872-2F44-A2BB-8AF6E2C05D93}"/>
              </a:ext>
            </a:extLst>
          </p:cNvPr>
          <p:cNvSpPr/>
          <p:nvPr/>
        </p:nvSpPr>
        <p:spPr>
          <a:xfrm>
            <a:off x="16335522" y="226592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17A17E-43C6-D4CF-033A-FED69D6EFB1F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4647108" y="1854713"/>
            <a:ext cx="734926" cy="3617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156E51-DB11-B2BE-8B4F-DE96F84E727A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15936244" y="1854713"/>
            <a:ext cx="791163" cy="4112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4FF008E-E429-D419-4910-A6CDABC923D7}"/>
              </a:ext>
            </a:extLst>
          </p:cNvPr>
          <p:cNvSpPr/>
          <p:nvPr/>
        </p:nvSpPr>
        <p:spPr>
          <a:xfrm>
            <a:off x="13559744" y="372742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0E37BFF-3162-7DF1-3D31-8A1F699D82B1}"/>
              </a:ext>
            </a:extLst>
          </p:cNvPr>
          <p:cNvSpPr/>
          <p:nvPr/>
        </p:nvSpPr>
        <p:spPr>
          <a:xfrm>
            <a:off x="14786587" y="372742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D1E695-A27E-E317-0B8D-F5CF38186A1F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13951629" y="2885477"/>
            <a:ext cx="418374" cy="8419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08D8C4-6BB5-B94B-3E81-3337DC3AC30C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14924213" y="2885477"/>
            <a:ext cx="254259" cy="8419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F05E737-C835-9719-032A-8EF363850A93}"/>
              </a:ext>
            </a:extLst>
          </p:cNvPr>
          <p:cNvSpPr/>
          <p:nvPr/>
        </p:nvSpPr>
        <p:spPr>
          <a:xfrm>
            <a:off x="15744691" y="372742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C77268E-C3B5-FC2E-144A-BBA05012D80A}"/>
              </a:ext>
            </a:extLst>
          </p:cNvPr>
          <p:cNvSpPr/>
          <p:nvPr/>
        </p:nvSpPr>
        <p:spPr>
          <a:xfrm>
            <a:off x="16877129" y="372742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0B8842-AA8E-D93E-9496-DC79E4DC0962}"/>
              </a:ext>
            </a:extLst>
          </p:cNvPr>
          <p:cNvCxnSpPr>
            <a:cxnSpLocks/>
            <a:stCxn id="22" idx="0"/>
            <a:endCxn id="15" idx="3"/>
          </p:cNvCxnSpPr>
          <p:nvPr/>
        </p:nvCxnSpPr>
        <p:spPr>
          <a:xfrm flipV="1">
            <a:off x="16136576" y="2934913"/>
            <a:ext cx="313726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F4C547A-7B77-1978-A54C-95066B35D9F8}"/>
              </a:ext>
            </a:extLst>
          </p:cNvPr>
          <p:cNvCxnSpPr>
            <a:cxnSpLocks/>
            <a:stCxn id="23" idx="0"/>
            <a:endCxn id="15" idx="5"/>
          </p:cNvCxnSpPr>
          <p:nvPr/>
        </p:nvCxnSpPr>
        <p:spPr>
          <a:xfrm flipH="1" flipV="1">
            <a:off x="17004512" y="2934913"/>
            <a:ext cx="26450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938D3064-B826-AD92-204C-7387C91D6D9D}"/>
              </a:ext>
            </a:extLst>
          </p:cNvPr>
          <p:cNvSpPr/>
          <p:nvPr/>
        </p:nvSpPr>
        <p:spPr>
          <a:xfrm>
            <a:off x="13081542" y="532606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A399ECA-32A6-35C5-F102-E655DDC19867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 flipH="1">
            <a:off x="13473427" y="4396412"/>
            <a:ext cx="201097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AA0559-4BE7-15AE-A0A5-62BD066F8393}"/>
              </a:ext>
            </a:extLst>
          </p:cNvPr>
          <p:cNvSpPr/>
          <p:nvPr/>
        </p:nvSpPr>
        <p:spPr>
          <a:xfrm>
            <a:off x="8981841" y="4363044"/>
            <a:ext cx="3989046" cy="2564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A3A945C-A831-5581-938F-0A6E78B4E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60913"/>
              </p:ext>
            </p:extLst>
          </p:nvPr>
        </p:nvGraphicFramePr>
        <p:xfrm>
          <a:off x="8745462" y="621019"/>
          <a:ext cx="3893244" cy="76207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117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9280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09257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51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1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AF01BE-53D1-4999-0AD2-DB35F77A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2A96E6-D1F0-DB96-9D6E-165FB07B5C05}"/>
              </a:ext>
            </a:extLst>
          </p:cNvPr>
          <p:cNvSpPr/>
          <p:nvPr/>
        </p:nvSpPr>
        <p:spPr>
          <a:xfrm>
            <a:off x="8738773" y="520204"/>
            <a:ext cx="3928715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2E92C-C9BD-2C9D-4C24-3699ADA78ED7}"/>
              </a:ext>
            </a:extLst>
          </p:cNvPr>
          <p:cNvSpPr/>
          <p:nvPr/>
        </p:nvSpPr>
        <p:spPr>
          <a:xfrm>
            <a:off x="12323220" y="1239532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3C4706F1-E582-862C-CD3D-0BA153148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81633"/>
              </p:ext>
            </p:extLst>
          </p:nvPr>
        </p:nvGraphicFramePr>
        <p:xfrm>
          <a:off x="8738772" y="552324"/>
          <a:ext cx="3928715" cy="776262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05675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20367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1936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06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(6,7)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(6,5)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(6,3)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7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4D93F95D-A499-2A56-A8A1-DC3D87C9A0CB}"/>
              </a:ext>
            </a:extLst>
          </p:cNvPr>
          <p:cNvSpPr/>
          <p:nvPr/>
        </p:nvSpPr>
        <p:spPr>
          <a:xfrm>
            <a:off x="15145561" y="144056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E37782-DD0A-8FFE-CBAA-5097DAFAA213}"/>
              </a:ext>
            </a:extLst>
          </p:cNvPr>
          <p:cNvSpPr/>
          <p:nvPr/>
        </p:nvSpPr>
        <p:spPr>
          <a:xfrm>
            <a:off x="14123087" y="249116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C3C01C-BD28-B905-241A-8A7E1072BBFA}"/>
              </a:ext>
            </a:extLst>
          </p:cNvPr>
          <p:cNvSpPr/>
          <p:nvPr/>
        </p:nvSpPr>
        <p:spPr>
          <a:xfrm>
            <a:off x="16403694" y="252076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B2D1DD-883F-0A84-8ED2-20822CE94B89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14514972" y="2109554"/>
            <a:ext cx="745369" cy="3816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F0B79B4-E2A8-F1F3-B09B-164090DC8815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15814551" y="2109554"/>
            <a:ext cx="981028" cy="4112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984B97-0F42-4E68-76E6-0FDB47449E26}"/>
              </a:ext>
            </a:extLst>
          </p:cNvPr>
          <p:cNvSpPr/>
          <p:nvPr/>
        </p:nvSpPr>
        <p:spPr>
          <a:xfrm>
            <a:off x="13278325" y="398226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F30A5B-38EF-7A8B-6521-71104D8CC9C7}"/>
              </a:ext>
            </a:extLst>
          </p:cNvPr>
          <p:cNvSpPr/>
          <p:nvPr/>
        </p:nvSpPr>
        <p:spPr>
          <a:xfrm>
            <a:off x="15006447" y="398226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3751B3-94AD-B7FF-15CD-AE7E6854A2A3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>
          <a:xfrm flipH="1">
            <a:off x="13670210" y="3160152"/>
            <a:ext cx="567657" cy="8221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DFEB1A-DC1E-17E2-3AF6-F168CFA0E7AF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14792077" y="3160152"/>
            <a:ext cx="606255" cy="8221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7C0F135-3D1C-7EAD-3B41-6AAE7615951A}"/>
              </a:ext>
            </a:extLst>
          </p:cNvPr>
          <p:cNvSpPr/>
          <p:nvPr/>
        </p:nvSpPr>
        <p:spPr>
          <a:xfrm>
            <a:off x="15903384" y="398226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4715D6-DB9D-E62F-CDB7-BEB8F67C66C7}"/>
              </a:ext>
            </a:extLst>
          </p:cNvPr>
          <p:cNvSpPr/>
          <p:nvPr/>
        </p:nvSpPr>
        <p:spPr>
          <a:xfrm>
            <a:off x="16910359" y="398226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805443A-7158-64A9-4C29-B379DADBFC72}"/>
              </a:ext>
            </a:extLst>
          </p:cNvPr>
          <p:cNvCxnSpPr>
            <a:cxnSpLocks/>
            <a:stCxn id="25" idx="0"/>
            <a:endCxn id="18" idx="3"/>
          </p:cNvCxnSpPr>
          <p:nvPr/>
        </p:nvCxnSpPr>
        <p:spPr>
          <a:xfrm flipV="1">
            <a:off x="16295269" y="3189754"/>
            <a:ext cx="223205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C75661-60BF-8D3C-0D1B-6909DEE4600C}"/>
              </a:ext>
            </a:extLst>
          </p:cNvPr>
          <p:cNvCxnSpPr>
            <a:cxnSpLocks/>
            <a:stCxn id="26" idx="0"/>
            <a:endCxn id="18" idx="5"/>
          </p:cNvCxnSpPr>
          <p:nvPr/>
        </p:nvCxnSpPr>
        <p:spPr>
          <a:xfrm flipH="1" flipV="1">
            <a:off x="17072684" y="3189754"/>
            <a:ext cx="22956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FED53A3-0C5C-FB26-F075-823C7505ACB6}"/>
              </a:ext>
            </a:extLst>
          </p:cNvPr>
          <p:cNvSpPr/>
          <p:nvPr/>
        </p:nvSpPr>
        <p:spPr>
          <a:xfrm>
            <a:off x="12841419" y="558090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39EEF6-5483-72D1-D4FD-3B2611EEB76B}"/>
              </a:ext>
            </a:extLst>
          </p:cNvPr>
          <p:cNvCxnSpPr>
            <a:cxnSpLocks/>
            <a:stCxn id="21" idx="3"/>
            <a:endCxn id="29" idx="0"/>
          </p:cNvCxnSpPr>
          <p:nvPr/>
        </p:nvCxnSpPr>
        <p:spPr>
          <a:xfrm flipH="1">
            <a:off x="13233304" y="4651253"/>
            <a:ext cx="159801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8F17F6B-31F9-B15E-0BE1-8620713B0F29}"/>
              </a:ext>
            </a:extLst>
          </p:cNvPr>
          <p:cNvSpPr/>
          <p:nvPr/>
        </p:nvSpPr>
        <p:spPr>
          <a:xfrm>
            <a:off x="13720180" y="556378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A240142-B822-8284-A486-AC5C16839F40}"/>
              </a:ext>
            </a:extLst>
          </p:cNvPr>
          <p:cNvCxnSpPr>
            <a:cxnSpLocks/>
            <a:stCxn id="21" idx="5"/>
            <a:endCxn id="31" idx="0"/>
          </p:cNvCxnSpPr>
          <p:nvPr/>
        </p:nvCxnSpPr>
        <p:spPr>
          <a:xfrm>
            <a:off x="13947315" y="4651253"/>
            <a:ext cx="164750" cy="9125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D4043F2-1E1C-E55F-D30C-699DA765D2D4}"/>
              </a:ext>
            </a:extLst>
          </p:cNvPr>
          <p:cNvSpPr/>
          <p:nvPr/>
        </p:nvSpPr>
        <p:spPr>
          <a:xfrm>
            <a:off x="14603634" y="556378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B71B17-2D33-6A48-46C4-CBCAC6DCA3CA}"/>
              </a:ext>
            </a:extLst>
          </p:cNvPr>
          <p:cNvCxnSpPr>
            <a:cxnSpLocks/>
            <a:stCxn id="22" idx="3"/>
            <a:endCxn id="33" idx="0"/>
          </p:cNvCxnSpPr>
          <p:nvPr/>
        </p:nvCxnSpPr>
        <p:spPr>
          <a:xfrm flipH="1">
            <a:off x="14995519" y="4651253"/>
            <a:ext cx="125708" cy="9125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0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AF01BE-53D1-4999-0AD2-DB35F77A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2A96E6-D1F0-DB96-9D6E-165FB07B5C05}"/>
              </a:ext>
            </a:extLst>
          </p:cNvPr>
          <p:cNvSpPr/>
          <p:nvPr/>
        </p:nvSpPr>
        <p:spPr>
          <a:xfrm>
            <a:off x="8738773" y="520204"/>
            <a:ext cx="3928715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2E92C-C9BD-2C9D-4C24-3699ADA78ED7}"/>
              </a:ext>
            </a:extLst>
          </p:cNvPr>
          <p:cNvSpPr/>
          <p:nvPr/>
        </p:nvSpPr>
        <p:spPr>
          <a:xfrm>
            <a:off x="12323220" y="1239532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68CD3A01-E698-E46B-FFA0-595EBFDF0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14947"/>
              </p:ext>
            </p:extLst>
          </p:nvPr>
        </p:nvGraphicFramePr>
        <p:xfrm>
          <a:off x="8799964" y="587058"/>
          <a:ext cx="3806331" cy="77035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565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6618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08449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998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(6,5)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7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2364F27-E457-FEFB-4FB6-B4BC54507FF0}"/>
              </a:ext>
            </a:extLst>
          </p:cNvPr>
          <p:cNvSpPr/>
          <p:nvPr/>
        </p:nvSpPr>
        <p:spPr>
          <a:xfrm>
            <a:off x="15087599" y="12948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45DD56-5B4C-7C72-AC1F-FA81FB8F6D0E}"/>
              </a:ext>
            </a:extLst>
          </p:cNvPr>
          <p:cNvSpPr/>
          <p:nvPr/>
        </p:nvSpPr>
        <p:spPr>
          <a:xfrm>
            <a:off x="14029883" y="240003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626E07-E66B-35AC-A85A-28ADEDC9BD5B}"/>
              </a:ext>
            </a:extLst>
          </p:cNvPr>
          <p:cNvSpPr/>
          <p:nvPr/>
        </p:nvSpPr>
        <p:spPr>
          <a:xfrm>
            <a:off x="16241836" y="240003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A6F42-5B28-D909-19CE-EF8DAD82FB0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4421768" y="1963810"/>
            <a:ext cx="780611" cy="4362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262890-BF50-836D-C115-168C2185CE45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5756589" y="1963810"/>
            <a:ext cx="877132" cy="4362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ABB60F4-4C7E-25D7-2E58-69D1B214FEC8}"/>
              </a:ext>
            </a:extLst>
          </p:cNvPr>
          <p:cNvSpPr/>
          <p:nvPr/>
        </p:nvSpPr>
        <p:spPr>
          <a:xfrm>
            <a:off x="13221698" y="386153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D5E2BF-2C59-E025-1A69-CDAEB65DCEA3}"/>
              </a:ext>
            </a:extLst>
          </p:cNvPr>
          <p:cNvSpPr/>
          <p:nvPr/>
        </p:nvSpPr>
        <p:spPr>
          <a:xfrm>
            <a:off x="14695714" y="386153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E2F294-19BF-C934-0124-8389599EB326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13613583" y="3069028"/>
            <a:ext cx="53108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8E45A43-3B8C-B692-34EA-083FBA02A170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14698873" y="3069028"/>
            <a:ext cx="388726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7F69FCE-575D-FC76-4CE8-5ED8F402FDF9}"/>
              </a:ext>
            </a:extLst>
          </p:cNvPr>
          <p:cNvSpPr/>
          <p:nvPr/>
        </p:nvSpPr>
        <p:spPr>
          <a:xfrm>
            <a:off x="15804019" y="386153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DEBE8BF-7958-1879-E7AB-4B9923C83737}"/>
              </a:ext>
            </a:extLst>
          </p:cNvPr>
          <p:cNvSpPr/>
          <p:nvPr/>
        </p:nvSpPr>
        <p:spPr>
          <a:xfrm>
            <a:off x="16804835" y="386153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0B743C-7707-22C7-C9B2-ED686E2C6710}"/>
              </a:ext>
            </a:extLst>
          </p:cNvPr>
          <p:cNvCxnSpPr>
            <a:cxnSpLocks/>
            <a:stCxn id="36" idx="0"/>
            <a:endCxn id="7" idx="3"/>
          </p:cNvCxnSpPr>
          <p:nvPr/>
        </p:nvCxnSpPr>
        <p:spPr>
          <a:xfrm flipV="1">
            <a:off x="16195904" y="3069028"/>
            <a:ext cx="16071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0285F6-8297-4017-ED4D-0446FEF4F9E7}"/>
              </a:ext>
            </a:extLst>
          </p:cNvPr>
          <p:cNvCxnSpPr>
            <a:cxnSpLocks/>
            <a:stCxn id="37" idx="0"/>
            <a:endCxn id="7" idx="5"/>
          </p:cNvCxnSpPr>
          <p:nvPr/>
        </p:nvCxnSpPr>
        <p:spPr>
          <a:xfrm flipH="1" flipV="1">
            <a:off x="16910826" y="3069028"/>
            <a:ext cx="285894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00EB391E-9F81-2E21-6CB3-A110FD7A580D}"/>
              </a:ext>
            </a:extLst>
          </p:cNvPr>
          <p:cNvSpPr/>
          <p:nvPr/>
        </p:nvSpPr>
        <p:spPr>
          <a:xfrm>
            <a:off x="12764572" y="546018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B7FEB5-5940-473E-8CCB-384B9C4C278D}"/>
              </a:ext>
            </a:extLst>
          </p:cNvPr>
          <p:cNvCxnSpPr>
            <a:cxnSpLocks/>
            <a:stCxn id="12" idx="3"/>
            <a:endCxn id="40" idx="0"/>
          </p:cNvCxnSpPr>
          <p:nvPr/>
        </p:nvCxnSpPr>
        <p:spPr>
          <a:xfrm flipH="1">
            <a:off x="13156457" y="4530527"/>
            <a:ext cx="180021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8DA9FF0F-3FED-4DE5-E9E4-CC17CBFF54BE}"/>
              </a:ext>
            </a:extLst>
          </p:cNvPr>
          <p:cNvSpPr/>
          <p:nvPr/>
        </p:nvSpPr>
        <p:spPr>
          <a:xfrm>
            <a:off x="13777194" y="546018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6C25DD-F2FF-B024-EF54-8644E2FF23EC}"/>
              </a:ext>
            </a:extLst>
          </p:cNvPr>
          <p:cNvCxnSpPr>
            <a:cxnSpLocks/>
            <a:stCxn id="12" idx="5"/>
            <a:endCxn id="42" idx="0"/>
          </p:cNvCxnSpPr>
          <p:nvPr/>
        </p:nvCxnSpPr>
        <p:spPr>
          <a:xfrm>
            <a:off x="13890688" y="4530527"/>
            <a:ext cx="278391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B79FA-40D9-90B9-9B0B-657E1D2F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DF9E28-ACFF-19D3-EA8E-18C662550B2D}"/>
              </a:ext>
            </a:extLst>
          </p:cNvPr>
          <p:cNvSpPr/>
          <p:nvPr/>
        </p:nvSpPr>
        <p:spPr>
          <a:xfrm>
            <a:off x="12323220" y="1239532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E416A0-6693-1CB0-4A31-BC4E080B1B3E}"/>
              </a:ext>
            </a:extLst>
          </p:cNvPr>
          <p:cNvSpPr/>
          <p:nvPr/>
        </p:nvSpPr>
        <p:spPr>
          <a:xfrm>
            <a:off x="8644127" y="520204"/>
            <a:ext cx="4023361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E4FA8-4DD7-D029-FB2E-888F13CD6C03}"/>
              </a:ext>
            </a:extLst>
          </p:cNvPr>
          <p:cNvSpPr/>
          <p:nvPr/>
        </p:nvSpPr>
        <p:spPr>
          <a:xfrm>
            <a:off x="12312852" y="1221983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93BF66-3CE8-72A9-147E-9EE8479C394D}"/>
              </a:ext>
            </a:extLst>
          </p:cNvPr>
          <p:cNvSpPr/>
          <p:nvPr/>
        </p:nvSpPr>
        <p:spPr>
          <a:xfrm>
            <a:off x="15279983" y="13564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5F9D61-89E5-D5B6-0840-0125E0311BA0}"/>
              </a:ext>
            </a:extLst>
          </p:cNvPr>
          <p:cNvSpPr/>
          <p:nvPr/>
        </p:nvSpPr>
        <p:spPr>
          <a:xfrm>
            <a:off x="14198629" y="243969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579C14-93FC-C3BA-1079-A4C3B83F857C}"/>
              </a:ext>
            </a:extLst>
          </p:cNvPr>
          <p:cNvSpPr/>
          <p:nvPr/>
        </p:nvSpPr>
        <p:spPr>
          <a:xfrm>
            <a:off x="16425022" y="24366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9F2EA8-280C-7FE5-FDF8-BD077593BAE4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4590514" y="2025404"/>
            <a:ext cx="804249" cy="4142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456865-A0B5-564E-5B14-3CD467546DBE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5948973" y="2025404"/>
            <a:ext cx="867934" cy="4112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853D17E-A92F-1FD9-EE34-98FEA9FDA9B0}"/>
              </a:ext>
            </a:extLst>
          </p:cNvPr>
          <p:cNvSpPr/>
          <p:nvPr/>
        </p:nvSpPr>
        <p:spPr>
          <a:xfrm>
            <a:off x="13243883" y="385608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22B224-F3CE-E613-4084-A762BC3A0AEF}"/>
              </a:ext>
            </a:extLst>
          </p:cNvPr>
          <p:cNvSpPr/>
          <p:nvPr/>
        </p:nvSpPr>
        <p:spPr>
          <a:xfrm>
            <a:off x="15073762" y="38981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1396665-6CF8-140F-38CE-868D8876C7B8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3635768" y="3108683"/>
            <a:ext cx="677641" cy="747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B932A7-CE88-7715-349F-ACFCFFB14E6E}"/>
              </a:ext>
            </a:extLst>
          </p:cNvPr>
          <p:cNvCxnSpPr>
            <a:cxnSpLocks/>
            <a:stCxn id="17" idx="0"/>
            <a:endCxn id="12" idx="5"/>
          </p:cNvCxnSpPr>
          <p:nvPr/>
        </p:nvCxnSpPr>
        <p:spPr>
          <a:xfrm flipH="1" flipV="1">
            <a:off x="14867619" y="3108683"/>
            <a:ext cx="598028" cy="78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208867F-6AEA-F3F3-5BD8-03DF9C47C564}"/>
              </a:ext>
            </a:extLst>
          </p:cNvPr>
          <p:cNvSpPr/>
          <p:nvPr/>
        </p:nvSpPr>
        <p:spPr>
          <a:xfrm>
            <a:off x="15962386" y="38981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C523F2-BB02-F9EB-2B7A-9C9A8F791988}"/>
              </a:ext>
            </a:extLst>
          </p:cNvPr>
          <p:cNvSpPr/>
          <p:nvPr/>
        </p:nvSpPr>
        <p:spPr>
          <a:xfrm>
            <a:off x="16904345" y="38981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04D46D-4CC0-EF4D-B68E-5A14CCBADE4A}"/>
              </a:ext>
            </a:extLst>
          </p:cNvPr>
          <p:cNvCxnSpPr>
            <a:cxnSpLocks/>
            <a:stCxn id="20" idx="0"/>
            <a:endCxn id="13" idx="3"/>
          </p:cNvCxnSpPr>
          <p:nvPr/>
        </p:nvCxnSpPr>
        <p:spPr>
          <a:xfrm flipV="1">
            <a:off x="16354271" y="3105604"/>
            <a:ext cx="185531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09EAFC-D847-BBE3-77F8-5B2FB59AE39C}"/>
              </a:ext>
            </a:extLst>
          </p:cNvPr>
          <p:cNvCxnSpPr>
            <a:cxnSpLocks/>
            <a:stCxn id="21" idx="0"/>
            <a:endCxn id="13" idx="5"/>
          </p:cNvCxnSpPr>
          <p:nvPr/>
        </p:nvCxnSpPr>
        <p:spPr>
          <a:xfrm flipH="1" flipV="1">
            <a:off x="17094012" y="3105604"/>
            <a:ext cx="202218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9948B3C-D4DA-95B5-2FFC-BE518AFC59DB}"/>
              </a:ext>
            </a:extLst>
          </p:cNvPr>
          <p:cNvSpPr/>
          <p:nvPr/>
        </p:nvSpPr>
        <p:spPr>
          <a:xfrm>
            <a:off x="12762124" y="549675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1BBBA-291E-86D2-F407-E414E3B9EB23}"/>
              </a:ext>
            </a:extLst>
          </p:cNvPr>
          <p:cNvCxnSpPr>
            <a:cxnSpLocks/>
            <a:stCxn id="16" idx="3"/>
            <a:endCxn id="24" idx="0"/>
          </p:cNvCxnSpPr>
          <p:nvPr/>
        </p:nvCxnSpPr>
        <p:spPr>
          <a:xfrm flipH="1">
            <a:off x="13154009" y="4525075"/>
            <a:ext cx="204654" cy="9716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EE066FB2-A126-3212-40AD-F9315362E464}"/>
              </a:ext>
            </a:extLst>
          </p:cNvPr>
          <p:cNvSpPr/>
          <p:nvPr/>
        </p:nvSpPr>
        <p:spPr>
          <a:xfrm>
            <a:off x="13721256" y="549675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36FDCE-5FE9-9890-0EF6-30C7D462210B}"/>
              </a:ext>
            </a:extLst>
          </p:cNvPr>
          <p:cNvCxnSpPr>
            <a:cxnSpLocks/>
            <a:stCxn id="16" idx="5"/>
            <a:endCxn id="26" idx="0"/>
          </p:cNvCxnSpPr>
          <p:nvPr/>
        </p:nvCxnSpPr>
        <p:spPr>
          <a:xfrm>
            <a:off x="13912873" y="4525075"/>
            <a:ext cx="200268" cy="9716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A010548-C65A-262B-AA96-886BE9D163A0}"/>
              </a:ext>
            </a:extLst>
          </p:cNvPr>
          <p:cNvSpPr/>
          <p:nvPr/>
        </p:nvSpPr>
        <p:spPr>
          <a:xfrm>
            <a:off x="14590514" y="549675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A4B0BC-A816-2FB5-A5F9-3B7C31BAB66D}"/>
              </a:ext>
            </a:extLst>
          </p:cNvPr>
          <p:cNvCxnSpPr>
            <a:cxnSpLocks/>
            <a:stCxn id="17" idx="3"/>
            <a:endCxn id="28" idx="0"/>
          </p:cNvCxnSpPr>
          <p:nvPr/>
        </p:nvCxnSpPr>
        <p:spPr>
          <a:xfrm flipH="1">
            <a:off x="14982399" y="4567103"/>
            <a:ext cx="206143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9AB41CF2-A836-351D-7285-315C37B8C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0782"/>
              </p:ext>
            </p:extLst>
          </p:nvPr>
        </p:nvGraphicFramePr>
        <p:xfrm>
          <a:off x="8715057" y="717749"/>
          <a:ext cx="3914851" cy="75484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0000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9942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15415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911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(3,6)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(6,5)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(3,2)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86854A2-7632-7076-675D-702ADD076EC5}"/>
              </a:ext>
            </a:extLst>
          </p:cNvPr>
          <p:cNvSpPr/>
          <p:nvPr/>
        </p:nvSpPr>
        <p:spPr>
          <a:xfrm>
            <a:off x="15557010" y="553878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CBA91A0-7113-B8D5-62AC-77C9F025EE72}"/>
              </a:ext>
            </a:extLst>
          </p:cNvPr>
          <p:cNvCxnSpPr>
            <a:cxnSpLocks/>
            <a:stCxn id="17" idx="5"/>
            <a:endCxn id="32" idx="0"/>
          </p:cNvCxnSpPr>
          <p:nvPr/>
        </p:nvCxnSpPr>
        <p:spPr>
          <a:xfrm>
            <a:off x="15742752" y="4567103"/>
            <a:ext cx="206143" cy="9716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1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B79FA-40D9-90B9-9B0B-657E1D2F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DF9E28-ACFF-19D3-EA8E-18C662550B2D}"/>
              </a:ext>
            </a:extLst>
          </p:cNvPr>
          <p:cNvSpPr/>
          <p:nvPr/>
        </p:nvSpPr>
        <p:spPr>
          <a:xfrm>
            <a:off x="12323220" y="1239532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E416A0-6693-1CB0-4A31-BC4E080B1B3E}"/>
              </a:ext>
            </a:extLst>
          </p:cNvPr>
          <p:cNvSpPr/>
          <p:nvPr/>
        </p:nvSpPr>
        <p:spPr>
          <a:xfrm>
            <a:off x="8644127" y="520204"/>
            <a:ext cx="4023361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E4FA8-4DD7-D029-FB2E-888F13CD6C03}"/>
              </a:ext>
            </a:extLst>
          </p:cNvPr>
          <p:cNvSpPr/>
          <p:nvPr/>
        </p:nvSpPr>
        <p:spPr>
          <a:xfrm>
            <a:off x="12312852" y="1221983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93BF66-3CE8-72A9-147E-9EE8479C394D}"/>
              </a:ext>
            </a:extLst>
          </p:cNvPr>
          <p:cNvSpPr/>
          <p:nvPr/>
        </p:nvSpPr>
        <p:spPr>
          <a:xfrm>
            <a:off x="15279983" y="13564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5F9D61-89E5-D5B6-0840-0125E0311BA0}"/>
              </a:ext>
            </a:extLst>
          </p:cNvPr>
          <p:cNvSpPr/>
          <p:nvPr/>
        </p:nvSpPr>
        <p:spPr>
          <a:xfrm>
            <a:off x="14198629" y="243969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579C14-93FC-C3BA-1079-A4C3B83F857C}"/>
              </a:ext>
            </a:extLst>
          </p:cNvPr>
          <p:cNvSpPr/>
          <p:nvPr/>
        </p:nvSpPr>
        <p:spPr>
          <a:xfrm>
            <a:off x="16425022" y="24366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9F2EA8-280C-7FE5-FDF8-BD077593BAE4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4590514" y="2025404"/>
            <a:ext cx="804249" cy="4142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456865-A0B5-564E-5B14-3CD467546DBE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5948973" y="2025404"/>
            <a:ext cx="867934" cy="4112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853D17E-A92F-1FD9-EE34-98FEA9FDA9B0}"/>
              </a:ext>
            </a:extLst>
          </p:cNvPr>
          <p:cNvSpPr/>
          <p:nvPr/>
        </p:nvSpPr>
        <p:spPr>
          <a:xfrm>
            <a:off x="13243883" y="385608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22B224-F3CE-E613-4084-A762BC3A0AEF}"/>
              </a:ext>
            </a:extLst>
          </p:cNvPr>
          <p:cNvSpPr/>
          <p:nvPr/>
        </p:nvSpPr>
        <p:spPr>
          <a:xfrm>
            <a:off x="15073762" y="38981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1396665-6CF8-140F-38CE-868D8876C7B8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3635768" y="3108683"/>
            <a:ext cx="677641" cy="747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B932A7-CE88-7715-349F-ACFCFFB14E6E}"/>
              </a:ext>
            </a:extLst>
          </p:cNvPr>
          <p:cNvCxnSpPr>
            <a:cxnSpLocks/>
            <a:stCxn id="17" idx="0"/>
            <a:endCxn id="12" idx="5"/>
          </p:cNvCxnSpPr>
          <p:nvPr/>
        </p:nvCxnSpPr>
        <p:spPr>
          <a:xfrm flipH="1" flipV="1">
            <a:off x="14867619" y="3108683"/>
            <a:ext cx="598028" cy="78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208867F-6AEA-F3F3-5BD8-03DF9C47C564}"/>
              </a:ext>
            </a:extLst>
          </p:cNvPr>
          <p:cNvSpPr/>
          <p:nvPr/>
        </p:nvSpPr>
        <p:spPr>
          <a:xfrm>
            <a:off x="15962386" y="38981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C523F2-BB02-F9EB-2B7A-9C9A8F791988}"/>
              </a:ext>
            </a:extLst>
          </p:cNvPr>
          <p:cNvSpPr/>
          <p:nvPr/>
        </p:nvSpPr>
        <p:spPr>
          <a:xfrm>
            <a:off x="16904345" y="38981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04D46D-4CC0-EF4D-B68E-5A14CCBADE4A}"/>
              </a:ext>
            </a:extLst>
          </p:cNvPr>
          <p:cNvCxnSpPr>
            <a:cxnSpLocks/>
            <a:stCxn id="20" idx="0"/>
            <a:endCxn id="13" idx="3"/>
          </p:cNvCxnSpPr>
          <p:nvPr/>
        </p:nvCxnSpPr>
        <p:spPr>
          <a:xfrm flipV="1">
            <a:off x="16354271" y="3105604"/>
            <a:ext cx="185531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09EAFC-D847-BBE3-77F8-5B2FB59AE39C}"/>
              </a:ext>
            </a:extLst>
          </p:cNvPr>
          <p:cNvCxnSpPr>
            <a:cxnSpLocks/>
            <a:stCxn id="21" idx="0"/>
            <a:endCxn id="13" idx="5"/>
          </p:cNvCxnSpPr>
          <p:nvPr/>
        </p:nvCxnSpPr>
        <p:spPr>
          <a:xfrm flipH="1" flipV="1">
            <a:off x="17094012" y="3105604"/>
            <a:ext cx="202218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9948B3C-D4DA-95B5-2FFC-BE518AFC59DB}"/>
              </a:ext>
            </a:extLst>
          </p:cNvPr>
          <p:cNvSpPr/>
          <p:nvPr/>
        </p:nvSpPr>
        <p:spPr>
          <a:xfrm>
            <a:off x="12762124" y="549675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1BBBA-291E-86D2-F407-E414E3B9EB23}"/>
              </a:ext>
            </a:extLst>
          </p:cNvPr>
          <p:cNvCxnSpPr>
            <a:cxnSpLocks/>
            <a:stCxn id="16" idx="3"/>
            <a:endCxn id="24" idx="0"/>
          </p:cNvCxnSpPr>
          <p:nvPr/>
        </p:nvCxnSpPr>
        <p:spPr>
          <a:xfrm flipH="1">
            <a:off x="13154009" y="4525075"/>
            <a:ext cx="204654" cy="9716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EE066FB2-A126-3212-40AD-F9315362E464}"/>
              </a:ext>
            </a:extLst>
          </p:cNvPr>
          <p:cNvSpPr/>
          <p:nvPr/>
        </p:nvSpPr>
        <p:spPr>
          <a:xfrm>
            <a:off x="13721256" y="549675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36FDCE-5FE9-9890-0EF6-30C7D462210B}"/>
              </a:ext>
            </a:extLst>
          </p:cNvPr>
          <p:cNvCxnSpPr>
            <a:cxnSpLocks/>
            <a:stCxn id="16" idx="5"/>
            <a:endCxn id="26" idx="0"/>
          </p:cNvCxnSpPr>
          <p:nvPr/>
        </p:nvCxnSpPr>
        <p:spPr>
          <a:xfrm>
            <a:off x="13912873" y="4525075"/>
            <a:ext cx="200268" cy="9716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A010548-C65A-262B-AA96-886BE9D163A0}"/>
              </a:ext>
            </a:extLst>
          </p:cNvPr>
          <p:cNvSpPr/>
          <p:nvPr/>
        </p:nvSpPr>
        <p:spPr>
          <a:xfrm>
            <a:off x="14590514" y="549675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A4B0BC-A816-2FB5-A5F9-3B7C31BAB66D}"/>
              </a:ext>
            </a:extLst>
          </p:cNvPr>
          <p:cNvCxnSpPr>
            <a:cxnSpLocks/>
            <a:stCxn id="17" idx="3"/>
            <a:endCxn id="28" idx="0"/>
          </p:cNvCxnSpPr>
          <p:nvPr/>
        </p:nvCxnSpPr>
        <p:spPr>
          <a:xfrm flipH="1">
            <a:off x="14982399" y="4567103"/>
            <a:ext cx="206143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9AB41CF2-A836-351D-7285-315C37B8CAAA}"/>
              </a:ext>
            </a:extLst>
          </p:cNvPr>
          <p:cNvGraphicFramePr>
            <a:graphicFrameLocks noGrp="1"/>
          </p:cNvGraphicFramePr>
          <p:nvPr/>
        </p:nvGraphicFramePr>
        <p:xfrm>
          <a:off x="8715057" y="717749"/>
          <a:ext cx="3914851" cy="75484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00009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9942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15415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911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0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(6,5)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6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B79FA-40D9-90B9-9B0B-657E1D2F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DF9E28-ACFF-19D3-EA8E-18C662550B2D}"/>
              </a:ext>
            </a:extLst>
          </p:cNvPr>
          <p:cNvSpPr/>
          <p:nvPr/>
        </p:nvSpPr>
        <p:spPr>
          <a:xfrm>
            <a:off x="12323220" y="1239532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E416A0-6693-1CB0-4A31-BC4E080B1B3E}"/>
              </a:ext>
            </a:extLst>
          </p:cNvPr>
          <p:cNvSpPr/>
          <p:nvPr/>
        </p:nvSpPr>
        <p:spPr>
          <a:xfrm>
            <a:off x="8644127" y="520204"/>
            <a:ext cx="4023361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E4FA8-4DD7-D029-FB2E-888F13CD6C03}"/>
              </a:ext>
            </a:extLst>
          </p:cNvPr>
          <p:cNvSpPr/>
          <p:nvPr/>
        </p:nvSpPr>
        <p:spPr>
          <a:xfrm>
            <a:off x="12312852" y="1221983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0C02EEED-8CE9-9FA0-81F3-E2099EC5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71115"/>
              </p:ext>
            </p:extLst>
          </p:nvPr>
        </p:nvGraphicFramePr>
        <p:xfrm>
          <a:off x="8715195" y="587058"/>
          <a:ext cx="3952294" cy="771569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1531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21089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260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931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1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190098AB-9850-AFB8-E4BF-1B586AB07023}"/>
              </a:ext>
            </a:extLst>
          </p:cNvPr>
          <p:cNvSpPr/>
          <p:nvPr/>
        </p:nvSpPr>
        <p:spPr>
          <a:xfrm>
            <a:off x="15380891" y="126497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1E3271-674A-E0C2-2AA6-74CDC1D30FB3}"/>
              </a:ext>
            </a:extLst>
          </p:cNvPr>
          <p:cNvSpPr/>
          <p:nvPr/>
        </p:nvSpPr>
        <p:spPr>
          <a:xfrm>
            <a:off x="14465666" y="2344669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B3628B-1AC8-96EC-3247-7175B53F7709}"/>
              </a:ext>
            </a:extLst>
          </p:cNvPr>
          <p:cNvSpPr/>
          <p:nvPr/>
        </p:nvSpPr>
        <p:spPr>
          <a:xfrm>
            <a:off x="16321457" y="234517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EF342F-A045-215E-EFF9-A29E29767DB8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4841949" y="1933963"/>
            <a:ext cx="653722" cy="4107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C7CA1A-8C93-DD0C-C379-1EC63690AB07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16049881" y="1933963"/>
            <a:ext cx="663461" cy="4112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23B05A77-E407-66DA-5CEB-DD8A0A5EBCE3}"/>
              </a:ext>
            </a:extLst>
          </p:cNvPr>
          <p:cNvSpPr/>
          <p:nvPr/>
        </p:nvSpPr>
        <p:spPr>
          <a:xfrm>
            <a:off x="13905068" y="3806672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521679-D780-6D24-59D5-D27814E69F01}"/>
              </a:ext>
            </a:extLst>
          </p:cNvPr>
          <p:cNvSpPr/>
          <p:nvPr/>
        </p:nvSpPr>
        <p:spPr>
          <a:xfrm>
            <a:off x="15004608" y="3806672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40A4403-EC63-7AEC-9E2A-88303F0B88B9}"/>
              </a:ext>
            </a:extLst>
          </p:cNvPr>
          <p:cNvCxnSpPr>
            <a:cxnSpLocks/>
            <a:stCxn id="6" idx="3"/>
            <a:endCxn id="33" idx="0"/>
          </p:cNvCxnSpPr>
          <p:nvPr/>
        </p:nvCxnSpPr>
        <p:spPr>
          <a:xfrm flipH="1">
            <a:off x="14281351" y="3013659"/>
            <a:ext cx="294526" cy="793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6E2AFB-B380-4EAA-D4D4-068DAACB0C44}"/>
              </a:ext>
            </a:extLst>
          </p:cNvPr>
          <p:cNvCxnSpPr>
            <a:cxnSpLocks/>
            <a:stCxn id="34" idx="0"/>
            <a:endCxn id="6" idx="5"/>
          </p:cNvCxnSpPr>
          <p:nvPr/>
        </p:nvCxnSpPr>
        <p:spPr>
          <a:xfrm flipH="1" flipV="1">
            <a:off x="15108021" y="3013659"/>
            <a:ext cx="272870" cy="793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5A2D65E-8DBF-CFAC-F454-C460D406A02D}"/>
              </a:ext>
            </a:extLst>
          </p:cNvPr>
          <p:cNvSpPr/>
          <p:nvPr/>
        </p:nvSpPr>
        <p:spPr>
          <a:xfrm>
            <a:off x="15870198" y="380667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EF839A-8532-91DE-9F4C-D6F60C242B44}"/>
              </a:ext>
            </a:extLst>
          </p:cNvPr>
          <p:cNvSpPr/>
          <p:nvPr/>
        </p:nvSpPr>
        <p:spPr>
          <a:xfrm>
            <a:off x="16911220" y="380667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2007829-A89B-42A0-BE90-C173FB36C38A}"/>
              </a:ext>
            </a:extLst>
          </p:cNvPr>
          <p:cNvCxnSpPr>
            <a:cxnSpLocks/>
            <a:stCxn id="37" idx="0"/>
            <a:endCxn id="10" idx="3"/>
          </p:cNvCxnSpPr>
          <p:nvPr/>
        </p:nvCxnSpPr>
        <p:spPr>
          <a:xfrm flipV="1">
            <a:off x="16262083" y="3014163"/>
            <a:ext cx="174154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FDB2B-A0D2-688A-3954-4FCF0AAFA09C}"/>
              </a:ext>
            </a:extLst>
          </p:cNvPr>
          <p:cNvCxnSpPr>
            <a:cxnSpLocks/>
            <a:stCxn id="38" idx="0"/>
            <a:endCxn id="10" idx="5"/>
          </p:cNvCxnSpPr>
          <p:nvPr/>
        </p:nvCxnSpPr>
        <p:spPr>
          <a:xfrm flipH="1" flipV="1">
            <a:off x="16990447" y="3014163"/>
            <a:ext cx="312658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6A4CA3C-063F-F5E7-D226-B02CC0A59DBE}"/>
              </a:ext>
            </a:extLst>
          </p:cNvPr>
          <p:cNvSpPr/>
          <p:nvPr/>
        </p:nvSpPr>
        <p:spPr>
          <a:xfrm>
            <a:off x="13383745" y="5405317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B95BB5-CE9C-4E63-8E44-F9BACBFC3661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 flipH="1">
            <a:off x="13760028" y="4475662"/>
            <a:ext cx="255251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BBE86D-E496-CBBD-EE3E-3BDD32BE6BDA}"/>
              </a:ext>
            </a:extLst>
          </p:cNvPr>
          <p:cNvSpPr/>
          <p:nvPr/>
        </p:nvSpPr>
        <p:spPr>
          <a:xfrm>
            <a:off x="14512594" y="5405317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9EF4C5-6DD8-C946-D788-195CBAE6830E}"/>
              </a:ext>
            </a:extLst>
          </p:cNvPr>
          <p:cNvCxnSpPr>
            <a:cxnSpLocks/>
            <a:stCxn id="33" idx="5"/>
            <a:endCxn id="43" idx="0"/>
          </p:cNvCxnSpPr>
          <p:nvPr/>
        </p:nvCxnSpPr>
        <p:spPr>
          <a:xfrm>
            <a:off x="14547423" y="4475662"/>
            <a:ext cx="341454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B79FA-40D9-90B9-9B0B-657E1D2F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DF9E28-ACFF-19D3-EA8E-18C662550B2D}"/>
              </a:ext>
            </a:extLst>
          </p:cNvPr>
          <p:cNvSpPr/>
          <p:nvPr/>
        </p:nvSpPr>
        <p:spPr>
          <a:xfrm>
            <a:off x="12323220" y="1239532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E416A0-6693-1CB0-4A31-BC4E080B1B3E}"/>
              </a:ext>
            </a:extLst>
          </p:cNvPr>
          <p:cNvSpPr/>
          <p:nvPr/>
        </p:nvSpPr>
        <p:spPr>
          <a:xfrm>
            <a:off x="8644127" y="520204"/>
            <a:ext cx="4023361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E4FA8-4DD7-D029-FB2E-888F13CD6C03}"/>
              </a:ext>
            </a:extLst>
          </p:cNvPr>
          <p:cNvSpPr/>
          <p:nvPr/>
        </p:nvSpPr>
        <p:spPr>
          <a:xfrm>
            <a:off x="12312852" y="1221983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4D110A-3EF6-21BD-8EFB-E1F3F76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6904"/>
              </p:ext>
            </p:extLst>
          </p:nvPr>
        </p:nvGraphicFramePr>
        <p:xfrm>
          <a:off x="8789136" y="587059"/>
          <a:ext cx="3878351" cy="763034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8509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8824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05015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92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4A7DFC4-97E4-0767-C0A5-7480E14C566C}"/>
              </a:ext>
            </a:extLst>
          </p:cNvPr>
          <p:cNvSpPr/>
          <p:nvPr/>
        </p:nvSpPr>
        <p:spPr>
          <a:xfrm>
            <a:off x="15262451" y="141910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99EEE7-0B2D-5D61-0C94-DC39267DD951}"/>
              </a:ext>
            </a:extLst>
          </p:cNvPr>
          <p:cNvSpPr/>
          <p:nvPr/>
        </p:nvSpPr>
        <p:spPr>
          <a:xfrm>
            <a:off x="14021681" y="261408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48C807-1A27-FDF4-8CD0-712F005E24DE}"/>
              </a:ext>
            </a:extLst>
          </p:cNvPr>
          <p:cNvSpPr/>
          <p:nvPr/>
        </p:nvSpPr>
        <p:spPr>
          <a:xfrm>
            <a:off x="16340405" y="249930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37BC94-C7F3-7D32-FFB3-9980ABE6A6DC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4690671" y="2088096"/>
            <a:ext cx="686560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4BA7BF-A39C-7996-DE76-1053234122F8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5931441" y="2088096"/>
            <a:ext cx="523744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6004B2E-EB67-3410-4E75-3456E3691DA0}"/>
              </a:ext>
            </a:extLst>
          </p:cNvPr>
          <p:cNvSpPr/>
          <p:nvPr/>
        </p:nvSpPr>
        <p:spPr>
          <a:xfrm>
            <a:off x="13397031" y="396080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60086D-D1EB-4BE7-5170-2AEA1E4361F7}"/>
              </a:ext>
            </a:extLst>
          </p:cNvPr>
          <p:cNvSpPr/>
          <p:nvPr/>
        </p:nvSpPr>
        <p:spPr>
          <a:xfrm>
            <a:off x="14542862" y="396080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0E326B-7C21-00DD-D3D2-08E59A60D2FE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13788916" y="3283076"/>
            <a:ext cx="34754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F0367E-F853-5B0F-B3B5-A68D55FD2869}"/>
              </a:ext>
            </a:extLst>
          </p:cNvPr>
          <p:cNvCxnSpPr>
            <a:cxnSpLocks/>
            <a:stCxn id="18" idx="0"/>
            <a:endCxn id="13" idx="5"/>
          </p:cNvCxnSpPr>
          <p:nvPr/>
        </p:nvCxnSpPr>
        <p:spPr>
          <a:xfrm flipH="1" flipV="1">
            <a:off x="14690671" y="3283076"/>
            <a:ext cx="244076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CCB622B-6D16-1454-C024-76265F62984C}"/>
              </a:ext>
            </a:extLst>
          </p:cNvPr>
          <p:cNvSpPr/>
          <p:nvPr/>
        </p:nvSpPr>
        <p:spPr>
          <a:xfrm>
            <a:off x="15891130" y="396080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535676-E675-08F4-3E0D-63190C2F4A8B}"/>
              </a:ext>
            </a:extLst>
          </p:cNvPr>
          <p:cNvSpPr/>
          <p:nvPr/>
        </p:nvSpPr>
        <p:spPr>
          <a:xfrm>
            <a:off x="16847070" y="396080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49B458-DA7B-D4A5-AC29-6B6F865659D8}"/>
              </a:ext>
            </a:extLst>
          </p:cNvPr>
          <p:cNvCxnSpPr>
            <a:cxnSpLocks/>
            <a:stCxn id="21" idx="0"/>
            <a:endCxn id="14" idx="3"/>
          </p:cNvCxnSpPr>
          <p:nvPr/>
        </p:nvCxnSpPr>
        <p:spPr>
          <a:xfrm flipV="1">
            <a:off x="16283015" y="3168296"/>
            <a:ext cx="17217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392261-C6C8-2033-E4F2-C084BDEA26AB}"/>
              </a:ext>
            </a:extLst>
          </p:cNvPr>
          <p:cNvCxnSpPr>
            <a:cxnSpLocks/>
            <a:stCxn id="22" idx="0"/>
            <a:endCxn id="14" idx="5"/>
          </p:cNvCxnSpPr>
          <p:nvPr/>
        </p:nvCxnSpPr>
        <p:spPr>
          <a:xfrm flipH="1" flipV="1">
            <a:off x="17009395" y="3168296"/>
            <a:ext cx="22956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FB138C4-11FD-ED30-BD50-F679E1A059F5}"/>
              </a:ext>
            </a:extLst>
          </p:cNvPr>
          <p:cNvSpPr/>
          <p:nvPr/>
        </p:nvSpPr>
        <p:spPr>
          <a:xfrm>
            <a:off x="12941359" y="53075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71B38B-C1D2-46DD-2AF9-F5A5E80C64B7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>
          <a:xfrm flipH="1">
            <a:off x="13333244" y="4629795"/>
            <a:ext cx="17856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95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B79FA-40D9-90B9-9B0B-657E1D2F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E416A0-6693-1CB0-4A31-BC4E080B1B3E}"/>
              </a:ext>
            </a:extLst>
          </p:cNvPr>
          <p:cNvSpPr/>
          <p:nvPr/>
        </p:nvSpPr>
        <p:spPr>
          <a:xfrm>
            <a:off x="8644127" y="520204"/>
            <a:ext cx="4023361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E4FA8-4DD7-D029-FB2E-888F13CD6C03}"/>
              </a:ext>
            </a:extLst>
          </p:cNvPr>
          <p:cNvSpPr/>
          <p:nvPr/>
        </p:nvSpPr>
        <p:spPr>
          <a:xfrm>
            <a:off x="12312852" y="1221983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A13FE565-C50C-DC60-1315-5ECEEBF8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4332"/>
              </p:ext>
            </p:extLst>
          </p:nvPr>
        </p:nvGraphicFramePr>
        <p:xfrm>
          <a:off x="8739295" y="569338"/>
          <a:ext cx="3967710" cy="77212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21613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21562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30475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932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1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404C0C2E-777B-5F0B-874B-9F9DC902E3CF}"/>
              </a:ext>
            </a:extLst>
          </p:cNvPr>
          <p:cNvSpPr/>
          <p:nvPr/>
        </p:nvSpPr>
        <p:spPr>
          <a:xfrm>
            <a:off x="15062039" y="138253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BFF226-7A41-4C75-398C-79C31F5169E4}"/>
              </a:ext>
            </a:extLst>
          </p:cNvPr>
          <p:cNvSpPr/>
          <p:nvPr/>
        </p:nvSpPr>
        <p:spPr>
          <a:xfrm>
            <a:off x="13821269" y="257751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ED247F-4698-7972-12EF-54FC3F088898}"/>
              </a:ext>
            </a:extLst>
          </p:cNvPr>
          <p:cNvSpPr/>
          <p:nvPr/>
        </p:nvSpPr>
        <p:spPr>
          <a:xfrm>
            <a:off x="16139993" y="246273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80D0AB2-3786-7801-4A9A-15BEA006BB9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4490259" y="2051520"/>
            <a:ext cx="686560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FBFA5-D83D-00D5-F524-D501666226CB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15731029" y="2051520"/>
            <a:ext cx="523744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E4C6992-859C-0B78-13B7-E7ED9000EF76}"/>
              </a:ext>
            </a:extLst>
          </p:cNvPr>
          <p:cNvSpPr/>
          <p:nvPr/>
        </p:nvSpPr>
        <p:spPr>
          <a:xfrm>
            <a:off x="13196619" y="39242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5A01BFE-51A6-853D-342E-4A8064C1982C}"/>
              </a:ext>
            </a:extLst>
          </p:cNvPr>
          <p:cNvSpPr/>
          <p:nvPr/>
        </p:nvSpPr>
        <p:spPr>
          <a:xfrm>
            <a:off x="14342450" y="39242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C5C9461-F51B-2FAC-FC08-F1005B07D1BC}"/>
              </a:ext>
            </a:extLst>
          </p:cNvPr>
          <p:cNvCxnSpPr>
            <a:cxnSpLocks/>
            <a:stCxn id="6" idx="3"/>
            <a:endCxn id="29" idx="0"/>
          </p:cNvCxnSpPr>
          <p:nvPr/>
        </p:nvCxnSpPr>
        <p:spPr>
          <a:xfrm flipH="1">
            <a:off x="13588504" y="3246500"/>
            <a:ext cx="34754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C331EB-4011-A0F5-092C-01C94D26238C}"/>
              </a:ext>
            </a:extLst>
          </p:cNvPr>
          <p:cNvCxnSpPr>
            <a:cxnSpLocks/>
            <a:stCxn id="30" idx="0"/>
            <a:endCxn id="6" idx="5"/>
          </p:cNvCxnSpPr>
          <p:nvPr/>
        </p:nvCxnSpPr>
        <p:spPr>
          <a:xfrm flipH="1" flipV="1">
            <a:off x="14490259" y="3246500"/>
            <a:ext cx="244076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B9B876A-A54C-3034-D5BA-9C3EC254856D}"/>
              </a:ext>
            </a:extLst>
          </p:cNvPr>
          <p:cNvSpPr/>
          <p:nvPr/>
        </p:nvSpPr>
        <p:spPr>
          <a:xfrm>
            <a:off x="15690718" y="39242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388C7F4-551A-6434-61E5-D8F386440456}"/>
              </a:ext>
            </a:extLst>
          </p:cNvPr>
          <p:cNvSpPr/>
          <p:nvPr/>
        </p:nvSpPr>
        <p:spPr>
          <a:xfrm>
            <a:off x="16646658" y="39242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639EF5-70DD-D961-050E-50969E57BFAA}"/>
              </a:ext>
            </a:extLst>
          </p:cNvPr>
          <p:cNvCxnSpPr>
            <a:cxnSpLocks/>
            <a:stCxn id="33" idx="0"/>
            <a:endCxn id="10" idx="3"/>
          </p:cNvCxnSpPr>
          <p:nvPr/>
        </p:nvCxnSpPr>
        <p:spPr>
          <a:xfrm flipV="1">
            <a:off x="16082603" y="3131720"/>
            <a:ext cx="17217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07394F-CB4E-B0DA-3A48-DF6C3700552D}"/>
              </a:ext>
            </a:extLst>
          </p:cNvPr>
          <p:cNvCxnSpPr>
            <a:cxnSpLocks/>
            <a:stCxn id="34" idx="0"/>
            <a:endCxn id="10" idx="5"/>
          </p:cNvCxnSpPr>
          <p:nvPr/>
        </p:nvCxnSpPr>
        <p:spPr>
          <a:xfrm flipH="1" flipV="1">
            <a:off x="16808983" y="3131720"/>
            <a:ext cx="22956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2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B79FA-40D9-90B9-9B0B-657E1D2F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E416A0-6693-1CB0-4A31-BC4E080B1B3E}"/>
              </a:ext>
            </a:extLst>
          </p:cNvPr>
          <p:cNvSpPr/>
          <p:nvPr/>
        </p:nvSpPr>
        <p:spPr>
          <a:xfrm>
            <a:off x="8644127" y="520204"/>
            <a:ext cx="4023361" cy="789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E4FA8-4DD7-D029-FB2E-888F13CD6C03}"/>
              </a:ext>
            </a:extLst>
          </p:cNvPr>
          <p:cNvSpPr/>
          <p:nvPr/>
        </p:nvSpPr>
        <p:spPr>
          <a:xfrm>
            <a:off x="12312852" y="1221983"/>
            <a:ext cx="5428331" cy="538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56143024-F462-B79A-5331-D999905B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64963"/>
              </p:ext>
            </p:extLst>
          </p:nvPr>
        </p:nvGraphicFramePr>
        <p:xfrm>
          <a:off x="8864664" y="587058"/>
          <a:ext cx="3859906" cy="76913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77553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82593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099760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928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1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EF494C5-E9E4-FB3E-903C-83688B0F6ABE}"/>
              </a:ext>
            </a:extLst>
          </p:cNvPr>
          <p:cNvSpPr/>
          <p:nvPr/>
        </p:nvSpPr>
        <p:spPr>
          <a:xfrm>
            <a:off x="15022173" y="14069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C286BD-E020-51BD-A78B-35652444735A}"/>
              </a:ext>
            </a:extLst>
          </p:cNvPr>
          <p:cNvSpPr/>
          <p:nvPr/>
        </p:nvSpPr>
        <p:spPr>
          <a:xfrm>
            <a:off x="13781403" y="26018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64B5EB-BD5E-EDAB-D303-F55E174A7FDB}"/>
              </a:ext>
            </a:extLst>
          </p:cNvPr>
          <p:cNvSpPr/>
          <p:nvPr/>
        </p:nvSpPr>
        <p:spPr>
          <a:xfrm>
            <a:off x="16100127" y="24871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104310-A7C6-575B-FD77-BCE3B231D68A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14450393" y="2075904"/>
            <a:ext cx="686560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B10FDA-5AD2-F9C9-3953-71F9A9A2676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15691163" y="2075904"/>
            <a:ext cx="523744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9AEBFF3-9FA7-77C9-9146-69AF075EFF2D}"/>
              </a:ext>
            </a:extLst>
          </p:cNvPr>
          <p:cNvSpPr/>
          <p:nvPr/>
        </p:nvSpPr>
        <p:spPr>
          <a:xfrm>
            <a:off x="13156753" y="39486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7D8697-2A2E-C916-A6D6-7FDB03B72240}"/>
              </a:ext>
            </a:extLst>
          </p:cNvPr>
          <p:cNvSpPr/>
          <p:nvPr/>
        </p:nvSpPr>
        <p:spPr>
          <a:xfrm>
            <a:off x="14302584" y="39486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672DB1-7374-13E1-31A1-36CC97936B9F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13548638" y="3270884"/>
            <a:ext cx="34754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3F08A6-34D8-3A0A-4E5A-AFC7D1D1E6F0}"/>
              </a:ext>
            </a:extLst>
          </p:cNvPr>
          <p:cNvCxnSpPr>
            <a:cxnSpLocks/>
            <a:stCxn id="19" idx="0"/>
            <a:endCxn id="14" idx="5"/>
          </p:cNvCxnSpPr>
          <p:nvPr/>
        </p:nvCxnSpPr>
        <p:spPr>
          <a:xfrm flipH="1" flipV="1">
            <a:off x="14450393" y="3270884"/>
            <a:ext cx="244076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40801901-4193-8809-D13F-8F4B7BBF0300}"/>
              </a:ext>
            </a:extLst>
          </p:cNvPr>
          <p:cNvSpPr/>
          <p:nvPr/>
        </p:nvSpPr>
        <p:spPr>
          <a:xfrm>
            <a:off x="15650852" y="394861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0CB1A1-2B43-1D6D-6D71-A05C21A3CF7F}"/>
              </a:ext>
            </a:extLst>
          </p:cNvPr>
          <p:cNvCxnSpPr>
            <a:cxnSpLocks/>
            <a:stCxn id="22" idx="0"/>
            <a:endCxn id="15" idx="3"/>
          </p:cNvCxnSpPr>
          <p:nvPr/>
        </p:nvCxnSpPr>
        <p:spPr>
          <a:xfrm flipV="1">
            <a:off x="16042737" y="3156104"/>
            <a:ext cx="17217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0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AF9C65-99E0-3958-4A50-C805C8C3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4BF111-8564-C668-2297-6361EED07CF5}"/>
              </a:ext>
            </a:extLst>
          </p:cNvPr>
          <p:cNvSpPr/>
          <p:nvPr/>
        </p:nvSpPr>
        <p:spPr>
          <a:xfrm>
            <a:off x="292608" y="380735"/>
            <a:ext cx="17397984" cy="811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4E70E3-D001-12EE-1671-D2389F97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18" y="810478"/>
            <a:ext cx="9149974" cy="73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5FEE3B-11C0-2E14-83DB-8912B460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7E51AF-5005-2A32-A399-76D39F68745C}"/>
              </a:ext>
            </a:extLst>
          </p:cNvPr>
          <p:cNvSpPr/>
          <p:nvPr/>
        </p:nvSpPr>
        <p:spPr>
          <a:xfrm>
            <a:off x="8644128" y="477536"/>
            <a:ext cx="4255008" cy="801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48146C31-1510-7D14-A03D-CD5616E1D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33787"/>
              </p:ext>
            </p:extLst>
          </p:nvPr>
        </p:nvGraphicFramePr>
        <p:xfrm>
          <a:off x="8709991" y="633780"/>
          <a:ext cx="4103802" cy="75104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77234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25731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69249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58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92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92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92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(8,5)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92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92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(8,4)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92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921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75771-D7E1-4C9A-0380-8A91DD7F9138}"/>
              </a:ext>
            </a:extLst>
          </p:cNvPr>
          <p:cNvSpPr/>
          <p:nvPr/>
        </p:nvSpPr>
        <p:spPr>
          <a:xfrm>
            <a:off x="12899136" y="1178576"/>
            <a:ext cx="4828032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F457BE-9C33-4114-3B7F-1ACDCED4EC6C}"/>
              </a:ext>
            </a:extLst>
          </p:cNvPr>
          <p:cNvSpPr/>
          <p:nvPr/>
        </p:nvSpPr>
        <p:spPr>
          <a:xfrm>
            <a:off x="15129689" y="142238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1DDBEB-3FED-0E88-9DFF-3A7DDEEB48D1}"/>
              </a:ext>
            </a:extLst>
          </p:cNvPr>
          <p:cNvSpPr/>
          <p:nvPr/>
        </p:nvSpPr>
        <p:spPr>
          <a:xfrm>
            <a:off x="13839712" y="263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0D10F53-0E1E-4990-D032-B46E76B55556}"/>
              </a:ext>
            </a:extLst>
          </p:cNvPr>
          <p:cNvSpPr/>
          <p:nvPr/>
        </p:nvSpPr>
        <p:spPr>
          <a:xfrm>
            <a:off x="16361334" y="263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0C83C8-3BC8-BA76-1532-0D9979744BA3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14508702" y="2091370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A0ABA2-96F6-798A-5627-1768843FEDCD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15798679" y="2091370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A5477E4-6DBA-D9C8-4B04-66B7BED1FA14}"/>
              </a:ext>
            </a:extLst>
          </p:cNvPr>
          <p:cNvSpPr/>
          <p:nvPr/>
        </p:nvSpPr>
        <p:spPr>
          <a:xfrm>
            <a:off x="13245777" y="398518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CE345E7-2582-9944-9B88-B287DC1BEEDF}"/>
              </a:ext>
            </a:extLst>
          </p:cNvPr>
          <p:cNvSpPr/>
          <p:nvPr/>
        </p:nvSpPr>
        <p:spPr>
          <a:xfrm>
            <a:off x="14394398" y="398518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1CE516C-E2DC-C57A-DCDC-BE6CE30F0718}"/>
              </a:ext>
            </a:extLst>
          </p:cNvPr>
          <p:cNvCxnSpPr>
            <a:cxnSpLocks/>
            <a:stCxn id="25" idx="3"/>
            <a:endCxn id="29" idx="0"/>
          </p:cNvCxnSpPr>
          <p:nvPr/>
        </p:nvCxnSpPr>
        <p:spPr>
          <a:xfrm flipH="1">
            <a:off x="13637662" y="3307460"/>
            <a:ext cx="316830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EF503E-3EE6-F922-1A8A-BB116C209985}"/>
              </a:ext>
            </a:extLst>
          </p:cNvPr>
          <p:cNvCxnSpPr>
            <a:cxnSpLocks/>
            <a:stCxn id="30" idx="0"/>
            <a:endCxn id="25" idx="5"/>
          </p:cNvCxnSpPr>
          <p:nvPr/>
        </p:nvCxnSpPr>
        <p:spPr>
          <a:xfrm flipH="1" flipV="1">
            <a:off x="14508702" y="3307460"/>
            <a:ext cx="277581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F566C59-7A2F-5595-52A8-B4EDB046EF7F}"/>
              </a:ext>
            </a:extLst>
          </p:cNvPr>
          <p:cNvSpPr/>
          <p:nvPr/>
        </p:nvSpPr>
        <p:spPr>
          <a:xfrm>
            <a:off x="15847158" y="398518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26A9D1-FA22-78E5-1C25-DA1C4D7CBAEE}"/>
              </a:ext>
            </a:extLst>
          </p:cNvPr>
          <p:cNvCxnSpPr>
            <a:cxnSpLocks/>
            <a:stCxn id="33" idx="0"/>
            <a:endCxn id="26" idx="3"/>
          </p:cNvCxnSpPr>
          <p:nvPr/>
        </p:nvCxnSpPr>
        <p:spPr>
          <a:xfrm flipV="1">
            <a:off x="16239043" y="3307460"/>
            <a:ext cx="237071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4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5FEE3B-11C0-2E14-83DB-8912B460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7E51AF-5005-2A32-A399-76D39F68745C}"/>
              </a:ext>
            </a:extLst>
          </p:cNvPr>
          <p:cNvSpPr/>
          <p:nvPr/>
        </p:nvSpPr>
        <p:spPr>
          <a:xfrm>
            <a:off x="8644128" y="477536"/>
            <a:ext cx="4255008" cy="801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75771-D7E1-4C9A-0380-8A91DD7F9138}"/>
              </a:ext>
            </a:extLst>
          </p:cNvPr>
          <p:cNvSpPr/>
          <p:nvPr/>
        </p:nvSpPr>
        <p:spPr>
          <a:xfrm>
            <a:off x="12899136" y="1178576"/>
            <a:ext cx="4828032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105C8AF3-DA2F-47A9-8BFA-14136B031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87765"/>
              </p:ext>
            </p:extLst>
          </p:nvPr>
        </p:nvGraphicFramePr>
        <p:xfrm>
          <a:off x="8740884" y="767341"/>
          <a:ext cx="4037955" cy="73281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5032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23714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50489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32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89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89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89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89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89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89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89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969B6259-2417-1ED6-EE37-625992A09819}"/>
              </a:ext>
            </a:extLst>
          </p:cNvPr>
          <p:cNvSpPr/>
          <p:nvPr/>
        </p:nvSpPr>
        <p:spPr>
          <a:xfrm>
            <a:off x="15178318" y="147114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70D04E-147B-C409-2F96-04FA1CACA874}"/>
              </a:ext>
            </a:extLst>
          </p:cNvPr>
          <p:cNvSpPr/>
          <p:nvPr/>
        </p:nvSpPr>
        <p:spPr>
          <a:xfrm>
            <a:off x="13820659" y="268723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CD706-AD3C-2697-1B76-60358EDBD37C}"/>
              </a:ext>
            </a:extLst>
          </p:cNvPr>
          <p:cNvSpPr/>
          <p:nvPr/>
        </p:nvSpPr>
        <p:spPr>
          <a:xfrm>
            <a:off x="16409963" y="268723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94ED72-1677-A311-435A-B5521CCB3A9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14489649" y="2140138"/>
            <a:ext cx="803449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498699-BE9C-C78D-6585-8587B062FA95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15847308" y="2140138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0790273-BB0C-0BA6-82C5-09D19FB77299}"/>
              </a:ext>
            </a:extLst>
          </p:cNvPr>
          <p:cNvSpPr/>
          <p:nvPr/>
        </p:nvSpPr>
        <p:spPr>
          <a:xfrm>
            <a:off x="13191749" y="403395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7A3F2D-A4F3-12D5-63D4-F61B3D05B2A7}"/>
              </a:ext>
            </a:extLst>
          </p:cNvPr>
          <p:cNvSpPr/>
          <p:nvPr/>
        </p:nvSpPr>
        <p:spPr>
          <a:xfrm>
            <a:off x="14422772" y="403395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CB0329-F6CA-C204-B817-A45485C25323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13583634" y="3356228"/>
            <a:ext cx="35180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33480E-2024-51F8-7514-89AC3EDA3BA5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4489649" y="3356228"/>
            <a:ext cx="325008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66D0B2-8D51-4B76-C27F-DB43A029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99FFF-3451-36E9-B18E-06692DC179B2}"/>
              </a:ext>
            </a:extLst>
          </p:cNvPr>
          <p:cNvSpPr/>
          <p:nvPr/>
        </p:nvSpPr>
        <p:spPr>
          <a:xfrm>
            <a:off x="12813792" y="1178576"/>
            <a:ext cx="4913376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E138E9-88E9-B1E9-B44D-E33A2D4C82A9}"/>
              </a:ext>
            </a:extLst>
          </p:cNvPr>
          <p:cNvSpPr/>
          <p:nvPr/>
        </p:nvSpPr>
        <p:spPr>
          <a:xfrm>
            <a:off x="8766048" y="483632"/>
            <a:ext cx="4047744" cy="781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2683104B-CED8-59A0-705C-34DFD4D2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31842"/>
              </p:ext>
            </p:extLst>
          </p:nvPr>
        </p:nvGraphicFramePr>
        <p:xfrm>
          <a:off x="8766049" y="710981"/>
          <a:ext cx="4047743" cy="74820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5432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24014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53277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5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918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918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918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918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918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918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918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5DADB02-267F-204D-22A2-7823D9E67779}"/>
              </a:ext>
            </a:extLst>
          </p:cNvPr>
          <p:cNvSpPr/>
          <p:nvPr/>
        </p:nvSpPr>
        <p:spPr>
          <a:xfrm>
            <a:off x="14951204" y="148334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F20209A-42FB-DBB1-FCAA-05BFAF212648}"/>
              </a:ext>
            </a:extLst>
          </p:cNvPr>
          <p:cNvSpPr/>
          <p:nvPr/>
        </p:nvSpPr>
        <p:spPr>
          <a:xfrm>
            <a:off x="13661227" y="269943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AD87E2-A691-9B46-7CBC-FEA85E0051D5}"/>
              </a:ext>
            </a:extLst>
          </p:cNvPr>
          <p:cNvSpPr/>
          <p:nvPr/>
        </p:nvSpPr>
        <p:spPr>
          <a:xfrm>
            <a:off x="16182849" y="269943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2B2FBA6-AD59-F500-B7D7-913735E15443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14330217" y="2152330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5EEDCC-A1EC-7679-F917-2686CB5610E3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15620194" y="2152330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D0F8197-3964-8787-9D44-F3C2DE245835}"/>
              </a:ext>
            </a:extLst>
          </p:cNvPr>
          <p:cNvSpPr/>
          <p:nvPr/>
        </p:nvSpPr>
        <p:spPr>
          <a:xfrm>
            <a:off x="13059558" y="404614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67A914C-97F4-9C71-A238-D571FEB6DFD8}"/>
              </a:ext>
            </a:extLst>
          </p:cNvPr>
          <p:cNvSpPr/>
          <p:nvPr/>
        </p:nvSpPr>
        <p:spPr>
          <a:xfrm>
            <a:off x="14236419" y="404614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76D61D4-BE9E-18DD-330C-EC3EAD6A1EFA}"/>
              </a:ext>
            </a:extLst>
          </p:cNvPr>
          <p:cNvCxnSpPr>
            <a:cxnSpLocks/>
            <a:stCxn id="21" idx="3"/>
            <a:endCxn id="25" idx="0"/>
          </p:cNvCxnSpPr>
          <p:nvPr/>
        </p:nvCxnSpPr>
        <p:spPr>
          <a:xfrm flipH="1">
            <a:off x="13451443" y="3368420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3ACCC8-7B55-95B3-ECFB-A41AF6062EF7}"/>
              </a:ext>
            </a:extLst>
          </p:cNvPr>
          <p:cNvCxnSpPr>
            <a:cxnSpLocks/>
            <a:stCxn id="26" idx="0"/>
            <a:endCxn id="21" idx="5"/>
          </p:cNvCxnSpPr>
          <p:nvPr/>
        </p:nvCxnSpPr>
        <p:spPr>
          <a:xfrm flipH="1" flipV="1">
            <a:off x="14330217" y="3368420"/>
            <a:ext cx="2980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1BC305B-4504-6C17-26F4-FDC694698775}"/>
              </a:ext>
            </a:extLst>
          </p:cNvPr>
          <p:cNvSpPr/>
          <p:nvPr/>
        </p:nvSpPr>
        <p:spPr>
          <a:xfrm>
            <a:off x="15606457" y="404614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B59245-362E-CDDD-23FB-2D6AA3DEEA66}"/>
              </a:ext>
            </a:extLst>
          </p:cNvPr>
          <p:cNvCxnSpPr>
            <a:cxnSpLocks/>
            <a:stCxn id="29" idx="0"/>
            <a:endCxn id="22" idx="3"/>
          </p:cNvCxnSpPr>
          <p:nvPr/>
        </p:nvCxnSpPr>
        <p:spPr>
          <a:xfrm flipV="1">
            <a:off x="15998342" y="3368420"/>
            <a:ext cx="2992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D2CC864-D123-0D84-FF8F-72F368E8B516}"/>
              </a:ext>
            </a:extLst>
          </p:cNvPr>
          <p:cNvSpPr/>
          <p:nvPr/>
        </p:nvSpPr>
        <p:spPr>
          <a:xfrm>
            <a:off x="16803993" y="404614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2AC11-85AB-076F-FB9B-7ECD41155F3A}"/>
              </a:ext>
            </a:extLst>
          </p:cNvPr>
          <p:cNvCxnSpPr>
            <a:cxnSpLocks/>
            <a:stCxn id="31" idx="0"/>
            <a:endCxn id="22" idx="5"/>
          </p:cNvCxnSpPr>
          <p:nvPr/>
        </p:nvCxnSpPr>
        <p:spPr>
          <a:xfrm flipH="1" flipV="1">
            <a:off x="16851839" y="3368420"/>
            <a:ext cx="344039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66D0B2-8D51-4B76-C27F-DB43A029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99FFF-3451-36E9-B18E-06692DC179B2}"/>
              </a:ext>
            </a:extLst>
          </p:cNvPr>
          <p:cNvSpPr/>
          <p:nvPr/>
        </p:nvSpPr>
        <p:spPr>
          <a:xfrm>
            <a:off x="12813792" y="1178576"/>
            <a:ext cx="4913376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E138E9-88E9-B1E9-B44D-E33A2D4C82A9}"/>
              </a:ext>
            </a:extLst>
          </p:cNvPr>
          <p:cNvSpPr/>
          <p:nvPr/>
        </p:nvSpPr>
        <p:spPr>
          <a:xfrm>
            <a:off x="8766048" y="483632"/>
            <a:ext cx="4047744" cy="781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9610A040-53AD-581B-9AFD-1655E2E72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52569"/>
              </p:ext>
            </p:extLst>
          </p:nvPr>
        </p:nvGraphicFramePr>
        <p:xfrm>
          <a:off x="8800988" y="604216"/>
          <a:ext cx="4015125" cy="769853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4099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23015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4398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8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94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94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94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94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94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94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94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5CC791CB-1F21-62C6-00D0-CC63C00A86F6}"/>
              </a:ext>
            </a:extLst>
          </p:cNvPr>
          <p:cNvSpPr/>
          <p:nvPr/>
        </p:nvSpPr>
        <p:spPr>
          <a:xfrm>
            <a:off x="15125822" y="139799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DDA714-20A4-CC82-EEF1-E36309FE1186}"/>
              </a:ext>
            </a:extLst>
          </p:cNvPr>
          <p:cNvSpPr/>
          <p:nvPr/>
        </p:nvSpPr>
        <p:spPr>
          <a:xfrm>
            <a:off x="13835845" y="261408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EC041B-4032-0783-01B3-EE87BAB24D3D}"/>
              </a:ext>
            </a:extLst>
          </p:cNvPr>
          <p:cNvSpPr/>
          <p:nvPr/>
        </p:nvSpPr>
        <p:spPr>
          <a:xfrm>
            <a:off x="16357467" y="261408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9E49F-E1E8-69D6-0381-B0EB84E391E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4504835" y="2066986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876916-D10F-14BE-A059-CA30B73EA3FD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5794812" y="2066986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C2DF1D7-9F29-CB88-AC62-E4AE796579D4}"/>
              </a:ext>
            </a:extLst>
          </p:cNvPr>
          <p:cNvSpPr/>
          <p:nvPr/>
        </p:nvSpPr>
        <p:spPr>
          <a:xfrm>
            <a:off x="13234176" y="396080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30D1AA-24CC-6CF2-8747-D52B7EDD196F}"/>
              </a:ext>
            </a:extLst>
          </p:cNvPr>
          <p:cNvSpPr/>
          <p:nvPr/>
        </p:nvSpPr>
        <p:spPr>
          <a:xfrm>
            <a:off x="14411037" y="396080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7B1C70-EBE1-C06C-2732-6488E9C10B36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13626061" y="3283076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E607D6-686D-63FF-E6C8-0E373B3446CF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4504835" y="3283076"/>
            <a:ext cx="2980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50A94BE-5881-15E3-E78A-E5E69387664C}"/>
              </a:ext>
            </a:extLst>
          </p:cNvPr>
          <p:cNvSpPr/>
          <p:nvPr/>
        </p:nvSpPr>
        <p:spPr>
          <a:xfrm>
            <a:off x="15781075" y="396080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792C92-870F-7360-FBFA-9822A728094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V="1">
            <a:off x="16172960" y="3283076"/>
            <a:ext cx="2992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7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66D0B2-8D51-4B76-C27F-DB43A029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99FFF-3451-36E9-B18E-06692DC179B2}"/>
              </a:ext>
            </a:extLst>
          </p:cNvPr>
          <p:cNvSpPr/>
          <p:nvPr/>
        </p:nvSpPr>
        <p:spPr>
          <a:xfrm>
            <a:off x="12813792" y="1178576"/>
            <a:ext cx="4913376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E138E9-88E9-B1E9-B44D-E33A2D4C82A9}"/>
              </a:ext>
            </a:extLst>
          </p:cNvPr>
          <p:cNvSpPr/>
          <p:nvPr/>
        </p:nvSpPr>
        <p:spPr>
          <a:xfrm>
            <a:off x="8766048" y="483632"/>
            <a:ext cx="4047744" cy="781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D1EA64A9-6778-2999-9FE8-ACA98CF0B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47371"/>
              </p:ext>
            </p:extLst>
          </p:nvPr>
        </p:nvGraphicFramePr>
        <p:xfrm>
          <a:off x="8808043" y="696786"/>
          <a:ext cx="3805145" cy="7459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517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6581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084156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51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91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91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91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91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91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91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91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1414AAC3-CF73-FBED-DD18-B9B30E58E24B}"/>
              </a:ext>
            </a:extLst>
          </p:cNvPr>
          <p:cNvSpPr/>
          <p:nvPr/>
        </p:nvSpPr>
        <p:spPr>
          <a:xfrm>
            <a:off x="15125822" y="143457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42D2C85-A402-DEEA-1E2E-46EC65D0E23B}"/>
              </a:ext>
            </a:extLst>
          </p:cNvPr>
          <p:cNvSpPr/>
          <p:nvPr/>
        </p:nvSpPr>
        <p:spPr>
          <a:xfrm>
            <a:off x="13835845" y="265066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0229CB-3029-4894-A7ED-15FFB855E356}"/>
              </a:ext>
            </a:extLst>
          </p:cNvPr>
          <p:cNvSpPr/>
          <p:nvPr/>
        </p:nvSpPr>
        <p:spPr>
          <a:xfrm>
            <a:off x="16357467" y="265066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D7626A-64AA-7FCC-692B-81E478CB3243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14504835" y="2103562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16385C-1885-ACC1-3DA5-52E56D5D0766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15794812" y="2103562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FE95680-CD7B-461A-92AE-B77141C73444}"/>
              </a:ext>
            </a:extLst>
          </p:cNvPr>
          <p:cNvSpPr/>
          <p:nvPr/>
        </p:nvSpPr>
        <p:spPr>
          <a:xfrm>
            <a:off x="13234176" y="3997381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5A75572-F7A9-C9CC-1CBB-1975802DCB64}"/>
              </a:ext>
            </a:extLst>
          </p:cNvPr>
          <p:cNvSpPr/>
          <p:nvPr/>
        </p:nvSpPr>
        <p:spPr>
          <a:xfrm>
            <a:off x="14411037" y="3997381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AEC9F9-EADA-50E8-FC1D-791A6D876DBE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13626061" y="3319652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BA9FEB5-A2E0-62F5-4B73-9291549C9D92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14504835" y="3319652"/>
            <a:ext cx="2980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66D0B2-8D51-4B76-C27F-DB43A029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99FFF-3451-36E9-B18E-06692DC179B2}"/>
              </a:ext>
            </a:extLst>
          </p:cNvPr>
          <p:cNvSpPr/>
          <p:nvPr/>
        </p:nvSpPr>
        <p:spPr>
          <a:xfrm>
            <a:off x="12813792" y="1178576"/>
            <a:ext cx="4913376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E138E9-88E9-B1E9-B44D-E33A2D4C82A9}"/>
              </a:ext>
            </a:extLst>
          </p:cNvPr>
          <p:cNvSpPr/>
          <p:nvPr/>
        </p:nvSpPr>
        <p:spPr>
          <a:xfrm>
            <a:off x="8766048" y="483632"/>
            <a:ext cx="4047744" cy="781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F31C4488-C68A-4239-1861-2701B554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34249"/>
              </p:ext>
            </p:extLst>
          </p:nvPr>
        </p:nvGraphicFramePr>
        <p:xfrm>
          <a:off x="8873572" y="686436"/>
          <a:ext cx="3849577" cy="744562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7333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7943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096816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49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91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91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91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91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91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91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91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E41A92A-2B49-458E-1173-CEFFD049B953}"/>
              </a:ext>
            </a:extLst>
          </p:cNvPr>
          <p:cNvSpPr/>
          <p:nvPr/>
        </p:nvSpPr>
        <p:spPr>
          <a:xfrm>
            <a:off x="15208595" y="156868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0D38B9-D0B9-FD0A-72D2-A17C52BACB33}"/>
              </a:ext>
            </a:extLst>
          </p:cNvPr>
          <p:cNvSpPr/>
          <p:nvPr/>
        </p:nvSpPr>
        <p:spPr>
          <a:xfrm>
            <a:off x="13918618" y="278477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44601A-8838-FEE4-1D31-EB7413528C73}"/>
              </a:ext>
            </a:extLst>
          </p:cNvPr>
          <p:cNvSpPr/>
          <p:nvPr/>
        </p:nvSpPr>
        <p:spPr>
          <a:xfrm>
            <a:off x="16440240" y="278477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F1BC58-7328-3265-1C9F-852313F2E98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4587608" y="2237674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8C3900-6A4C-2C59-617E-8A863E51F54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5877585" y="2237674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24C3278-7EDD-BF70-1474-81C4F1031F49}"/>
              </a:ext>
            </a:extLst>
          </p:cNvPr>
          <p:cNvSpPr/>
          <p:nvPr/>
        </p:nvSpPr>
        <p:spPr>
          <a:xfrm>
            <a:off x="13316949" y="413149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D82225-41C7-5612-9F1D-E13EC97CC6A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13708834" y="3453764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1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101FB6-3F86-2A85-DAAD-33FA32DB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02E845-698C-5526-7DBE-0A5542DDDBD0}"/>
              </a:ext>
            </a:extLst>
          </p:cNvPr>
          <p:cNvSpPr/>
          <p:nvPr/>
        </p:nvSpPr>
        <p:spPr>
          <a:xfrm>
            <a:off x="8692896" y="508016"/>
            <a:ext cx="4133088" cy="780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9CF65C09-2F68-8AE6-7655-509B5A42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10282"/>
              </p:ext>
            </p:extLst>
          </p:nvPr>
        </p:nvGraphicFramePr>
        <p:xfrm>
          <a:off x="8825815" y="684594"/>
          <a:ext cx="3867250" cy="731335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80554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8484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01851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30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89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89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89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89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89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89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89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0AF893-B56E-24A8-0D4B-1FA104E71998}"/>
              </a:ext>
            </a:extLst>
          </p:cNvPr>
          <p:cNvSpPr/>
          <p:nvPr/>
        </p:nvSpPr>
        <p:spPr>
          <a:xfrm>
            <a:off x="12813792" y="1178576"/>
            <a:ext cx="4913376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0A3BAD-DB50-6784-F6D6-DCDA39060590}"/>
              </a:ext>
            </a:extLst>
          </p:cNvPr>
          <p:cNvSpPr/>
          <p:nvPr/>
        </p:nvSpPr>
        <p:spPr>
          <a:xfrm>
            <a:off x="15269638" y="136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B6C903-F111-4ABF-E48A-1D90EC6B6CC4}"/>
              </a:ext>
            </a:extLst>
          </p:cNvPr>
          <p:cNvSpPr/>
          <p:nvPr/>
        </p:nvSpPr>
        <p:spPr>
          <a:xfrm>
            <a:off x="14379648" y="257751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89FB66-3E84-DB0D-AABE-1141E57FC2AB}"/>
              </a:ext>
            </a:extLst>
          </p:cNvPr>
          <p:cNvSpPr/>
          <p:nvPr/>
        </p:nvSpPr>
        <p:spPr>
          <a:xfrm>
            <a:off x="16053408" y="257751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5F6D81-07EC-B48F-FE78-66C2AB361905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14771533" y="2030410"/>
            <a:ext cx="612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29F72A-4456-E35C-7B89-DC23AB928DB4}"/>
              </a:ext>
            </a:extLst>
          </p:cNvPr>
          <p:cNvCxnSpPr>
            <a:cxnSpLocks/>
            <a:stCxn id="18" idx="5"/>
            <a:endCxn id="20" idx="0"/>
          </p:cNvCxnSpPr>
          <p:nvPr/>
        </p:nvCxnSpPr>
        <p:spPr>
          <a:xfrm>
            <a:off x="15938628" y="2030410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836164D-FD4C-3081-DC06-89CE81E3BEEE}"/>
              </a:ext>
            </a:extLst>
          </p:cNvPr>
          <p:cNvSpPr/>
          <p:nvPr/>
        </p:nvSpPr>
        <p:spPr>
          <a:xfrm>
            <a:off x="13771704" y="39242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28C8388-3CD8-6E2B-948F-3394E0E215E2}"/>
              </a:ext>
            </a:extLst>
          </p:cNvPr>
          <p:cNvSpPr/>
          <p:nvPr/>
        </p:nvSpPr>
        <p:spPr>
          <a:xfrm>
            <a:off x="15007722" y="392422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8BFEE1-CE95-981D-E3C4-D35BDA54C055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14163589" y="3246500"/>
            <a:ext cx="330839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2031CF-4ADE-1E03-45F2-4CD3D46631F8}"/>
              </a:ext>
            </a:extLst>
          </p:cNvPr>
          <p:cNvCxnSpPr>
            <a:cxnSpLocks/>
            <a:stCxn id="24" idx="0"/>
            <a:endCxn id="19" idx="5"/>
          </p:cNvCxnSpPr>
          <p:nvPr/>
        </p:nvCxnSpPr>
        <p:spPr>
          <a:xfrm flipH="1" flipV="1">
            <a:off x="15048638" y="3246500"/>
            <a:ext cx="350969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101FB6-3F86-2A85-DAAD-33FA32DB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02E845-698C-5526-7DBE-0A5542DDDBD0}"/>
              </a:ext>
            </a:extLst>
          </p:cNvPr>
          <p:cNvSpPr/>
          <p:nvPr/>
        </p:nvSpPr>
        <p:spPr>
          <a:xfrm>
            <a:off x="8692896" y="508016"/>
            <a:ext cx="4133088" cy="7806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0AF893-B56E-24A8-0D4B-1FA104E71998}"/>
              </a:ext>
            </a:extLst>
          </p:cNvPr>
          <p:cNvSpPr/>
          <p:nvPr/>
        </p:nvSpPr>
        <p:spPr>
          <a:xfrm>
            <a:off x="12813792" y="1178576"/>
            <a:ext cx="4913376" cy="430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0941488F-61F5-1FD5-17A1-5C1C1F16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94224"/>
              </p:ext>
            </p:extLst>
          </p:nvPr>
        </p:nvGraphicFramePr>
        <p:xfrm>
          <a:off x="8905686" y="684595"/>
          <a:ext cx="3893244" cy="74840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117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9280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109257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1032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B59797CF-64FE-EED1-6015-3FFB227979D7}"/>
              </a:ext>
            </a:extLst>
          </p:cNvPr>
          <p:cNvSpPr/>
          <p:nvPr/>
        </p:nvSpPr>
        <p:spPr>
          <a:xfrm>
            <a:off x="15172609" y="12710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AA3F26-AFEF-BDBE-85C7-BA6D90EA75F9}"/>
              </a:ext>
            </a:extLst>
          </p:cNvPr>
          <p:cNvSpPr/>
          <p:nvPr/>
        </p:nvSpPr>
        <p:spPr>
          <a:xfrm>
            <a:off x="14160578" y="23018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403544-AA28-DA25-F263-0771035278A3}"/>
              </a:ext>
            </a:extLst>
          </p:cNvPr>
          <p:cNvSpPr/>
          <p:nvPr/>
        </p:nvSpPr>
        <p:spPr>
          <a:xfrm>
            <a:off x="16240877" y="23512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CF0F66-E666-BC98-A9E6-7D5A66DA9968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4552463" y="1940060"/>
            <a:ext cx="734926" cy="3617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D3CDBD-1A48-D211-E1C6-821C340AB4B9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5841599" y="1940060"/>
            <a:ext cx="791163" cy="4112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CBC86F-E2B5-2FF7-8B29-A9F6ECD37C77}"/>
              </a:ext>
            </a:extLst>
          </p:cNvPr>
          <p:cNvSpPr/>
          <p:nvPr/>
        </p:nvSpPr>
        <p:spPr>
          <a:xfrm>
            <a:off x="13465099" y="381276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FEA219-C2C8-F6F3-9A77-56A5D6CCDCF3}"/>
              </a:ext>
            </a:extLst>
          </p:cNvPr>
          <p:cNvSpPr/>
          <p:nvPr/>
        </p:nvSpPr>
        <p:spPr>
          <a:xfrm>
            <a:off x="14691942" y="381276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5EC8BE-6259-4A4E-1E13-0613A8117297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13856984" y="2970824"/>
            <a:ext cx="418374" cy="8419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BDF91A-8DB2-4CBA-397D-D22B78E7514F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4829568" y="2970824"/>
            <a:ext cx="254259" cy="8419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2518F3E-AC0E-A180-E85A-5C7E64FA3651}"/>
              </a:ext>
            </a:extLst>
          </p:cNvPr>
          <p:cNvSpPr/>
          <p:nvPr/>
        </p:nvSpPr>
        <p:spPr>
          <a:xfrm>
            <a:off x="15650046" y="381276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43835-1999-7CD7-D446-44ACF6F46590}"/>
              </a:ext>
            </a:extLst>
          </p:cNvPr>
          <p:cNvSpPr/>
          <p:nvPr/>
        </p:nvSpPr>
        <p:spPr>
          <a:xfrm>
            <a:off x="16782484" y="381276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268695-3358-AB2E-28AC-2128CFE2D760}"/>
              </a:ext>
            </a:extLst>
          </p:cNvPr>
          <p:cNvCxnSpPr>
            <a:cxnSpLocks/>
            <a:stCxn id="16" idx="0"/>
            <a:endCxn id="7" idx="3"/>
          </p:cNvCxnSpPr>
          <p:nvPr/>
        </p:nvCxnSpPr>
        <p:spPr>
          <a:xfrm flipV="1">
            <a:off x="16041931" y="3020260"/>
            <a:ext cx="313726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1A5781-DA94-A2B3-E588-53BC1D43887A}"/>
              </a:ext>
            </a:extLst>
          </p:cNvPr>
          <p:cNvCxnSpPr>
            <a:cxnSpLocks/>
            <a:stCxn id="27" idx="0"/>
            <a:endCxn id="7" idx="5"/>
          </p:cNvCxnSpPr>
          <p:nvPr/>
        </p:nvCxnSpPr>
        <p:spPr>
          <a:xfrm flipH="1" flipV="1">
            <a:off x="16909867" y="3020260"/>
            <a:ext cx="26450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500E846-29DC-F491-FC9E-09BDCC34A612}"/>
              </a:ext>
            </a:extLst>
          </p:cNvPr>
          <p:cNvSpPr/>
          <p:nvPr/>
        </p:nvSpPr>
        <p:spPr>
          <a:xfrm>
            <a:off x="12986897" y="54114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80A46E9-C8CF-5897-85A5-8F2CE381D2DB}"/>
              </a:ext>
            </a:extLst>
          </p:cNvPr>
          <p:cNvCxnSpPr>
            <a:cxnSpLocks/>
            <a:stCxn id="10" idx="3"/>
            <a:endCxn id="30" idx="0"/>
          </p:cNvCxnSpPr>
          <p:nvPr/>
        </p:nvCxnSpPr>
        <p:spPr>
          <a:xfrm flipH="1">
            <a:off x="13378782" y="4481759"/>
            <a:ext cx="201097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2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856</Words>
  <Application>Microsoft Office PowerPoint</Application>
  <PresentationFormat>사용자 지정</PresentationFormat>
  <Paragraphs>591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</cp:revision>
  <dcterms:created xsi:type="dcterms:W3CDTF">2022-09-11T03:55:49Z</dcterms:created>
  <dcterms:modified xsi:type="dcterms:W3CDTF">2022-09-11T04:36:24Z</dcterms:modified>
</cp:coreProperties>
</file>