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9" r:id="rId13"/>
    <p:sldId id="272" r:id="rId14"/>
    <p:sldId id="280" r:id="rId15"/>
    <p:sldId id="281" r:id="rId16"/>
    <p:sldId id="282" r:id="rId17"/>
    <p:sldId id="273" r:id="rId18"/>
    <p:sldId id="274" r:id="rId19"/>
    <p:sldId id="275" r:id="rId20"/>
    <p:sldId id="283" r:id="rId21"/>
    <p:sldId id="276" r:id="rId22"/>
    <p:sldId id="284" r:id="rId23"/>
    <p:sldId id="285" r:id="rId24"/>
    <p:sldId id="286" r:id="rId25"/>
    <p:sldId id="287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타원 87">
            <a:extLst>
              <a:ext uri="{FF2B5EF4-FFF2-40B4-BE49-F238E27FC236}">
                <a16:creationId xmlns:a16="http://schemas.microsoft.com/office/drawing/2014/main" id="{9753BCC8-6407-8526-B29A-DE5E8C2129F7}"/>
              </a:ext>
            </a:extLst>
          </p:cNvPr>
          <p:cNvSpPr/>
          <p:nvPr/>
        </p:nvSpPr>
        <p:spPr>
          <a:xfrm>
            <a:off x="5612528" y="533205"/>
            <a:ext cx="3717557" cy="1907144"/>
          </a:xfrm>
          <a:prstGeom prst="ellipse">
            <a:avLst/>
          </a:prstGeom>
          <a:solidFill>
            <a:schemeClr val="accent1">
              <a:lumMod val="20000"/>
              <a:lumOff val="8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1" name="그래픽 10" descr="재택 근무 단색으로 채워진">
            <a:extLst>
              <a:ext uri="{FF2B5EF4-FFF2-40B4-BE49-F238E27FC236}">
                <a16:creationId xmlns:a16="http://schemas.microsoft.com/office/drawing/2014/main" id="{F4921C5B-B65C-A990-89D0-210EE3EE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2981" y="1520686"/>
            <a:ext cx="914400" cy="914400"/>
          </a:xfrm>
          <a:prstGeom prst="rect">
            <a:avLst/>
          </a:prstGeom>
        </p:spPr>
      </p:pic>
      <p:pic>
        <p:nvPicPr>
          <p:cNvPr id="15" name="그래픽 14" descr="재택 근무 단색으로 채워진">
            <a:extLst>
              <a:ext uri="{FF2B5EF4-FFF2-40B4-BE49-F238E27FC236}">
                <a16:creationId xmlns:a16="http://schemas.microsoft.com/office/drawing/2014/main" id="{72A63BCC-D757-9525-1781-F01F6C768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7376" y="952986"/>
            <a:ext cx="914400" cy="914400"/>
          </a:xfrm>
          <a:prstGeom prst="rect">
            <a:avLst/>
          </a:prstGeom>
        </p:spPr>
      </p:pic>
      <p:pic>
        <p:nvPicPr>
          <p:cNvPr id="18" name="그래픽 17" descr="재택 근무 단색으로 채워진">
            <a:extLst>
              <a:ext uri="{FF2B5EF4-FFF2-40B4-BE49-F238E27FC236}">
                <a16:creationId xmlns:a16="http://schemas.microsoft.com/office/drawing/2014/main" id="{5F00EFBA-3B03-6CBD-CCDD-4B7B2A321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5525" y="952986"/>
            <a:ext cx="914400" cy="914400"/>
          </a:xfrm>
          <a:prstGeom prst="rect">
            <a:avLst/>
          </a:prstGeom>
        </p:spPr>
      </p:pic>
      <p:pic>
        <p:nvPicPr>
          <p:cNvPr id="22" name="그래픽 21" descr="재택 근무 단색으로 채워진">
            <a:extLst>
              <a:ext uri="{FF2B5EF4-FFF2-40B4-BE49-F238E27FC236}">
                <a16:creationId xmlns:a16="http://schemas.microsoft.com/office/drawing/2014/main" id="{AC337C5D-7DFB-DB0B-E039-7DF4D746C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2616" y="1141829"/>
            <a:ext cx="914400" cy="914400"/>
          </a:xfrm>
          <a:prstGeom prst="rect">
            <a:avLst/>
          </a:prstGeom>
        </p:spPr>
      </p:pic>
      <p:pic>
        <p:nvPicPr>
          <p:cNvPr id="25" name="그래픽 24" descr="재택 근무 단색으로 채워진">
            <a:extLst>
              <a:ext uri="{FF2B5EF4-FFF2-40B4-BE49-F238E27FC236}">
                <a16:creationId xmlns:a16="http://schemas.microsoft.com/office/drawing/2014/main" id="{72069B63-14C7-D57E-865E-D6FF254C7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28581" y="3241966"/>
            <a:ext cx="914400" cy="914400"/>
          </a:xfrm>
          <a:prstGeom prst="rect">
            <a:avLst/>
          </a:prstGeom>
        </p:spPr>
      </p:pic>
      <p:pic>
        <p:nvPicPr>
          <p:cNvPr id="27" name="그래픽 26" descr="재택 근무 단색으로 채워진">
            <a:extLst>
              <a:ext uri="{FF2B5EF4-FFF2-40B4-BE49-F238E27FC236}">
                <a16:creationId xmlns:a16="http://schemas.microsoft.com/office/drawing/2014/main" id="{C96E0561-0200-F553-9801-663DE0F96D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4819" y="3566284"/>
            <a:ext cx="914400" cy="914400"/>
          </a:xfrm>
          <a:prstGeom prst="rect">
            <a:avLst/>
          </a:prstGeom>
        </p:spPr>
      </p:pic>
      <p:pic>
        <p:nvPicPr>
          <p:cNvPr id="29" name="그래픽 28" descr="재택 근무 단색으로 채워진">
            <a:extLst>
              <a:ext uri="{FF2B5EF4-FFF2-40B4-BE49-F238E27FC236}">
                <a16:creationId xmlns:a16="http://schemas.microsoft.com/office/drawing/2014/main" id="{28E2AAD8-2DCA-8D3B-709F-81D58988A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0694" y="2924418"/>
            <a:ext cx="914400" cy="914400"/>
          </a:xfrm>
          <a:prstGeom prst="rect">
            <a:avLst/>
          </a:prstGeom>
        </p:spPr>
      </p:pic>
      <p:pic>
        <p:nvPicPr>
          <p:cNvPr id="33" name="그래픽 32" descr="재택 근무 단색으로 채워진">
            <a:extLst>
              <a:ext uri="{FF2B5EF4-FFF2-40B4-BE49-F238E27FC236}">
                <a16:creationId xmlns:a16="http://schemas.microsoft.com/office/drawing/2014/main" id="{3C20BE80-84B7-4394-98BB-83F9DD6907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63016" y="3145393"/>
            <a:ext cx="914400" cy="914400"/>
          </a:xfrm>
          <a:prstGeom prst="rect">
            <a:avLst/>
          </a:prstGeom>
        </p:spPr>
      </p:pic>
      <p:pic>
        <p:nvPicPr>
          <p:cNvPr id="36" name="그래픽 35" descr="재택 근무 단색으로 채워진">
            <a:extLst>
              <a:ext uri="{FF2B5EF4-FFF2-40B4-BE49-F238E27FC236}">
                <a16:creationId xmlns:a16="http://schemas.microsoft.com/office/drawing/2014/main" id="{C8E6E6AF-7D65-768D-E2B2-F9DB84E704D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46297" y="5296089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B79C956-49D6-2659-59C4-83EC808230B9}"/>
              </a:ext>
            </a:extLst>
          </p:cNvPr>
          <p:cNvSpPr txBox="1"/>
          <p:nvPr/>
        </p:nvSpPr>
        <p:spPr>
          <a:xfrm>
            <a:off x="2515806" y="126388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호텔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2BF91-C2D5-FD74-10BB-346FB05808F6}"/>
              </a:ext>
            </a:extLst>
          </p:cNvPr>
          <p:cNvSpPr txBox="1"/>
          <p:nvPr/>
        </p:nvSpPr>
        <p:spPr>
          <a:xfrm>
            <a:off x="4390793" y="74368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LP</a:t>
            </a:r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9644FB-A65C-39F4-8DBC-1D8E3237F5D6}"/>
              </a:ext>
            </a:extLst>
          </p:cNvPr>
          <p:cNvSpPr txBox="1"/>
          <p:nvPr/>
        </p:nvSpPr>
        <p:spPr>
          <a:xfrm>
            <a:off x="6238942" y="72303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우리집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9DF02E-233A-04CC-11C4-E042C98C4657}"/>
              </a:ext>
            </a:extLst>
          </p:cNvPr>
          <p:cNvSpPr txBox="1"/>
          <p:nvPr/>
        </p:nvSpPr>
        <p:spPr>
          <a:xfrm>
            <a:off x="8206033" y="93348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세탁소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6B721-F0E9-29E0-2E01-9D44C095B6AC}"/>
              </a:ext>
            </a:extLst>
          </p:cNvPr>
          <p:cNvSpPr txBox="1"/>
          <p:nvPr/>
        </p:nvSpPr>
        <p:spPr>
          <a:xfrm>
            <a:off x="7525240" y="396430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도서관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4EF0C-299D-4F27-B252-AC7C1ED417B6}"/>
              </a:ext>
            </a:extLst>
          </p:cNvPr>
          <p:cNvSpPr txBox="1"/>
          <p:nvPr/>
        </p:nvSpPr>
        <p:spPr>
          <a:xfrm>
            <a:off x="1428581" y="40795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빵 가게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B1A683-ACC0-9025-5986-DF9E2387549A}"/>
              </a:ext>
            </a:extLst>
          </p:cNvPr>
          <p:cNvSpPr txBox="1"/>
          <p:nvPr/>
        </p:nvSpPr>
        <p:spPr>
          <a:xfrm>
            <a:off x="3632731" y="33129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우체국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DA27E-915C-0E38-5D80-42BD53FB49F8}"/>
              </a:ext>
            </a:extLst>
          </p:cNvPr>
          <p:cNvSpPr txBox="1"/>
          <p:nvPr/>
        </p:nvSpPr>
        <p:spPr>
          <a:xfrm>
            <a:off x="5654728" y="27397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17890B-533C-D11A-E335-F8AD031DE1D5}"/>
              </a:ext>
            </a:extLst>
          </p:cNvPr>
          <p:cNvSpPr txBox="1"/>
          <p:nvPr/>
        </p:nvSpPr>
        <p:spPr>
          <a:xfrm>
            <a:off x="4280331" y="615083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마트</a:t>
            </a:r>
          </a:p>
        </p:txBody>
      </p:sp>
      <p:pic>
        <p:nvPicPr>
          <p:cNvPr id="65" name="그래픽 64" descr="줄 매듭 단색으로 채워진">
            <a:extLst>
              <a:ext uri="{FF2B5EF4-FFF2-40B4-BE49-F238E27FC236}">
                <a16:creationId xmlns:a16="http://schemas.microsoft.com/office/drawing/2014/main" id="{88A7846E-E973-432A-B683-09A45D67CC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666887">
            <a:off x="3280153" y="1391023"/>
            <a:ext cx="1026850" cy="1026850"/>
          </a:xfrm>
          <a:prstGeom prst="rect">
            <a:avLst/>
          </a:prstGeom>
        </p:spPr>
      </p:pic>
      <p:pic>
        <p:nvPicPr>
          <p:cNvPr id="67" name="그래픽 66" descr="줄 매듭 단색으로 채워진">
            <a:extLst>
              <a:ext uri="{FF2B5EF4-FFF2-40B4-BE49-F238E27FC236}">
                <a16:creationId xmlns:a16="http://schemas.microsoft.com/office/drawing/2014/main" id="{D34B8596-3362-4A7F-F74C-942BC60074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9438065">
            <a:off x="1809520" y="2417434"/>
            <a:ext cx="1026850" cy="1026850"/>
          </a:xfrm>
          <a:prstGeom prst="rect">
            <a:avLst/>
          </a:prstGeom>
        </p:spPr>
      </p:pic>
      <p:pic>
        <p:nvPicPr>
          <p:cNvPr id="69" name="그래픽 68" descr="줄 매듭 단색으로 채워진">
            <a:extLst>
              <a:ext uri="{FF2B5EF4-FFF2-40B4-BE49-F238E27FC236}">
                <a16:creationId xmlns:a16="http://schemas.microsoft.com/office/drawing/2014/main" id="{1E63AF3D-5548-23F4-3CC5-D1CCF417CA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74016">
            <a:off x="5114876" y="1105109"/>
            <a:ext cx="1026850" cy="1026850"/>
          </a:xfrm>
          <a:prstGeom prst="rect">
            <a:avLst/>
          </a:prstGeom>
        </p:spPr>
      </p:pic>
      <p:pic>
        <p:nvPicPr>
          <p:cNvPr id="71" name="그래픽 70" descr="줄 매듭 단색으로 채워진">
            <a:extLst>
              <a:ext uri="{FF2B5EF4-FFF2-40B4-BE49-F238E27FC236}">
                <a16:creationId xmlns:a16="http://schemas.microsoft.com/office/drawing/2014/main" id="{21663ADE-A4C5-A06D-B365-4BE494D512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494493">
            <a:off x="2392328" y="3566140"/>
            <a:ext cx="1026850" cy="1026850"/>
          </a:xfrm>
          <a:prstGeom prst="rect">
            <a:avLst/>
          </a:prstGeom>
        </p:spPr>
      </p:pic>
      <p:pic>
        <p:nvPicPr>
          <p:cNvPr id="73" name="그래픽 72" descr="줄 매듭 단색으로 채워진">
            <a:extLst>
              <a:ext uri="{FF2B5EF4-FFF2-40B4-BE49-F238E27FC236}">
                <a16:creationId xmlns:a16="http://schemas.microsoft.com/office/drawing/2014/main" id="{1518F42B-0A29-3C58-3515-699D31ACC7C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9438065">
            <a:off x="3813642" y="1944383"/>
            <a:ext cx="1276274" cy="1276274"/>
          </a:xfrm>
          <a:prstGeom prst="rect">
            <a:avLst/>
          </a:prstGeom>
        </p:spPr>
      </p:pic>
      <p:pic>
        <p:nvPicPr>
          <p:cNvPr id="74" name="그래픽 73" descr="줄 매듭 단색으로 채워진">
            <a:extLst>
              <a:ext uri="{FF2B5EF4-FFF2-40B4-BE49-F238E27FC236}">
                <a16:creationId xmlns:a16="http://schemas.microsoft.com/office/drawing/2014/main" id="{4CA48833-E544-A147-4DF8-AB0E7C9332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8704393">
            <a:off x="5841974" y="1919525"/>
            <a:ext cx="1194217" cy="1194217"/>
          </a:xfrm>
          <a:prstGeom prst="rect">
            <a:avLst/>
          </a:prstGeom>
        </p:spPr>
      </p:pic>
      <p:pic>
        <p:nvPicPr>
          <p:cNvPr id="76" name="그래픽 75" descr="줄 매듭 단색으로 채워진">
            <a:extLst>
              <a:ext uri="{FF2B5EF4-FFF2-40B4-BE49-F238E27FC236}">
                <a16:creationId xmlns:a16="http://schemas.microsoft.com/office/drawing/2014/main" id="{109CE26E-0113-9802-C938-D7AF859497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494493">
            <a:off x="6420110" y="3190250"/>
            <a:ext cx="1026850" cy="1026850"/>
          </a:xfrm>
          <a:prstGeom prst="rect">
            <a:avLst/>
          </a:prstGeom>
        </p:spPr>
      </p:pic>
      <p:pic>
        <p:nvPicPr>
          <p:cNvPr id="77" name="그래픽 76" descr="줄 매듭 단색으로 채워진">
            <a:extLst>
              <a:ext uri="{FF2B5EF4-FFF2-40B4-BE49-F238E27FC236}">
                <a16:creationId xmlns:a16="http://schemas.microsoft.com/office/drawing/2014/main" id="{0177B569-D443-D04C-E44D-42475C46CB9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5903300">
            <a:off x="3782620" y="4339975"/>
            <a:ext cx="1227458" cy="1227458"/>
          </a:xfrm>
          <a:prstGeom prst="rect">
            <a:avLst/>
          </a:prstGeom>
        </p:spPr>
      </p:pic>
      <p:pic>
        <p:nvPicPr>
          <p:cNvPr id="79" name="그래픽 78" descr="줄 매듭 단색으로 채워진">
            <a:extLst>
              <a:ext uri="{FF2B5EF4-FFF2-40B4-BE49-F238E27FC236}">
                <a16:creationId xmlns:a16="http://schemas.microsoft.com/office/drawing/2014/main" id="{F0D1540B-0BA3-DD46-20E2-D9A83718ED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8704393">
            <a:off x="7712967" y="2126102"/>
            <a:ext cx="1194217" cy="1194217"/>
          </a:xfrm>
          <a:prstGeom prst="rect">
            <a:avLst/>
          </a:prstGeom>
        </p:spPr>
      </p:pic>
      <p:pic>
        <p:nvPicPr>
          <p:cNvPr id="81" name="그래픽 80" descr="줄 매듭 단색으로 채워진">
            <a:extLst>
              <a:ext uri="{FF2B5EF4-FFF2-40B4-BE49-F238E27FC236}">
                <a16:creationId xmlns:a16="http://schemas.microsoft.com/office/drawing/2014/main" id="{10C9C3D0-AD8E-9539-77A6-883FEE0717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494493">
            <a:off x="7002403" y="1204784"/>
            <a:ext cx="1026850" cy="10268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5CB3B4A-9309-3817-EDA4-350C76304D20}"/>
              </a:ext>
            </a:extLst>
          </p:cNvPr>
          <p:cNvSpPr txBox="1"/>
          <p:nvPr/>
        </p:nvSpPr>
        <p:spPr>
          <a:xfrm>
            <a:off x="5340928" y="10810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10</a:t>
            </a:r>
            <a:endParaRPr lang="ko-KR" altLang="en-US" dirty="0">
              <a:solidFill>
                <a:srgbClr val="FF0000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126E3F-A699-39C5-68BE-0CE795DEF5F3}"/>
              </a:ext>
            </a:extLst>
          </p:cNvPr>
          <p:cNvSpPr txBox="1"/>
          <p:nvPr/>
        </p:nvSpPr>
        <p:spPr>
          <a:xfrm>
            <a:off x="5787034" y="22479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20</a:t>
            </a:r>
            <a:endParaRPr lang="ko-KR" altLang="en-US" dirty="0">
              <a:solidFill>
                <a:srgbClr val="FF0000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D0DB42-BDD3-7D3F-F7E0-9F007DEDFC81}"/>
              </a:ext>
            </a:extLst>
          </p:cNvPr>
          <p:cNvSpPr txBox="1"/>
          <p:nvPr/>
        </p:nvSpPr>
        <p:spPr>
          <a:xfrm>
            <a:off x="8524879" y="25839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30</a:t>
            </a:r>
            <a:endParaRPr lang="ko-KR" altLang="en-US" dirty="0">
              <a:solidFill>
                <a:srgbClr val="FF0000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DDF7C7E-7992-EFD7-21CF-03C6FD660540}"/>
              </a:ext>
            </a:extLst>
          </p:cNvPr>
          <p:cNvSpPr/>
          <p:nvPr/>
        </p:nvSpPr>
        <p:spPr>
          <a:xfrm>
            <a:off x="9032381" y="1084475"/>
            <a:ext cx="1968994" cy="5317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현재 신장 트리 집합</a:t>
            </a:r>
          </a:p>
        </p:txBody>
      </p:sp>
    </p:spTree>
    <p:extLst>
      <p:ext uri="{BB962C8B-B14F-4D97-AF65-F5344CB8AC3E}">
        <p14:creationId xmlns:p14="http://schemas.microsoft.com/office/powerpoint/2010/main" val="237600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6570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605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7438E92-4323-2C11-0EC9-01B42CF8C6E7}"/>
              </a:ext>
            </a:extLst>
          </p:cNvPr>
          <p:cNvSpPr/>
          <p:nvPr/>
        </p:nvSpPr>
        <p:spPr>
          <a:xfrm>
            <a:off x="51256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3129560" y="1871914"/>
            <a:ext cx="739634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02D57BC-A1A2-53DC-C8B9-C850E16187E2}"/>
              </a:ext>
            </a:extLst>
          </p:cNvPr>
          <p:cNvCxnSpPr>
            <a:cxnSpLocks/>
            <a:stCxn id="35" idx="5"/>
            <a:endCxn id="37" idx="1"/>
          </p:cNvCxnSpPr>
          <p:nvPr/>
        </p:nvCxnSpPr>
        <p:spPr>
          <a:xfrm>
            <a:off x="4423404" y="1871914"/>
            <a:ext cx="816994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5CCDB423-4333-5062-933C-3B505991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7976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(8,5)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(8,4)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27B2A4B8-6FE1-A04E-5C32-05B888FA884A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35FACFD-6B8C-3CB2-96CD-169C134B9B8D}"/>
              </a:ext>
            </a:extLst>
          </p:cNvPr>
          <p:cNvSpPr/>
          <p:nvPr/>
        </p:nvSpPr>
        <p:spPr>
          <a:xfrm>
            <a:off x="24644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2F3E28-118B-64D4-41BA-1EAC00E4248F}"/>
              </a:ext>
            </a:extLst>
          </p:cNvPr>
          <p:cNvSpPr/>
          <p:nvPr/>
        </p:nvSpPr>
        <p:spPr>
          <a:xfrm>
            <a:off x="498605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EEEA43-87ED-2A9F-BB81-E782B6D10545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3133427" y="1871914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D3E902-5461-E800-AB25-76E8D735AD1B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4423404" y="1871914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D35BAB-CF0B-E1BF-C1B8-FF092D54C168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AB2E22-448D-7641-5F63-36723E60D1F0}"/>
              </a:ext>
            </a:extLst>
          </p:cNvPr>
          <p:cNvSpPr/>
          <p:nvPr/>
        </p:nvSpPr>
        <p:spPr>
          <a:xfrm>
            <a:off x="1870502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B80DFBF-31BE-3396-3679-1F6C59B27781}"/>
              </a:ext>
            </a:extLst>
          </p:cNvPr>
          <p:cNvSpPr/>
          <p:nvPr/>
        </p:nvSpPr>
        <p:spPr>
          <a:xfrm>
            <a:off x="3019123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4E4ACD-545C-8254-18F1-119E19C070E0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2262387" y="3088004"/>
            <a:ext cx="316830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4FEE0A-19AA-F603-BFC1-6989F9F088A6}"/>
              </a:ext>
            </a:extLst>
          </p:cNvPr>
          <p:cNvCxnSpPr>
            <a:cxnSpLocks/>
            <a:stCxn id="31" idx="0"/>
            <a:endCxn id="20" idx="5"/>
          </p:cNvCxnSpPr>
          <p:nvPr/>
        </p:nvCxnSpPr>
        <p:spPr>
          <a:xfrm flipH="1" flipV="1">
            <a:off x="3133427" y="3088004"/>
            <a:ext cx="277581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78DE68D1-3E0C-B12A-7376-A0A686097FA3}"/>
              </a:ext>
            </a:extLst>
          </p:cNvPr>
          <p:cNvSpPr/>
          <p:nvPr/>
        </p:nvSpPr>
        <p:spPr>
          <a:xfrm>
            <a:off x="4471883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A1AB615-D6A9-B90D-1E15-D60891DA6405}"/>
              </a:ext>
            </a:extLst>
          </p:cNvPr>
          <p:cNvCxnSpPr>
            <a:cxnSpLocks/>
            <a:stCxn id="5" idx="0"/>
            <a:endCxn id="22" idx="3"/>
          </p:cNvCxnSpPr>
          <p:nvPr/>
        </p:nvCxnSpPr>
        <p:spPr>
          <a:xfrm flipV="1">
            <a:off x="4863768" y="3088004"/>
            <a:ext cx="237071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5CCDB423-4333-5062-933C-3B505991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585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27B2A4B8-6FE1-A04E-5C32-05B888FA884A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35FACFD-6B8C-3CB2-96CD-169C134B9B8D}"/>
              </a:ext>
            </a:extLst>
          </p:cNvPr>
          <p:cNvSpPr/>
          <p:nvPr/>
        </p:nvSpPr>
        <p:spPr>
          <a:xfrm>
            <a:off x="23967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2F3E28-118B-64D4-41BA-1EAC00E4248F}"/>
              </a:ext>
            </a:extLst>
          </p:cNvPr>
          <p:cNvSpPr/>
          <p:nvPr/>
        </p:nvSpPr>
        <p:spPr>
          <a:xfrm>
            <a:off x="498605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EEEA43-87ED-2A9F-BB81-E782B6D10545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3065745" y="1871914"/>
            <a:ext cx="803449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D3E902-5461-E800-AB25-76E8D735AD1B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4423404" y="1871914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D35BAB-CF0B-E1BF-C1B8-FF092D54C168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AB2E22-448D-7641-5F63-36723E60D1F0}"/>
              </a:ext>
            </a:extLst>
          </p:cNvPr>
          <p:cNvSpPr/>
          <p:nvPr/>
        </p:nvSpPr>
        <p:spPr>
          <a:xfrm>
            <a:off x="1767845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B80DFBF-31BE-3396-3679-1F6C59B27781}"/>
              </a:ext>
            </a:extLst>
          </p:cNvPr>
          <p:cNvSpPr/>
          <p:nvPr/>
        </p:nvSpPr>
        <p:spPr>
          <a:xfrm>
            <a:off x="29988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4E4ACD-545C-8254-18F1-119E19C070E0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 flipH="1">
            <a:off x="2159730" y="3088004"/>
            <a:ext cx="35180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4FEE0A-19AA-F603-BFC1-6989F9F088A6}"/>
              </a:ext>
            </a:extLst>
          </p:cNvPr>
          <p:cNvCxnSpPr>
            <a:cxnSpLocks/>
            <a:stCxn id="31" idx="0"/>
            <a:endCxn id="20" idx="5"/>
          </p:cNvCxnSpPr>
          <p:nvPr/>
        </p:nvCxnSpPr>
        <p:spPr>
          <a:xfrm flipH="1" flipV="1">
            <a:off x="3065745" y="3088004"/>
            <a:ext cx="325008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5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0EB8C5B7-65B1-BAEA-83D6-FA36379E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61014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B67326B-DACB-2152-C747-AB308BDC4D8F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7823964-9EF3-ABC5-0015-2280B5C5E65C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81E6EF-74CE-219B-1704-4EACA4553BBF}"/>
              </a:ext>
            </a:extLst>
          </p:cNvPr>
          <p:cNvSpPr/>
          <p:nvPr/>
        </p:nvSpPr>
        <p:spPr>
          <a:xfrm>
            <a:off x="24644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86C5F3-1B95-4063-FA55-496ECA2A8F9F}"/>
              </a:ext>
            </a:extLst>
          </p:cNvPr>
          <p:cNvSpPr/>
          <p:nvPr/>
        </p:nvSpPr>
        <p:spPr>
          <a:xfrm>
            <a:off x="498605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7C2EB4-F705-6AF9-91A7-836663EFDB8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3133427" y="1871914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E4873-9144-9562-0A1D-10C57462A521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23404" y="1871914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9557295-1C61-DCC5-ADD6-1549748E49CC}"/>
              </a:ext>
            </a:extLst>
          </p:cNvPr>
          <p:cNvSpPr/>
          <p:nvPr/>
        </p:nvSpPr>
        <p:spPr>
          <a:xfrm>
            <a:off x="18627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B39E60-6BBE-D2B0-296A-B61BB642B8E7}"/>
              </a:ext>
            </a:extLst>
          </p:cNvPr>
          <p:cNvSpPr/>
          <p:nvPr/>
        </p:nvSpPr>
        <p:spPr>
          <a:xfrm>
            <a:off x="3039629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938F9F-3510-3C01-6302-7D93F5DE245B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2254653" y="3088004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F04FB5-FF7C-2B99-4BEF-D017DE5F433D}"/>
              </a:ext>
            </a:extLst>
          </p:cNvPr>
          <p:cNvCxnSpPr>
            <a:cxnSpLocks/>
            <a:stCxn id="9" idx="0"/>
            <a:endCxn id="4" idx="5"/>
          </p:cNvCxnSpPr>
          <p:nvPr/>
        </p:nvCxnSpPr>
        <p:spPr>
          <a:xfrm flipH="1" flipV="1">
            <a:off x="3133427" y="3088004"/>
            <a:ext cx="2980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7FE0D07-FC9A-B249-8335-2CC189A9194F}"/>
              </a:ext>
            </a:extLst>
          </p:cNvPr>
          <p:cNvSpPr/>
          <p:nvPr/>
        </p:nvSpPr>
        <p:spPr>
          <a:xfrm>
            <a:off x="440966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A56FB-9C5B-E592-5095-2D09314FD926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V="1">
            <a:off x="4801552" y="3088004"/>
            <a:ext cx="2992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BF354AE-D880-FDDA-8987-5750C286474E}"/>
              </a:ext>
            </a:extLst>
          </p:cNvPr>
          <p:cNvSpPr/>
          <p:nvPr/>
        </p:nvSpPr>
        <p:spPr>
          <a:xfrm>
            <a:off x="5607203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DF80FD-1011-63A2-C6C2-D885655F6353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5655049" y="3088004"/>
            <a:ext cx="344039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0EB8C5B7-65B1-BAEA-83D6-FA36379E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12856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B67326B-DACB-2152-C747-AB308BDC4D8F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7823964-9EF3-ABC5-0015-2280B5C5E65C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81E6EF-74CE-219B-1704-4EACA4553BBF}"/>
              </a:ext>
            </a:extLst>
          </p:cNvPr>
          <p:cNvSpPr/>
          <p:nvPr/>
        </p:nvSpPr>
        <p:spPr>
          <a:xfrm>
            <a:off x="24644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86C5F3-1B95-4063-FA55-496ECA2A8F9F}"/>
              </a:ext>
            </a:extLst>
          </p:cNvPr>
          <p:cNvSpPr/>
          <p:nvPr/>
        </p:nvSpPr>
        <p:spPr>
          <a:xfrm>
            <a:off x="498605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7C2EB4-F705-6AF9-91A7-836663EFDB8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3133427" y="1871914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E4873-9144-9562-0A1D-10C57462A521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23404" y="1871914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9557295-1C61-DCC5-ADD6-1549748E49CC}"/>
              </a:ext>
            </a:extLst>
          </p:cNvPr>
          <p:cNvSpPr/>
          <p:nvPr/>
        </p:nvSpPr>
        <p:spPr>
          <a:xfrm>
            <a:off x="18627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B39E60-6BBE-D2B0-296A-B61BB642B8E7}"/>
              </a:ext>
            </a:extLst>
          </p:cNvPr>
          <p:cNvSpPr/>
          <p:nvPr/>
        </p:nvSpPr>
        <p:spPr>
          <a:xfrm>
            <a:off x="3039629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938F9F-3510-3C01-6302-7D93F5DE245B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2254653" y="3088004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F04FB5-FF7C-2B99-4BEF-D017DE5F433D}"/>
              </a:ext>
            </a:extLst>
          </p:cNvPr>
          <p:cNvCxnSpPr>
            <a:cxnSpLocks/>
            <a:stCxn id="9" idx="0"/>
            <a:endCxn id="4" idx="5"/>
          </p:cNvCxnSpPr>
          <p:nvPr/>
        </p:nvCxnSpPr>
        <p:spPr>
          <a:xfrm flipH="1" flipV="1">
            <a:off x="3133427" y="3088004"/>
            <a:ext cx="2980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57FE0D07-FC9A-B249-8335-2CC189A9194F}"/>
              </a:ext>
            </a:extLst>
          </p:cNvPr>
          <p:cNvSpPr/>
          <p:nvPr/>
        </p:nvSpPr>
        <p:spPr>
          <a:xfrm>
            <a:off x="440966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A56FB-9C5B-E592-5095-2D09314FD926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V="1">
            <a:off x="4801552" y="3088004"/>
            <a:ext cx="2992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0EB8C5B7-65B1-BAEA-83D6-FA36379E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59744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B67326B-DACB-2152-C747-AB308BDC4D8F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7823964-9EF3-ABC5-0015-2280B5C5E65C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81E6EF-74CE-219B-1704-4EACA4553BBF}"/>
              </a:ext>
            </a:extLst>
          </p:cNvPr>
          <p:cNvSpPr/>
          <p:nvPr/>
        </p:nvSpPr>
        <p:spPr>
          <a:xfrm>
            <a:off x="24644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86C5F3-1B95-4063-FA55-496ECA2A8F9F}"/>
              </a:ext>
            </a:extLst>
          </p:cNvPr>
          <p:cNvSpPr/>
          <p:nvPr/>
        </p:nvSpPr>
        <p:spPr>
          <a:xfrm>
            <a:off x="498605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7C2EB4-F705-6AF9-91A7-836663EFDB8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3133427" y="1871914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E4873-9144-9562-0A1D-10C57462A521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23404" y="1871914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9557295-1C61-DCC5-ADD6-1549748E49CC}"/>
              </a:ext>
            </a:extLst>
          </p:cNvPr>
          <p:cNvSpPr/>
          <p:nvPr/>
        </p:nvSpPr>
        <p:spPr>
          <a:xfrm>
            <a:off x="18627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B39E60-6BBE-D2B0-296A-B61BB642B8E7}"/>
              </a:ext>
            </a:extLst>
          </p:cNvPr>
          <p:cNvSpPr/>
          <p:nvPr/>
        </p:nvSpPr>
        <p:spPr>
          <a:xfrm>
            <a:off x="3039629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938F9F-3510-3C01-6302-7D93F5DE245B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2254653" y="3088004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F04FB5-FF7C-2B99-4BEF-D017DE5F433D}"/>
              </a:ext>
            </a:extLst>
          </p:cNvPr>
          <p:cNvCxnSpPr>
            <a:cxnSpLocks/>
            <a:stCxn id="9" idx="0"/>
            <a:endCxn id="4" idx="5"/>
          </p:cNvCxnSpPr>
          <p:nvPr/>
        </p:nvCxnSpPr>
        <p:spPr>
          <a:xfrm flipH="1" flipV="1">
            <a:off x="3133427" y="3088004"/>
            <a:ext cx="29808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4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10">
            <a:extLst>
              <a:ext uri="{FF2B5EF4-FFF2-40B4-BE49-F238E27FC236}">
                <a16:creationId xmlns:a16="http://schemas.microsoft.com/office/drawing/2014/main" id="{0EB8C5B7-65B1-BAEA-83D6-FA36379E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8938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B67326B-DACB-2152-C747-AB308BDC4D8F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7823964-9EF3-ABC5-0015-2280B5C5E65C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81E6EF-74CE-219B-1704-4EACA4553BBF}"/>
              </a:ext>
            </a:extLst>
          </p:cNvPr>
          <p:cNvSpPr/>
          <p:nvPr/>
        </p:nvSpPr>
        <p:spPr>
          <a:xfrm>
            <a:off x="24644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86C5F3-1B95-4063-FA55-496ECA2A8F9F}"/>
              </a:ext>
            </a:extLst>
          </p:cNvPr>
          <p:cNvSpPr/>
          <p:nvPr/>
        </p:nvSpPr>
        <p:spPr>
          <a:xfrm>
            <a:off x="498605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7C2EB4-F705-6AF9-91A7-836663EFDB8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3133427" y="1871914"/>
            <a:ext cx="735767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DE4873-9144-9562-0A1D-10C57462A521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23404" y="1871914"/>
            <a:ext cx="67743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9557295-1C61-DCC5-ADD6-1549748E49CC}"/>
              </a:ext>
            </a:extLst>
          </p:cNvPr>
          <p:cNvSpPr/>
          <p:nvPr/>
        </p:nvSpPr>
        <p:spPr>
          <a:xfrm>
            <a:off x="18627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938F9F-3510-3C01-6302-7D93F5DE245B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2254653" y="3088004"/>
            <a:ext cx="324564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0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52727B42-7FED-A945-81E1-E6CA04077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95130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(7,8)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4461E8C4-C655-A7F5-1FE9-F18A54765D6E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94A3BAC-F403-889C-CB8C-D6DC6C3240C1}"/>
              </a:ext>
            </a:extLst>
          </p:cNvPr>
          <p:cNvSpPr/>
          <p:nvPr/>
        </p:nvSpPr>
        <p:spPr>
          <a:xfrm>
            <a:off x="24605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479C78-18A2-FEA2-9DEA-20AE3B863FFF}"/>
              </a:ext>
            </a:extLst>
          </p:cNvPr>
          <p:cNvSpPr/>
          <p:nvPr/>
        </p:nvSpPr>
        <p:spPr>
          <a:xfrm>
            <a:off x="51256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E730D13-07EC-2E86-F7FB-9BD8EE36C18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3129560" y="1871914"/>
            <a:ext cx="739634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3371F1-D6E4-993B-FA43-7B03A26CF97B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4423404" y="1871914"/>
            <a:ext cx="816994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104C01-874C-FF86-1ADC-697E7B4FBEE9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0D463F9-FE00-3A40-A861-F7541BE07770}"/>
              </a:ext>
            </a:extLst>
          </p:cNvPr>
          <p:cNvSpPr/>
          <p:nvPr/>
        </p:nvSpPr>
        <p:spPr>
          <a:xfrm>
            <a:off x="12985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0DCA1E4-461C-695A-6292-5E779BAE1335}"/>
              </a:ext>
            </a:extLst>
          </p:cNvPr>
          <p:cNvSpPr/>
          <p:nvPr/>
        </p:nvSpPr>
        <p:spPr>
          <a:xfrm>
            <a:off x="352883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2F71FF1-897B-3008-5D9F-5F906E3266CF}"/>
              </a:ext>
            </a:extLst>
          </p:cNvPr>
          <p:cNvCxnSpPr>
            <a:cxnSpLocks/>
            <a:stCxn id="43" idx="3"/>
            <a:endCxn id="48" idx="7"/>
          </p:cNvCxnSpPr>
          <p:nvPr/>
        </p:nvCxnSpPr>
        <p:spPr>
          <a:xfrm flipH="1">
            <a:off x="1967558" y="3088004"/>
            <a:ext cx="60779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7F24BFC-4ADD-6CFB-7E4C-6D3D9204DD0D}"/>
              </a:ext>
            </a:extLst>
          </p:cNvPr>
          <p:cNvCxnSpPr>
            <a:cxnSpLocks/>
            <a:stCxn id="49" idx="1"/>
            <a:endCxn id="43" idx="5"/>
          </p:cNvCxnSpPr>
          <p:nvPr/>
        </p:nvCxnSpPr>
        <p:spPr>
          <a:xfrm flipH="1" flipV="1">
            <a:off x="3129560" y="3088004"/>
            <a:ext cx="514058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5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65AD9053-B860-ED74-1F10-56944427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19749"/>
              </p:ext>
            </p:extLst>
          </p:nvPr>
        </p:nvGraphicFramePr>
        <p:xfrm>
          <a:off x="8030558" y="545314"/>
          <a:ext cx="3471810" cy="58270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75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(8,7)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9D1DAEA1-47E9-8C79-81D1-FC0750C75EB6}"/>
              </a:ext>
            </a:extLst>
          </p:cNvPr>
          <p:cNvSpPr/>
          <p:nvPr/>
        </p:nvSpPr>
        <p:spPr>
          <a:xfrm>
            <a:off x="4088674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119CA88-E732-94E8-22F2-85685C293DA3}"/>
              </a:ext>
            </a:extLst>
          </p:cNvPr>
          <p:cNvSpPr/>
          <p:nvPr/>
        </p:nvSpPr>
        <p:spPr>
          <a:xfrm>
            <a:off x="24605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76EBC3-4233-B60A-78B0-6E9367C92AAD}"/>
              </a:ext>
            </a:extLst>
          </p:cNvPr>
          <p:cNvSpPr/>
          <p:nvPr/>
        </p:nvSpPr>
        <p:spPr>
          <a:xfrm>
            <a:off x="5703221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6E6BDCD-4AED-966E-98E4-2032C19FFCBA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3129560" y="1893024"/>
            <a:ext cx="1073894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F2DB324-85D2-A693-C0DD-3068FF0E9251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757664" y="1893024"/>
            <a:ext cx="1060337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0AEF32-7E38-97A1-4F85-E4FE6B168B19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DD6E075-E72D-749F-CCC5-AE9AC9C2411C}"/>
              </a:ext>
            </a:extLst>
          </p:cNvPr>
          <p:cNvSpPr/>
          <p:nvPr/>
        </p:nvSpPr>
        <p:spPr>
          <a:xfrm>
            <a:off x="12985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82DDACC-43E5-8CBD-61C5-5A6F5FE1EB94}"/>
              </a:ext>
            </a:extLst>
          </p:cNvPr>
          <p:cNvSpPr/>
          <p:nvPr/>
        </p:nvSpPr>
        <p:spPr>
          <a:xfrm>
            <a:off x="352883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DF5645-478D-775F-B935-8CBD4C476588}"/>
              </a:ext>
            </a:extLst>
          </p:cNvPr>
          <p:cNvCxnSpPr>
            <a:cxnSpLocks/>
            <a:stCxn id="44" idx="3"/>
            <a:endCxn id="49" idx="7"/>
          </p:cNvCxnSpPr>
          <p:nvPr/>
        </p:nvCxnSpPr>
        <p:spPr>
          <a:xfrm flipH="1">
            <a:off x="1967558" y="3088004"/>
            <a:ext cx="60779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8D2673-407B-5F63-0149-793B80C11C4B}"/>
              </a:ext>
            </a:extLst>
          </p:cNvPr>
          <p:cNvCxnSpPr>
            <a:cxnSpLocks/>
            <a:stCxn id="50" idx="1"/>
            <a:endCxn id="44" idx="5"/>
          </p:cNvCxnSpPr>
          <p:nvPr/>
        </p:nvCxnSpPr>
        <p:spPr>
          <a:xfrm flipH="1" flipV="1">
            <a:off x="3129560" y="3088004"/>
            <a:ext cx="514058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EFB90028-9966-E624-1435-4D12907FCB82}"/>
              </a:ext>
            </a:extLst>
          </p:cNvPr>
          <p:cNvSpPr/>
          <p:nvPr/>
        </p:nvSpPr>
        <p:spPr>
          <a:xfrm>
            <a:off x="473774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BB77170-4472-A5B6-907B-90B52EF26413}"/>
              </a:ext>
            </a:extLst>
          </p:cNvPr>
          <p:cNvSpPr/>
          <p:nvPr/>
        </p:nvSpPr>
        <p:spPr>
          <a:xfrm>
            <a:off x="6866890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20CCA0-D007-96DE-48F3-69FF33860BC3}"/>
              </a:ext>
            </a:extLst>
          </p:cNvPr>
          <p:cNvCxnSpPr>
            <a:cxnSpLocks/>
            <a:stCxn id="63" idx="0"/>
            <a:endCxn id="45" idx="3"/>
          </p:cNvCxnSpPr>
          <p:nvPr/>
        </p:nvCxnSpPr>
        <p:spPr>
          <a:xfrm flipV="1">
            <a:off x="5129632" y="2973224"/>
            <a:ext cx="688369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F6714D9-0611-5566-BE62-0CE7FF5D7AF7}"/>
              </a:ext>
            </a:extLst>
          </p:cNvPr>
          <p:cNvCxnSpPr>
            <a:cxnSpLocks/>
            <a:stCxn id="66" idx="1"/>
            <a:endCxn id="45" idx="5"/>
          </p:cNvCxnSpPr>
          <p:nvPr/>
        </p:nvCxnSpPr>
        <p:spPr>
          <a:xfrm flipH="1" flipV="1">
            <a:off x="6372211" y="2973224"/>
            <a:ext cx="609459" cy="9072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16CEC724-6E2C-A076-B286-BCFDC6020CD6}"/>
              </a:ext>
            </a:extLst>
          </p:cNvPr>
          <p:cNvSpPr/>
          <p:nvPr/>
        </p:nvSpPr>
        <p:spPr>
          <a:xfrm>
            <a:off x="514798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3664748-0952-AF6A-1E41-EADCFB6F5CAD}"/>
              </a:ext>
            </a:extLst>
          </p:cNvPr>
          <p:cNvCxnSpPr>
            <a:cxnSpLocks/>
            <a:stCxn id="49" idx="3"/>
            <a:endCxn id="102" idx="0"/>
          </p:cNvCxnSpPr>
          <p:nvPr/>
        </p:nvCxnSpPr>
        <p:spPr>
          <a:xfrm flipH="1">
            <a:off x="906683" y="4434723"/>
            <a:ext cx="506665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1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10">
            <a:extLst>
              <a:ext uri="{FF2B5EF4-FFF2-40B4-BE49-F238E27FC236}">
                <a16:creationId xmlns:a16="http://schemas.microsoft.com/office/drawing/2014/main" id="{2FEDC971-D3DE-3708-70DB-85C5F645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4580"/>
              </p:ext>
            </p:extLst>
          </p:nvPr>
        </p:nvGraphicFramePr>
        <p:xfrm>
          <a:off x="7995525" y="253670"/>
          <a:ext cx="3471810" cy="60985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(6,7)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(5,8)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(8,7)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(6,5)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(6,3)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FBB50366-71B7-070A-C70F-CEA6EFCDE306}"/>
              </a:ext>
            </a:extLst>
          </p:cNvPr>
          <p:cNvSpPr/>
          <p:nvPr/>
        </p:nvSpPr>
        <p:spPr>
          <a:xfrm>
            <a:off x="4088674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118E1E7-FCFC-2217-CF50-780B6654F55D}"/>
              </a:ext>
            </a:extLst>
          </p:cNvPr>
          <p:cNvSpPr/>
          <p:nvPr/>
        </p:nvSpPr>
        <p:spPr>
          <a:xfrm>
            <a:off x="24605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A38A210-2F08-D62D-F62E-21F3BDEEC7A6}"/>
              </a:ext>
            </a:extLst>
          </p:cNvPr>
          <p:cNvSpPr/>
          <p:nvPr/>
        </p:nvSpPr>
        <p:spPr>
          <a:xfrm>
            <a:off x="5703221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41050EB-14D4-B7D6-3E27-9F3D28F154C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129560" y="1893024"/>
            <a:ext cx="1073894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F2529C-A0AC-771B-461A-A0A6EDAC67AA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757664" y="1893024"/>
            <a:ext cx="1060337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D392A1-844B-4C1C-3A37-EC98C9A196E7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2025380-F0C5-A5B4-876C-626A34A6A17F}"/>
              </a:ext>
            </a:extLst>
          </p:cNvPr>
          <p:cNvSpPr/>
          <p:nvPr/>
        </p:nvSpPr>
        <p:spPr>
          <a:xfrm>
            <a:off x="12985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BAFF482-A9E9-FD30-4226-5485F386A4BB}"/>
              </a:ext>
            </a:extLst>
          </p:cNvPr>
          <p:cNvSpPr/>
          <p:nvPr/>
        </p:nvSpPr>
        <p:spPr>
          <a:xfrm>
            <a:off x="352883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EE408B4-4883-29D7-2BAC-9A8E3C295A62}"/>
              </a:ext>
            </a:extLst>
          </p:cNvPr>
          <p:cNvCxnSpPr>
            <a:cxnSpLocks/>
            <a:stCxn id="47" idx="3"/>
            <a:endCxn id="52" idx="7"/>
          </p:cNvCxnSpPr>
          <p:nvPr/>
        </p:nvCxnSpPr>
        <p:spPr>
          <a:xfrm flipH="1">
            <a:off x="1967558" y="3088004"/>
            <a:ext cx="60779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A3FEDC2-BEF7-5554-EFCF-181ABBB6E7D9}"/>
              </a:ext>
            </a:extLst>
          </p:cNvPr>
          <p:cNvCxnSpPr>
            <a:cxnSpLocks/>
            <a:stCxn id="55" idx="1"/>
            <a:endCxn id="47" idx="5"/>
          </p:cNvCxnSpPr>
          <p:nvPr/>
        </p:nvCxnSpPr>
        <p:spPr>
          <a:xfrm flipH="1" flipV="1">
            <a:off x="3129560" y="3088004"/>
            <a:ext cx="514058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605B638F-4DE9-EACF-6579-B20FC999BB11}"/>
              </a:ext>
            </a:extLst>
          </p:cNvPr>
          <p:cNvSpPr/>
          <p:nvPr/>
        </p:nvSpPr>
        <p:spPr>
          <a:xfrm>
            <a:off x="473774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B56569D-A3C3-DB5A-5214-2AB425382DFD}"/>
              </a:ext>
            </a:extLst>
          </p:cNvPr>
          <p:cNvSpPr/>
          <p:nvPr/>
        </p:nvSpPr>
        <p:spPr>
          <a:xfrm>
            <a:off x="6866890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129AE5E-B2B9-BEF6-6891-296A0D1A3DD6}"/>
              </a:ext>
            </a:extLst>
          </p:cNvPr>
          <p:cNvCxnSpPr>
            <a:cxnSpLocks/>
            <a:stCxn id="66" idx="0"/>
            <a:endCxn id="48" idx="3"/>
          </p:cNvCxnSpPr>
          <p:nvPr/>
        </p:nvCxnSpPr>
        <p:spPr>
          <a:xfrm flipV="1">
            <a:off x="5129632" y="2973224"/>
            <a:ext cx="688369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BB34C3-C542-0365-B093-6740E2228E4C}"/>
              </a:ext>
            </a:extLst>
          </p:cNvPr>
          <p:cNvCxnSpPr>
            <a:cxnSpLocks/>
            <a:stCxn id="67" idx="1"/>
            <a:endCxn id="48" idx="5"/>
          </p:cNvCxnSpPr>
          <p:nvPr/>
        </p:nvCxnSpPr>
        <p:spPr>
          <a:xfrm flipH="1" flipV="1">
            <a:off x="6372211" y="2973224"/>
            <a:ext cx="609459" cy="9072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C8C9FD66-2EA4-C956-04C3-E4144BA1505E}"/>
              </a:ext>
            </a:extLst>
          </p:cNvPr>
          <p:cNvSpPr/>
          <p:nvPr/>
        </p:nvSpPr>
        <p:spPr>
          <a:xfrm>
            <a:off x="514798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D78E099-EB5B-D0D7-CD7C-E107094392A1}"/>
              </a:ext>
            </a:extLst>
          </p:cNvPr>
          <p:cNvCxnSpPr>
            <a:cxnSpLocks/>
            <a:stCxn id="52" idx="3"/>
            <a:endCxn id="71" idx="0"/>
          </p:cNvCxnSpPr>
          <p:nvPr/>
        </p:nvCxnSpPr>
        <p:spPr>
          <a:xfrm flipH="1">
            <a:off x="906683" y="4434723"/>
            <a:ext cx="506665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7DFBD32B-7DE7-5FA7-67CE-1570A749A06B}"/>
              </a:ext>
            </a:extLst>
          </p:cNvPr>
          <p:cNvSpPr/>
          <p:nvPr/>
        </p:nvSpPr>
        <p:spPr>
          <a:xfrm>
            <a:off x="1879569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B777474-853E-EA3B-FDE3-D30101296294}"/>
              </a:ext>
            </a:extLst>
          </p:cNvPr>
          <p:cNvCxnSpPr>
            <a:cxnSpLocks/>
            <a:stCxn id="52" idx="5"/>
            <a:endCxn id="75" idx="0"/>
          </p:cNvCxnSpPr>
          <p:nvPr/>
        </p:nvCxnSpPr>
        <p:spPr>
          <a:xfrm>
            <a:off x="1967558" y="4434723"/>
            <a:ext cx="303896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68067BA-C8E5-41CB-B547-1A75BCDCFF8E}"/>
              </a:ext>
            </a:extLst>
          </p:cNvPr>
          <p:cNvSpPr/>
          <p:nvPr/>
        </p:nvSpPr>
        <p:spPr>
          <a:xfrm>
            <a:off x="2859848" y="538955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C14289-AC67-342B-85AD-C4206A2CC9F7}"/>
              </a:ext>
            </a:extLst>
          </p:cNvPr>
          <p:cNvCxnSpPr>
            <a:cxnSpLocks/>
            <a:stCxn id="55" idx="3"/>
            <a:endCxn id="3" idx="0"/>
          </p:cNvCxnSpPr>
          <p:nvPr/>
        </p:nvCxnSpPr>
        <p:spPr>
          <a:xfrm flipH="1">
            <a:off x="3251733" y="4434723"/>
            <a:ext cx="391885" cy="9548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타원 63">
            <a:extLst>
              <a:ext uri="{FF2B5EF4-FFF2-40B4-BE49-F238E27FC236}">
                <a16:creationId xmlns:a16="http://schemas.microsoft.com/office/drawing/2014/main" id="{A366802C-90BA-4BB8-C0EC-C38702B048AE}"/>
              </a:ext>
            </a:extLst>
          </p:cNvPr>
          <p:cNvSpPr/>
          <p:nvPr/>
        </p:nvSpPr>
        <p:spPr>
          <a:xfrm>
            <a:off x="3499815" y="43703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3816222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a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6298164" y="755779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b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299789" y="303711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g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00F94-5FE6-65CE-8DFB-0017641A4605}"/>
              </a:ext>
            </a:extLst>
          </p:cNvPr>
          <p:cNvSpPr/>
          <p:nvPr/>
        </p:nvSpPr>
        <p:spPr>
          <a:xfrm>
            <a:off x="8092750" y="287012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c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6774025" y="5248470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d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4208107" y="5248470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e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9F5C61-4516-4434-2C0C-47CE859FB361}"/>
              </a:ext>
            </a:extLst>
          </p:cNvPr>
          <p:cNvSpPr/>
          <p:nvPr/>
        </p:nvSpPr>
        <p:spPr>
          <a:xfrm>
            <a:off x="2845838" y="303711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f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99992" y="1147664"/>
            <a:ext cx="16981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C34C17-1849-4729-5F49-996E84501F02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H="1">
            <a:off x="3237723" y="1424769"/>
            <a:ext cx="693279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67154" y="1424769"/>
            <a:ext cx="1240376" cy="1560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691674" y="1424769"/>
            <a:ext cx="721270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968779" y="3706105"/>
            <a:ext cx="920026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C027-3ED9-C892-6426-F298A86693B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443015" y="3539115"/>
            <a:ext cx="764515" cy="1824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877097" y="3706105"/>
            <a:ext cx="537472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991877" y="5640355"/>
            <a:ext cx="1782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3237723" y="3820885"/>
            <a:ext cx="1085164" cy="1542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ECC8887-1AA9-88B2-1623-D7F57B8A7920}"/>
              </a:ext>
            </a:extLst>
          </p:cNvPr>
          <p:cNvSpPr txBox="1"/>
          <p:nvPr/>
        </p:nvSpPr>
        <p:spPr>
          <a:xfrm>
            <a:off x="3191668" y="183550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DAB9DC-2B96-3081-C0D3-06501F14CD61}"/>
              </a:ext>
            </a:extLst>
          </p:cNvPr>
          <p:cNvSpPr txBox="1"/>
          <p:nvPr/>
        </p:nvSpPr>
        <p:spPr>
          <a:xfrm>
            <a:off x="5273802" y="78006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29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4E5204-F09F-A704-CDF8-5C10559F2349}"/>
              </a:ext>
            </a:extLst>
          </p:cNvPr>
          <p:cNvSpPr txBox="1"/>
          <p:nvPr/>
        </p:nvSpPr>
        <p:spPr>
          <a:xfrm>
            <a:off x="5549500" y="188401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15</a:t>
            </a:r>
            <a:endParaRPr lang="ko-KR" altLang="en-US" sz="2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A879BA-E1A6-8B42-83C6-B3729AA9D7C9}"/>
              </a:ext>
            </a:extLst>
          </p:cNvPr>
          <p:cNvSpPr txBox="1"/>
          <p:nvPr/>
        </p:nvSpPr>
        <p:spPr>
          <a:xfrm>
            <a:off x="7661182" y="194658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16</a:t>
            </a:r>
            <a:endParaRPr lang="ko-KR" altLang="en-US" sz="2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EABCF2-25F5-05A5-BAD9-D10A6FE8244E}"/>
              </a:ext>
            </a:extLst>
          </p:cNvPr>
          <p:cNvSpPr txBox="1"/>
          <p:nvPr/>
        </p:nvSpPr>
        <p:spPr>
          <a:xfrm>
            <a:off x="7868966" y="433473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EF21E4-6DB9-A507-D4FE-7694FD74A8EE}"/>
              </a:ext>
            </a:extLst>
          </p:cNvPr>
          <p:cNvSpPr txBox="1"/>
          <p:nvPr/>
        </p:nvSpPr>
        <p:spPr>
          <a:xfrm>
            <a:off x="6315947" y="422423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18</a:t>
            </a:r>
            <a:endParaRPr lang="ko-KR" altLang="en-US" sz="2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725226-5800-E1FC-2B5D-CE05BE07AC38}"/>
              </a:ext>
            </a:extLst>
          </p:cNvPr>
          <p:cNvSpPr txBox="1"/>
          <p:nvPr/>
        </p:nvSpPr>
        <p:spPr>
          <a:xfrm>
            <a:off x="4742179" y="423919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25</a:t>
            </a:r>
            <a:endParaRPr lang="ko-KR" altLang="en-US" sz="2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12E038-8D1F-7097-E59B-D7CEDCEEACED}"/>
              </a:ext>
            </a:extLst>
          </p:cNvPr>
          <p:cNvSpPr txBox="1"/>
          <p:nvPr/>
        </p:nvSpPr>
        <p:spPr>
          <a:xfrm>
            <a:off x="5620513" y="5700770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22</a:t>
            </a:r>
            <a:endParaRPr lang="ko-KR" altLang="en-US" sz="2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DFB380-7EEB-5DAA-07DB-DEA6935814C2}"/>
              </a:ext>
            </a:extLst>
          </p:cNvPr>
          <p:cNvSpPr txBox="1"/>
          <p:nvPr/>
        </p:nvSpPr>
        <p:spPr>
          <a:xfrm>
            <a:off x="3342365" y="449700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27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5822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10">
            <a:extLst>
              <a:ext uri="{FF2B5EF4-FFF2-40B4-BE49-F238E27FC236}">
                <a16:creationId xmlns:a16="http://schemas.microsoft.com/office/drawing/2014/main" id="{2FEDC971-D3DE-3708-70DB-85C5F645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10806"/>
              </p:ext>
            </p:extLst>
          </p:nvPr>
        </p:nvGraphicFramePr>
        <p:xfrm>
          <a:off x="7995525" y="253670"/>
          <a:ext cx="3471810" cy="60985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(6,5)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4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FBB50366-71B7-070A-C70F-CEA6EFCDE306}"/>
              </a:ext>
            </a:extLst>
          </p:cNvPr>
          <p:cNvSpPr/>
          <p:nvPr/>
        </p:nvSpPr>
        <p:spPr>
          <a:xfrm>
            <a:off x="4088674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118E1E7-FCFC-2217-CF50-780B6654F55D}"/>
              </a:ext>
            </a:extLst>
          </p:cNvPr>
          <p:cNvSpPr/>
          <p:nvPr/>
        </p:nvSpPr>
        <p:spPr>
          <a:xfrm>
            <a:off x="24605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A38A210-2F08-D62D-F62E-21F3BDEEC7A6}"/>
              </a:ext>
            </a:extLst>
          </p:cNvPr>
          <p:cNvSpPr/>
          <p:nvPr/>
        </p:nvSpPr>
        <p:spPr>
          <a:xfrm>
            <a:off x="5703221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41050EB-14D4-B7D6-3E27-9F3D28F154C2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3129560" y="1893024"/>
            <a:ext cx="1073894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F2529C-A0AC-771B-461A-A0A6EDAC67AA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4757664" y="1893024"/>
            <a:ext cx="1060337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D392A1-844B-4C1C-3A37-EC98C9A196E7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2025380-F0C5-A5B4-876C-626A34A6A17F}"/>
              </a:ext>
            </a:extLst>
          </p:cNvPr>
          <p:cNvSpPr/>
          <p:nvPr/>
        </p:nvSpPr>
        <p:spPr>
          <a:xfrm>
            <a:off x="129856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BAFF482-A9E9-FD30-4226-5485F386A4BB}"/>
              </a:ext>
            </a:extLst>
          </p:cNvPr>
          <p:cNvSpPr/>
          <p:nvPr/>
        </p:nvSpPr>
        <p:spPr>
          <a:xfrm>
            <a:off x="352883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EE408B4-4883-29D7-2BAC-9A8E3C295A62}"/>
              </a:ext>
            </a:extLst>
          </p:cNvPr>
          <p:cNvCxnSpPr>
            <a:cxnSpLocks/>
            <a:stCxn id="47" idx="3"/>
            <a:endCxn id="52" idx="7"/>
          </p:cNvCxnSpPr>
          <p:nvPr/>
        </p:nvCxnSpPr>
        <p:spPr>
          <a:xfrm flipH="1">
            <a:off x="1967558" y="3088004"/>
            <a:ext cx="60779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A3FEDC2-BEF7-5554-EFCF-181ABBB6E7D9}"/>
              </a:ext>
            </a:extLst>
          </p:cNvPr>
          <p:cNvCxnSpPr>
            <a:cxnSpLocks/>
            <a:stCxn id="55" idx="1"/>
            <a:endCxn id="47" idx="5"/>
          </p:cNvCxnSpPr>
          <p:nvPr/>
        </p:nvCxnSpPr>
        <p:spPr>
          <a:xfrm flipH="1" flipV="1">
            <a:off x="3129560" y="3088004"/>
            <a:ext cx="514058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605B638F-4DE9-EACF-6579-B20FC999BB11}"/>
              </a:ext>
            </a:extLst>
          </p:cNvPr>
          <p:cNvSpPr/>
          <p:nvPr/>
        </p:nvSpPr>
        <p:spPr>
          <a:xfrm>
            <a:off x="473774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B56569D-A3C3-DB5A-5214-2AB425382DFD}"/>
              </a:ext>
            </a:extLst>
          </p:cNvPr>
          <p:cNvSpPr/>
          <p:nvPr/>
        </p:nvSpPr>
        <p:spPr>
          <a:xfrm>
            <a:off x="6866890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129AE5E-B2B9-BEF6-6891-296A0D1A3DD6}"/>
              </a:ext>
            </a:extLst>
          </p:cNvPr>
          <p:cNvCxnSpPr>
            <a:cxnSpLocks/>
            <a:stCxn id="66" idx="0"/>
            <a:endCxn id="48" idx="3"/>
          </p:cNvCxnSpPr>
          <p:nvPr/>
        </p:nvCxnSpPr>
        <p:spPr>
          <a:xfrm flipV="1">
            <a:off x="5129632" y="2973224"/>
            <a:ext cx="688369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BB34C3-C542-0365-B093-6740E2228E4C}"/>
              </a:ext>
            </a:extLst>
          </p:cNvPr>
          <p:cNvCxnSpPr>
            <a:cxnSpLocks/>
            <a:stCxn id="67" idx="1"/>
            <a:endCxn id="48" idx="5"/>
          </p:cNvCxnSpPr>
          <p:nvPr/>
        </p:nvCxnSpPr>
        <p:spPr>
          <a:xfrm flipH="1" flipV="1">
            <a:off x="6372211" y="2973224"/>
            <a:ext cx="609459" cy="9072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C8C9FD66-2EA4-C956-04C3-E4144BA1505E}"/>
              </a:ext>
            </a:extLst>
          </p:cNvPr>
          <p:cNvSpPr/>
          <p:nvPr/>
        </p:nvSpPr>
        <p:spPr>
          <a:xfrm>
            <a:off x="514798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D78E099-EB5B-D0D7-CD7C-E107094392A1}"/>
              </a:ext>
            </a:extLst>
          </p:cNvPr>
          <p:cNvCxnSpPr>
            <a:cxnSpLocks/>
            <a:stCxn id="52" idx="3"/>
            <a:endCxn id="71" idx="0"/>
          </p:cNvCxnSpPr>
          <p:nvPr/>
        </p:nvCxnSpPr>
        <p:spPr>
          <a:xfrm flipH="1">
            <a:off x="906683" y="4434723"/>
            <a:ext cx="506665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7DFBD32B-7DE7-5FA7-67CE-1570A749A06B}"/>
              </a:ext>
            </a:extLst>
          </p:cNvPr>
          <p:cNvSpPr/>
          <p:nvPr/>
        </p:nvSpPr>
        <p:spPr>
          <a:xfrm>
            <a:off x="1879569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B777474-853E-EA3B-FDE3-D30101296294}"/>
              </a:ext>
            </a:extLst>
          </p:cNvPr>
          <p:cNvCxnSpPr>
            <a:cxnSpLocks/>
            <a:stCxn id="52" idx="5"/>
            <a:endCxn id="75" idx="0"/>
          </p:cNvCxnSpPr>
          <p:nvPr/>
        </p:nvCxnSpPr>
        <p:spPr>
          <a:xfrm>
            <a:off x="1967558" y="4434723"/>
            <a:ext cx="303896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1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5F9BE264-484E-2F6E-B69F-7A67F6B0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2718"/>
              </p:ext>
            </p:extLst>
          </p:nvPr>
        </p:nvGraphicFramePr>
        <p:xfrm>
          <a:off x="8142192" y="169109"/>
          <a:ext cx="3471810" cy="6551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8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4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(6,5)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32254E96-5090-A2CD-4401-DA11C0C1635E}"/>
              </a:ext>
            </a:extLst>
          </p:cNvPr>
          <p:cNvSpPr/>
          <p:nvPr/>
        </p:nvSpPr>
        <p:spPr>
          <a:xfrm>
            <a:off x="4310754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DE7E55-03BD-F924-0A40-E7CED085F954}"/>
              </a:ext>
            </a:extLst>
          </p:cNvPr>
          <p:cNvSpPr/>
          <p:nvPr/>
        </p:nvSpPr>
        <p:spPr>
          <a:xfrm>
            <a:off x="282918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92535A6-1C55-05EC-C272-4A6FFC82CBC6}"/>
              </a:ext>
            </a:extLst>
          </p:cNvPr>
          <p:cNvSpPr/>
          <p:nvPr/>
        </p:nvSpPr>
        <p:spPr>
          <a:xfrm>
            <a:off x="5816978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A18BB38-A848-D6E1-0C54-2332A063BD53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>
          <a:xfrm flipH="1">
            <a:off x="3498178" y="1893024"/>
            <a:ext cx="927356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D3AAAFF-CE10-4446-FBEE-8871FC1FD340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4979744" y="1893024"/>
            <a:ext cx="952014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B6572B-ED97-AD92-B9F6-46EC21B96387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1F8E9D-8CB1-0E0A-8BBB-AEAE1716D4BA}"/>
              </a:ext>
            </a:extLst>
          </p:cNvPr>
          <p:cNvSpPr/>
          <p:nvPr/>
        </p:nvSpPr>
        <p:spPr>
          <a:xfrm>
            <a:off x="1772000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CA7609-AAD5-A857-F8E6-96B4F77D09C1}"/>
              </a:ext>
            </a:extLst>
          </p:cNvPr>
          <p:cNvSpPr/>
          <p:nvPr/>
        </p:nvSpPr>
        <p:spPr>
          <a:xfrm>
            <a:off x="3969370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2ADE4B4-CE46-C96D-C97A-DA81574C48B4}"/>
              </a:ext>
            </a:extLst>
          </p:cNvPr>
          <p:cNvCxnSpPr>
            <a:cxnSpLocks/>
            <a:stCxn id="51" idx="3"/>
            <a:endCxn id="66" idx="0"/>
          </p:cNvCxnSpPr>
          <p:nvPr/>
        </p:nvCxnSpPr>
        <p:spPr>
          <a:xfrm flipH="1">
            <a:off x="2163885" y="3088004"/>
            <a:ext cx="780083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77EC44C-8D64-AF00-02CC-05A8E011A5C3}"/>
              </a:ext>
            </a:extLst>
          </p:cNvPr>
          <p:cNvCxnSpPr>
            <a:cxnSpLocks/>
            <a:stCxn id="67" idx="0"/>
            <a:endCxn id="51" idx="5"/>
          </p:cNvCxnSpPr>
          <p:nvPr/>
        </p:nvCxnSpPr>
        <p:spPr>
          <a:xfrm flipH="1" flipV="1">
            <a:off x="3498178" y="3088004"/>
            <a:ext cx="86307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85E5B3A-095C-3DB1-269C-6CCE990B0555}"/>
              </a:ext>
            </a:extLst>
          </p:cNvPr>
          <p:cNvSpPr/>
          <p:nvPr/>
        </p:nvSpPr>
        <p:spPr>
          <a:xfrm>
            <a:off x="5105091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F6C29B6-5830-3B57-326D-AC167B3270F2}"/>
              </a:ext>
            </a:extLst>
          </p:cNvPr>
          <p:cNvSpPr/>
          <p:nvPr/>
        </p:nvSpPr>
        <p:spPr>
          <a:xfrm>
            <a:off x="6610484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D8573B-36F1-FA69-9616-ACE8CD62C5DA}"/>
              </a:ext>
            </a:extLst>
          </p:cNvPr>
          <p:cNvCxnSpPr>
            <a:cxnSpLocks/>
            <a:stCxn id="71" idx="0"/>
            <a:endCxn id="52" idx="3"/>
          </p:cNvCxnSpPr>
          <p:nvPr/>
        </p:nvCxnSpPr>
        <p:spPr>
          <a:xfrm flipV="1">
            <a:off x="5496976" y="2973224"/>
            <a:ext cx="43478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3B79F3B-017B-F64E-5C9F-1C419E3D87A7}"/>
              </a:ext>
            </a:extLst>
          </p:cNvPr>
          <p:cNvCxnSpPr>
            <a:cxnSpLocks/>
            <a:stCxn id="73" idx="0"/>
            <a:endCxn id="52" idx="5"/>
          </p:cNvCxnSpPr>
          <p:nvPr/>
        </p:nvCxnSpPr>
        <p:spPr>
          <a:xfrm flipH="1" flipV="1">
            <a:off x="6485968" y="2973224"/>
            <a:ext cx="516401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6F8FD896-BDF4-A543-6D60-8AE4CC63FB6F}"/>
              </a:ext>
            </a:extLst>
          </p:cNvPr>
          <p:cNvSpPr/>
          <p:nvPr/>
        </p:nvSpPr>
        <p:spPr>
          <a:xfrm>
            <a:off x="1273988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1CB20EF-07B3-5635-6DE4-411DDCF45BA5}"/>
              </a:ext>
            </a:extLst>
          </p:cNvPr>
          <p:cNvCxnSpPr>
            <a:cxnSpLocks/>
            <a:stCxn id="66" idx="3"/>
            <a:endCxn id="76" idx="0"/>
          </p:cNvCxnSpPr>
          <p:nvPr/>
        </p:nvCxnSpPr>
        <p:spPr>
          <a:xfrm flipH="1">
            <a:off x="1665873" y="4434723"/>
            <a:ext cx="220907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ECF3E95-E900-FAE4-C5C2-07D234025748}"/>
              </a:ext>
            </a:extLst>
          </p:cNvPr>
          <p:cNvSpPr/>
          <p:nvPr/>
        </p:nvSpPr>
        <p:spPr>
          <a:xfrm>
            <a:off x="2334863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980929B-9BE0-2C48-A4B5-820A75C89736}"/>
              </a:ext>
            </a:extLst>
          </p:cNvPr>
          <p:cNvCxnSpPr>
            <a:cxnSpLocks/>
            <a:stCxn id="66" idx="5"/>
            <a:endCxn id="79" idx="0"/>
          </p:cNvCxnSpPr>
          <p:nvPr/>
        </p:nvCxnSpPr>
        <p:spPr>
          <a:xfrm>
            <a:off x="2440990" y="4434723"/>
            <a:ext cx="285758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8FD0A758-F936-1C74-E699-6C8DA317F8A6}"/>
              </a:ext>
            </a:extLst>
          </p:cNvPr>
          <p:cNvSpPr/>
          <p:nvPr/>
        </p:nvSpPr>
        <p:spPr>
          <a:xfrm>
            <a:off x="3437850" y="5364378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675C162-0D30-5893-895E-772D24620953}"/>
              </a:ext>
            </a:extLst>
          </p:cNvPr>
          <p:cNvCxnSpPr>
            <a:cxnSpLocks/>
            <a:stCxn id="67" idx="3"/>
            <a:endCxn id="82" idx="0"/>
          </p:cNvCxnSpPr>
          <p:nvPr/>
        </p:nvCxnSpPr>
        <p:spPr>
          <a:xfrm flipH="1">
            <a:off x="3829735" y="4434723"/>
            <a:ext cx="254415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9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5F9BE264-484E-2F6E-B69F-7A67F6B0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50780"/>
              </p:ext>
            </p:extLst>
          </p:nvPr>
        </p:nvGraphicFramePr>
        <p:xfrm>
          <a:off x="8142192" y="169109"/>
          <a:ext cx="3471810" cy="6551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8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4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32254E96-5090-A2CD-4401-DA11C0C1635E}"/>
              </a:ext>
            </a:extLst>
          </p:cNvPr>
          <p:cNvSpPr/>
          <p:nvPr/>
        </p:nvSpPr>
        <p:spPr>
          <a:xfrm>
            <a:off x="4310754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DE7E55-03BD-F924-0A40-E7CED085F954}"/>
              </a:ext>
            </a:extLst>
          </p:cNvPr>
          <p:cNvSpPr/>
          <p:nvPr/>
        </p:nvSpPr>
        <p:spPr>
          <a:xfrm>
            <a:off x="2837311" y="2419014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92535A6-1C55-05EC-C272-4A6FFC82CBC6}"/>
              </a:ext>
            </a:extLst>
          </p:cNvPr>
          <p:cNvSpPr/>
          <p:nvPr/>
        </p:nvSpPr>
        <p:spPr>
          <a:xfrm>
            <a:off x="5678106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A18BB38-A848-D6E1-0C54-2332A063BD53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>
          <a:xfrm flipH="1">
            <a:off x="3479666" y="1893024"/>
            <a:ext cx="945868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D3AAAFF-CE10-4446-FBEE-8871FC1FD340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4979744" y="1893024"/>
            <a:ext cx="813142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B6572B-ED97-AD92-B9F6-46EC21B96387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1F8E9D-8CB1-0E0A-8BBB-AEAE1716D4BA}"/>
              </a:ext>
            </a:extLst>
          </p:cNvPr>
          <p:cNvSpPr/>
          <p:nvPr/>
        </p:nvSpPr>
        <p:spPr>
          <a:xfrm>
            <a:off x="2156176" y="3765733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CA7609-AAD5-A857-F8E6-96B4F77D09C1}"/>
              </a:ext>
            </a:extLst>
          </p:cNvPr>
          <p:cNvSpPr/>
          <p:nvPr/>
        </p:nvSpPr>
        <p:spPr>
          <a:xfrm>
            <a:off x="3479666" y="3765733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2ADE4B4-CE46-C96D-C97A-DA81574C48B4}"/>
              </a:ext>
            </a:extLst>
          </p:cNvPr>
          <p:cNvCxnSpPr>
            <a:cxnSpLocks/>
            <a:stCxn id="51" idx="3"/>
            <a:endCxn id="66" idx="0"/>
          </p:cNvCxnSpPr>
          <p:nvPr/>
        </p:nvCxnSpPr>
        <p:spPr>
          <a:xfrm flipH="1">
            <a:off x="2532459" y="3088004"/>
            <a:ext cx="415063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77EC44C-8D64-AF00-02CC-05A8E011A5C3}"/>
              </a:ext>
            </a:extLst>
          </p:cNvPr>
          <p:cNvCxnSpPr>
            <a:cxnSpLocks/>
            <a:stCxn id="67" idx="0"/>
            <a:endCxn id="51" idx="5"/>
          </p:cNvCxnSpPr>
          <p:nvPr/>
        </p:nvCxnSpPr>
        <p:spPr>
          <a:xfrm flipH="1" flipV="1">
            <a:off x="3479666" y="3088004"/>
            <a:ext cx="376283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85E5B3A-095C-3DB1-269C-6CCE990B0555}"/>
              </a:ext>
            </a:extLst>
          </p:cNvPr>
          <p:cNvSpPr/>
          <p:nvPr/>
        </p:nvSpPr>
        <p:spPr>
          <a:xfrm>
            <a:off x="4966219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F6C29B6-5830-3B57-326D-AC167B3270F2}"/>
              </a:ext>
            </a:extLst>
          </p:cNvPr>
          <p:cNvSpPr/>
          <p:nvPr/>
        </p:nvSpPr>
        <p:spPr>
          <a:xfrm>
            <a:off x="6471612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D8573B-36F1-FA69-9616-ACE8CD62C5DA}"/>
              </a:ext>
            </a:extLst>
          </p:cNvPr>
          <p:cNvCxnSpPr>
            <a:cxnSpLocks/>
            <a:stCxn id="71" idx="0"/>
            <a:endCxn id="52" idx="3"/>
          </p:cNvCxnSpPr>
          <p:nvPr/>
        </p:nvCxnSpPr>
        <p:spPr>
          <a:xfrm flipV="1">
            <a:off x="5358104" y="2973224"/>
            <a:ext cx="434782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3B79F3B-017B-F64E-5C9F-1C419E3D87A7}"/>
              </a:ext>
            </a:extLst>
          </p:cNvPr>
          <p:cNvCxnSpPr>
            <a:cxnSpLocks/>
            <a:stCxn id="73" idx="0"/>
            <a:endCxn id="52" idx="5"/>
          </p:cNvCxnSpPr>
          <p:nvPr/>
        </p:nvCxnSpPr>
        <p:spPr>
          <a:xfrm flipH="1" flipV="1">
            <a:off x="6347096" y="2973224"/>
            <a:ext cx="516401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6F8FD896-BDF4-A543-6D60-8AE4CC63FB6F}"/>
              </a:ext>
            </a:extLst>
          </p:cNvPr>
          <p:cNvSpPr/>
          <p:nvPr/>
        </p:nvSpPr>
        <p:spPr>
          <a:xfrm>
            <a:off x="1372406" y="5364378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1CB20EF-07B3-5635-6DE4-411DDCF45BA5}"/>
              </a:ext>
            </a:extLst>
          </p:cNvPr>
          <p:cNvCxnSpPr>
            <a:cxnSpLocks/>
            <a:stCxn id="66" idx="3"/>
            <a:endCxn id="76" idx="0"/>
          </p:cNvCxnSpPr>
          <p:nvPr/>
        </p:nvCxnSpPr>
        <p:spPr>
          <a:xfrm flipH="1">
            <a:off x="1748689" y="4434723"/>
            <a:ext cx="517698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ECF3E95-E900-FAE4-C5C2-07D234025748}"/>
              </a:ext>
            </a:extLst>
          </p:cNvPr>
          <p:cNvSpPr/>
          <p:nvPr/>
        </p:nvSpPr>
        <p:spPr>
          <a:xfrm>
            <a:off x="3003069" y="5364378"/>
            <a:ext cx="752566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980929B-9BE0-2C48-A4B5-820A75C89736}"/>
              </a:ext>
            </a:extLst>
          </p:cNvPr>
          <p:cNvCxnSpPr>
            <a:cxnSpLocks/>
            <a:stCxn id="66" idx="5"/>
            <a:endCxn id="79" idx="0"/>
          </p:cNvCxnSpPr>
          <p:nvPr/>
        </p:nvCxnSpPr>
        <p:spPr>
          <a:xfrm>
            <a:off x="2798531" y="4434723"/>
            <a:ext cx="580821" cy="9296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8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5F9BE264-484E-2F6E-B69F-7A67F6B0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99437"/>
              </p:ext>
            </p:extLst>
          </p:nvPr>
        </p:nvGraphicFramePr>
        <p:xfrm>
          <a:off x="8142192" y="169109"/>
          <a:ext cx="3471810" cy="6551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8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4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32254E96-5090-A2CD-4401-DA11C0C1635E}"/>
              </a:ext>
            </a:extLst>
          </p:cNvPr>
          <p:cNvSpPr/>
          <p:nvPr/>
        </p:nvSpPr>
        <p:spPr>
          <a:xfrm>
            <a:off x="3890877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DE7E55-03BD-F924-0A40-E7CED085F954}"/>
              </a:ext>
            </a:extLst>
          </p:cNvPr>
          <p:cNvSpPr/>
          <p:nvPr/>
        </p:nvSpPr>
        <p:spPr>
          <a:xfrm>
            <a:off x="265010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92535A6-1C55-05EC-C272-4A6FFC82CBC6}"/>
              </a:ext>
            </a:extLst>
          </p:cNvPr>
          <p:cNvSpPr/>
          <p:nvPr/>
        </p:nvSpPr>
        <p:spPr>
          <a:xfrm>
            <a:off x="4968831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A18BB38-A848-D6E1-0C54-2332A063BD53}"/>
              </a:ext>
            </a:extLst>
          </p:cNvPr>
          <p:cNvCxnSpPr>
            <a:cxnSpLocks/>
            <a:stCxn id="50" idx="3"/>
            <a:endCxn id="51" idx="7"/>
          </p:cNvCxnSpPr>
          <p:nvPr/>
        </p:nvCxnSpPr>
        <p:spPr>
          <a:xfrm flipH="1">
            <a:off x="3319097" y="1893024"/>
            <a:ext cx="686560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D3AAAFF-CE10-4446-FBEE-8871FC1FD340}"/>
              </a:ext>
            </a:extLst>
          </p:cNvPr>
          <p:cNvCxnSpPr>
            <a:cxnSpLocks/>
            <a:stCxn id="50" idx="5"/>
            <a:endCxn id="52" idx="1"/>
          </p:cNvCxnSpPr>
          <p:nvPr/>
        </p:nvCxnSpPr>
        <p:spPr>
          <a:xfrm>
            <a:off x="4559867" y="1893024"/>
            <a:ext cx="523744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B6572B-ED97-AD92-B9F6-46EC21B96387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1F8E9D-8CB1-0E0A-8BBB-AEAE1716D4BA}"/>
              </a:ext>
            </a:extLst>
          </p:cNvPr>
          <p:cNvSpPr/>
          <p:nvPr/>
        </p:nvSpPr>
        <p:spPr>
          <a:xfrm>
            <a:off x="202545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ACA7609-AAD5-A857-F8E6-96B4F77D09C1}"/>
              </a:ext>
            </a:extLst>
          </p:cNvPr>
          <p:cNvSpPr/>
          <p:nvPr/>
        </p:nvSpPr>
        <p:spPr>
          <a:xfrm>
            <a:off x="317128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2ADE4B4-CE46-C96D-C97A-DA81574C48B4}"/>
              </a:ext>
            </a:extLst>
          </p:cNvPr>
          <p:cNvCxnSpPr>
            <a:cxnSpLocks/>
            <a:stCxn id="51" idx="3"/>
            <a:endCxn id="66" idx="0"/>
          </p:cNvCxnSpPr>
          <p:nvPr/>
        </p:nvCxnSpPr>
        <p:spPr>
          <a:xfrm flipH="1">
            <a:off x="2417342" y="3088004"/>
            <a:ext cx="34754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77EC44C-8D64-AF00-02CC-05A8E011A5C3}"/>
              </a:ext>
            </a:extLst>
          </p:cNvPr>
          <p:cNvCxnSpPr>
            <a:cxnSpLocks/>
            <a:stCxn id="67" idx="0"/>
            <a:endCxn id="51" idx="5"/>
          </p:cNvCxnSpPr>
          <p:nvPr/>
        </p:nvCxnSpPr>
        <p:spPr>
          <a:xfrm flipH="1" flipV="1">
            <a:off x="3319097" y="3088004"/>
            <a:ext cx="244076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385E5B3A-095C-3DB1-269C-6CCE990B0555}"/>
              </a:ext>
            </a:extLst>
          </p:cNvPr>
          <p:cNvSpPr/>
          <p:nvPr/>
        </p:nvSpPr>
        <p:spPr>
          <a:xfrm>
            <a:off x="4519556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F6C29B6-5830-3B57-326D-AC167B3270F2}"/>
              </a:ext>
            </a:extLst>
          </p:cNvPr>
          <p:cNvSpPr/>
          <p:nvPr/>
        </p:nvSpPr>
        <p:spPr>
          <a:xfrm>
            <a:off x="5475496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AD8573B-36F1-FA69-9616-ACE8CD62C5DA}"/>
              </a:ext>
            </a:extLst>
          </p:cNvPr>
          <p:cNvCxnSpPr>
            <a:cxnSpLocks/>
            <a:stCxn id="71" idx="0"/>
            <a:endCxn id="52" idx="3"/>
          </p:cNvCxnSpPr>
          <p:nvPr/>
        </p:nvCxnSpPr>
        <p:spPr>
          <a:xfrm flipV="1">
            <a:off x="4911441" y="2973224"/>
            <a:ext cx="17217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3B79F3B-017B-F64E-5C9F-1C419E3D87A7}"/>
              </a:ext>
            </a:extLst>
          </p:cNvPr>
          <p:cNvCxnSpPr>
            <a:cxnSpLocks/>
            <a:stCxn id="73" idx="0"/>
            <a:endCxn id="52" idx="5"/>
          </p:cNvCxnSpPr>
          <p:nvPr/>
        </p:nvCxnSpPr>
        <p:spPr>
          <a:xfrm flipH="1" flipV="1">
            <a:off x="5637821" y="2973224"/>
            <a:ext cx="22956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6F8FD896-BDF4-A543-6D60-8AE4CC63FB6F}"/>
              </a:ext>
            </a:extLst>
          </p:cNvPr>
          <p:cNvSpPr/>
          <p:nvPr/>
        </p:nvSpPr>
        <p:spPr>
          <a:xfrm>
            <a:off x="1569785" y="5112452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1CB20EF-07B3-5635-6DE4-411DDCF45BA5}"/>
              </a:ext>
            </a:extLst>
          </p:cNvPr>
          <p:cNvCxnSpPr>
            <a:cxnSpLocks/>
            <a:stCxn id="66" idx="3"/>
            <a:endCxn id="76" idx="0"/>
          </p:cNvCxnSpPr>
          <p:nvPr/>
        </p:nvCxnSpPr>
        <p:spPr>
          <a:xfrm flipH="1">
            <a:off x="1961670" y="4434723"/>
            <a:ext cx="178567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39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5F9BE264-484E-2F6E-B69F-7A67F6B0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5435"/>
              </p:ext>
            </p:extLst>
          </p:nvPr>
        </p:nvGraphicFramePr>
        <p:xfrm>
          <a:off x="8142192" y="169109"/>
          <a:ext cx="3471810" cy="6551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8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4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6B6572B-ED97-AD92-B9F6-46EC21B96387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1209C42-8251-0104-4315-25CBF2BD71D4}"/>
              </a:ext>
            </a:extLst>
          </p:cNvPr>
          <p:cNvSpPr/>
          <p:nvPr/>
        </p:nvSpPr>
        <p:spPr>
          <a:xfrm>
            <a:off x="3890877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B34E40A-1A36-2CC8-3000-991AD925E2F3}"/>
              </a:ext>
            </a:extLst>
          </p:cNvPr>
          <p:cNvSpPr/>
          <p:nvPr/>
        </p:nvSpPr>
        <p:spPr>
          <a:xfrm>
            <a:off x="265010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687D5A-E138-9C97-F66A-7F058C466951}"/>
              </a:ext>
            </a:extLst>
          </p:cNvPr>
          <p:cNvSpPr/>
          <p:nvPr/>
        </p:nvSpPr>
        <p:spPr>
          <a:xfrm>
            <a:off x="4968831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68DEDE-83F9-6102-6B3B-BDB5D2879769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319097" y="1893024"/>
            <a:ext cx="686560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01F04-340C-A087-0C00-403E0F721432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4559867" y="1893024"/>
            <a:ext cx="523744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8997E2CD-C774-010D-3195-C924D141083E}"/>
              </a:ext>
            </a:extLst>
          </p:cNvPr>
          <p:cNvSpPr/>
          <p:nvPr/>
        </p:nvSpPr>
        <p:spPr>
          <a:xfrm>
            <a:off x="202545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A97196-2655-5133-E936-1239F5AECF07}"/>
              </a:ext>
            </a:extLst>
          </p:cNvPr>
          <p:cNvSpPr/>
          <p:nvPr/>
        </p:nvSpPr>
        <p:spPr>
          <a:xfrm>
            <a:off x="317128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231436-44E0-36C2-F867-AB6F9A568F88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2417342" y="3088004"/>
            <a:ext cx="34754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3161BC-3F5A-5EEF-1831-A4A355027678}"/>
              </a:ext>
            </a:extLst>
          </p:cNvPr>
          <p:cNvCxnSpPr>
            <a:cxnSpLocks/>
            <a:stCxn id="8" idx="0"/>
            <a:endCxn id="3" idx="5"/>
          </p:cNvCxnSpPr>
          <p:nvPr/>
        </p:nvCxnSpPr>
        <p:spPr>
          <a:xfrm flipH="1" flipV="1">
            <a:off x="3319097" y="3088004"/>
            <a:ext cx="244076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BA36AA6-CA8B-D380-ECEA-E326C4A3D40F}"/>
              </a:ext>
            </a:extLst>
          </p:cNvPr>
          <p:cNvSpPr/>
          <p:nvPr/>
        </p:nvSpPr>
        <p:spPr>
          <a:xfrm>
            <a:off x="4519556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0829CB-0BE4-6943-F439-897811514DDB}"/>
              </a:ext>
            </a:extLst>
          </p:cNvPr>
          <p:cNvSpPr/>
          <p:nvPr/>
        </p:nvSpPr>
        <p:spPr>
          <a:xfrm>
            <a:off x="5475496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9C2F4B-BA44-EF2D-07B9-468004D62A6D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4911441" y="2973224"/>
            <a:ext cx="17217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8C7F614-C80F-2BA9-B1FF-E4D21027801E}"/>
              </a:ext>
            </a:extLst>
          </p:cNvPr>
          <p:cNvCxnSpPr>
            <a:cxnSpLocks/>
            <a:stCxn id="12" idx="0"/>
            <a:endCxn id="4" idx="5"/>
          </p:cNvCxnSpPr>
          <p:nvPr/>
        </p:nvCxnSpPr>
        <p:spPr>
          <a:xfrm flipH="1" flipV="1">
            <a:off x="5637821" y="2973224"/>
            <a:ext cx="22956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6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10">
            <a:extLst>
              <a:ext uri="{FF2B5EF4-FFF2-40B4-BE49-F238E27FC236}">
                <a16:creationId xmlns:a16="http://schemas.microsoft.com/office/drawing/2014/main" id="{5F9BE264-484E-2F6E-B69F-7A67F6B0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24954"/>
              </p:ext>
            </p:extLst>
          </p:nvPr>
        </p:nvGraphicFramePr>
        <p:xfrm>
          <a:off x="8142192" y="169109"/>
          <a:ext cx="3471810" cy="655130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89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4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41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3274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572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38068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577813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6B6572B-ED97-AD92-B9F6-46EC21B96387}"/>
              </a:ext>
            </a:extLst>
          </p:cNvPr>
          <p:cNvSpPr txBox="1"/>
          <p:nvPr/>
        </p:nvSpPr>
        <p:spPr>
          <a:xfrm>
            <a:off x="2134517" y="45055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867F74-1C5A-30C9-30D4-ACB79B37C4C1}"/>
              </a:ext>
            </a:extLst>
          </p:cNvPr>
          <p:cNvSpPr/>
          <p:nvPr/>
        </p:nvSpPr>
        <p:spPr>
          <a:xfrm>
            <a:off x="3890877" y="12240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7D8609-9D02-0622-1CD9-BAA802084F5E}"/>
              </a:ext>
            </a:extLst>
          </p:cNvPr>
          <p:cNvSpPr/>
          <p:nvPr/>
        </p:nvSpPr>
        <p:spPr>
          <a:xfrm>
            <a:off x="265010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095702B-F9FF-8FB2-AAFD-5CEFF8C5E2A4}"/>
              </a:ext>
            </a:extLst>
          </p:cNvPr>
          <p:cNvSpPr/>
          <p:nvPr/>
        </p:nvSpPr>
        <p:spPr>
          <a:xfrm>
            <a:off x="4968831" y="23042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84BF32-949E-4035-B1F0-D9B6508B1F79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319097" y="1893024"/>
            <a:ext cx="686560" cy="640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A4C93B6-129F-A24B-90E3-9237101E4476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4559867" y="1893024"/>
            <a:ext cx="523744" cy="525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863F7B4-FADF-75BF-0965-258611A58FD1}"/>
              </a:ext>
            </a:extLst>
          </p:cNvPr>
          <p:cNvSpPr/>
          <p:nvPr/>
        </p:nvSpPr>
        <p:spPr>
          <a:xfrm>
            <a:off x="2025457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E0F8F6-68B7-8921-B02B-DF37AC482B2C}"/>
              </a:ext>
            </a:extLst>
          </p:cNvPr>
          <p:cNvSpPr/>
          <p:nvPr/>
        </p:nvSpPr>
        <p:spPr>
          <a:xfrm>
            <a:off x="3171288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6708CB-B24A-10C7-6DA3-E848D3AA111A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2417342" y="3088004"/>
            <a:ext cx="347545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6FB983-4B86-C11D-1F21-971FE13CBBBA}"/>
              </a:ext>
            </a:extLst>
          </p:cNvPr>
          <p:cNvCxnSpPr>
            <a:cxnSpLocks/>
            <a:stCxn id="8" idx="0"/>
            <a:endCxn id="3" idx="5"/>
          </p:cNvCxnSpPr>
          <p:nvPr/>
        </p:nvCxnSpPr>
        <p:spPr>
          <a:xfrm flipH="1" flipV="1">
            <a:off x="3319097" y="3088004"/>
            <a:ext cx="244076" cy="677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4027C98-5ADA-A60B-B758-C438021EF666}"/>
              </a:ext>
            </a:extLst>
          </p:cNvPr>
          <p:cNvSpPr/>
          <p:nvPr/>
        </p:nvSpPr>
        <p:spPr>
          <a:xfrm>
            <a:off x="4519556" y="3765733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631E-B311-23EB-51C6-14BD5EED9F75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V="1">
            <a:off x="4911441" y="2973224"/>
            <a:ext cx="172170" cy="792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9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2733037" y="68973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8789437" y="6811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717487" y="4074506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7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8789437" y="5349981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2733037" y="5349981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516807" y="1073019"/>
            <a:ext cx="5272630" cy="8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181322" y="1464904"/>
            <a:ext cx="0" cy="3885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72" idx="7"/>
          </p:cNvCxnSpPr>
          <p:nvPr/>
        </p:nvCxnSpPr>
        <p:spPr>
          <a:xfrm flipH="1">
            <a:off x="7827299" y="1350124"/>
            <a:ext cx="1076918" cy="1756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cxnSpLocks/>
          </p:cNvCxnSpPr>
          <p:nvPr/>
        </p:nvCxnSpPr>
        <p:spPr>
          <a:xfrm>
            <a:off x="7855860" y="3660424"/>
            <a:ext cx="1076918" cy="1804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cxnSpLocks/>
            <a:stCxn id="69" idx="3"/>
            <a:endCxn id="9" idx="7"/>
          </p:cNvCxnSpPr>
          <p:nvPr/>
        </p:nvCxnSpPr>
        <p:spPr>
          <a:xfrm flipH="1">
            <a:off x="3402027" y="3696291"/>
            <a:ext cx="1000691" cy="176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cxnSpLocks/>
          </p:cNvCxnSpPr>
          <p:nvPr/>
        </p:nvCxnSpPr>
        <p:spPr>
          <a:xfrm>
            <a:off x="3545368" y="5741866"/>
            <a:ext cx="5272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124922" y="1473509"/>
            <a:ext cx="0" cy="387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ECC8887-1AA9-88B2-1623-D7F57B8A7920}"/>
              </a:ext>
            </a:extLst>
          </p:cNvPr>
          <p:cNvSpPr txBox="1"/>
          <p:nvPr/>
        </p:nvSpPr>
        <p:spPr>
          <a:xfrm>
            <a:off x="2599993" y="3191998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6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4E5204-F09F-A704-CDF8-5C10559F2349}"/>
              </a:ext>
            </a:extLst>
          </p:cNvPr>
          <p:cNvSpPr txBox="1"/>
          <p:nvPr/>
        </p:nvSpPr>
        <p:spPr>
          <a:xfrm>
            <a:off x="5121659" y="2350853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8</a:t>
            </a:r>
            <a:endParaRPr lang="ko-KR" altLang="en-US" sz="2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A879BA-E1A6-8B42-83C6-B3729AA9D7C9}"/>
              </a:ext>
            </a:extLst>
          </p:cNvPr>
          <p:cNvSpPr txBox="1"/>
          <p:nvPr/>
        </p:nvSpPr>
        <p:spPr>
          <a:xfrm>
            <a:off x="6770314" y="2376356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5</a:t>
            </a:r>
            <a:endParaRPr lang="ko-KR" altLang="en-US" sz="2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EABCF2-25F5-05A5-BAD9-D10A6FE8244E}"/>
              </a:ext>
            </a:extLst>
          </p:cNvPr>
          <p:cNvSpPr txBox="1"/>
          <p:nvPr/>
        </p:nvSpPr>
        <p:spPr>
          <a:xfrm>
            <a:off x="6893135" y="4035504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9</a:t>
            </a:r>
            <a:endParaRPr lang="ko-KR" altLang="en-US" sz="2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EF21E4-6DB9-A507-D4FE-7694FD74A8EE}"/>
              </a:ext>
            </a:extLst>
          </p:cNvPr>
          <p:cNvSpPr txBox="1"/>
          <p:nvPr/>
        </p:nvSpPr>
        <p:spPr>
          <a:xfrm>
            <a:off x="4915452" y="4088176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725226-5800-E1FC-2B5D-CE05BE07AC38}"/>
              </a:ext>
            </a:extLst>
          </p:cNvPr>
          <p:cNvSpPr txBox="1"/>
          <p:nvPr/>
        </p:nvSpPr>
        <p:spPr>
          <a:xfrm>
            <a:off x="3572958" y="4267104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3</a:t>
            </a:r>
            <a:endParaRPr lang="ko-KR" altLang="en-US" sz="2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12E038-8D1F-7097-E59B-D7CEDCEEACED}"/>
              </a:ext>
            </a:extLst>
          </p:cNvPr>
          <p:cNvSpPr txBox="1"/>
          <p:nvPr/>
        </p:nvSpPr>
        <p:spPr>
          <a:xfrm>
            <a:off x="5905297" y="577348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11</a:t>
            </a:r>
            <a:endParaRPr lang="ko-KR" altLang="en-US" sz="2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DFB380-7EEB-5DAA-07DB-DEA6935814C2}"/>
              </a:ext>
            </a:extLst>
          </p:cNvPr>
          <p:cNvSpPr txBox="1"/>
          <p:nvPr/>
        </p:nvSpPr>
        <p:spPr>
          <a:xfrm>
            <a:off x="3567147" y="2249261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</a:t>
            </a:r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1A4AF7E-A502-F953-EA23-1F93A8FE1B0C}"/>
              </a:ext>
            </a:extLst>
          </p:cNvPr>
          <p:cNvSpPr/>
          <p:nvPr/>
        </p:nvSpPr>
        <p:spPr>
          <a:xfrm>
            <a:off x="4287938" y="3027301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8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5D5086C-3565-5D25-44E0-3048CBA13D63}"/>
              </a:ext>
            </a:extLst>
          </p:cNvPr>
          <p:cNvSpPr/>
          <p:nvPr/>
        </p:nvSpPr>
        <p:spPr>
          <a:xfrm>
            <a:off x="7158309" y="299143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6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9604D3-4E1A-39F3-7274-6F2C15CEDBC7}"/>
              </a:ext>
            </a:extLst>
          </p:cNvPr>
          <p:cNvCxnSpPr>
            <a:cxnSpLocks/>
            <a:stCxn id="4" idx="5"/>
            <a:endCxn id="69" idx="1"/>
          </p:cNvCxnSpPr>
          <p:nvPr/>
        </p:nvCxnSpPr>
        <p:spPr>
          <a:xfrm>
            <a:off x="3402027" y="1358729"/>
            <a:ext cx="1000691" cy="1783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DD6F4EC-2400-2639-94EF-B5F8C7507C86}"/>
              </a:ext>
            </a:extLst>
          </p:cNvPr>
          <p:cNvCxnSpPr>
            <a:cxnSpLocks/>
          </p:cNvCxnSpPr>
          <p:nvPr/>
        </p:nvCxnSpPr>
        <p:spPr>
          <a:xfrm flipH="1">
            <a:off x="4968631" y="2385533"/>
            <a:ext cx="760559" cy="720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432C4-37B4-6F54-16DD-DD3F56878637}"/>
              </a:ext>
            </a:extLst>
          </p:cNvPr>
          <p:cNvCxnSpPr>
            <a:cxnSpLocks/>
            <a:stCxn id="6" idx="2"/>
            <a:endCxn id="69" idx="5"/>
          </p:cNvCxnSpPr>
          <p:nvPr/>
        </p:nvCxnSpPr>
        <p:spPr>
          <a:xfrm flipH="1" flipV="1">
            <a:off x="4956928" y="3696291"/>
            <a:ext cx="760559" cy="770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C82B0CB-2CDD-5A52-135E-3B0352331B37}"/>
              </a:ext>
            </a:extLst>
          </p:cNvPr>
          <p:cNvCxnSpPr>
            <a:cxnSpLocks/>
            <a:stCxn id="53" idx="6"/>
            <a:endCxn id="72" idx="1"/>
          </p:cNvCxnSpPr>
          <p:nvPr/>
        </p:nvCxnSpPr>
        <p:spPr>
          <a:xfrm>
            <a:off x="6501257" y="2421400"/>
            <a:ext cx="771832" cy="684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A513D4-1BD2-C49D-8657-6A483630547A}"/>
              </a:ext>
            </a:extLst>
          </p:cNvPr>
          <p:cNvCxnSpPr>
            <a:cxnSpLocks/>
            <a:stCxn id="6" idx="6"/>
            <a:endCxn id="72" idx="3"/>
          </p:cNvCxnSpPr>
          <p:nvPr/>
        </p:nvCxnSpPr>
        <p:spPr>
          <a:xfrm flipV="1">
            <a:off x="6501257" y="3660424"/>
            <a:ext cx="771832" cy="805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D750B0B-4944-8221-3E72-BD67D31E4AB0}"/>
              </a:ext>
            </a:extLst>
          </p:cNvPr>
          <p:cNvSpPr txBox="1"/>
          <p:nvPr/>
        </p:nvSpPr>
        <p:spPr>
          <a:xfrm>
            <a:off x="9167071" y="3191998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4</a:t>
            </a:r>
            <a:endParaRPr lang="ko-KR" altLang="en-US" sz="2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007E60-83D6-C4ED-9438-BCFA98D86862}"/>
              </a:ext>
            </a:extLst>
          </p:cNvPr>
          <p:cNvSpPr txBox="1"/>
          <p:nvPr/>
        </p:nvSpPr>
        <p:spPr>
          <a:xfrm>
            <a:off x="5905297" y="62632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E560C9D-D02E-1A99-88C9-185DA71EBF7A}"/>
              </a:ext>
            </a:extLst>
          </p:cNvPr>
          <p:cNvSpPr txBox="1"/>
          <p:nvPr/>
        </p:nvSpPr>
        <p:spPr>
          <a:xfrm>
            <a:off x="8270188" y="4208215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7</a:t>
            </a:r>
            <a:endParaRPr lang="ko-KR" altLang="en-US" sz="2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4E93F4-1F49-837C-7888-D155FDF160F8}"/>
              </a:ext>
            </a:extLst>
          </p:cNvPr>
          <p:cNvSpPr txBox="1"/>
          <p:nvPr/>
        </p:nvSpPr>
        <p:spPr>
          <a:xfrm>
            <a:off x="8404549" y="216091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</a:t>
            </a:r>
            <a:endParaRPr lang="ko-KR" altLang="en-US" sz="2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78ADC88-59C2-BCD4-5745-0AF993F5A9B6}"/>
              </a:ext>
            </a:extLst>
          </p:cNvPr>
          <p:cNvSpPr/>
          <p:nvPr/>
        </p:nvSpPr>
        <p:spPr>
          <a:xfrm>
            <a:off x="5717487" y="20295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8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AF361DA-3DF0-9922-AABA-ECEF22FAF8CB}"/>
              </a:ext>
            </a:extLst>
          </p:cNvPr>
          <p:cNvSpPr/>
          <p:nvPr/>
        </p:nvSpPr>
        <p:spPr>
          <a:xfrm rot="1358467">
            <a:off x="3042437" y="1014040"/>
            <a:ext cx="148097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9D4A3D-76CB-A9D1-2C7C-9C0D8B5FE1A3}"/>
              </a:ext>
            </a:extLst>
          </p:cNvPr>
          <p:cNvSpPr/>
          <p:nvPr/>
        </p:nvSpPr>
        <p:spPr>
          <a:xfrm>
            <a:off x="2530328" y="2734692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C2FF09-2438-DC69-A812-A65D3A235A79}"/>
              </a:ext>
            </a:extLst>
          </p:cNvPr>
          <p:cNvSpPr/>
          <p:nvPr/>
        </p:nvSpPr>
        <p:spPr>
          <a:xfrm>
            <a:off x="3499815" y="43703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3816222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a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6298164" y="755779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b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299789" y="303711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g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00F94-5FE6-65CE-8DFB-0017641A4605}"/>
              </a:ext>
            </a:extLst>
          </p:cNvPr>
          <p:cNvSpPr/>
          <p:nvPr/>
        </p:nvSpPr>
        <p:spPr>
          <a:xfrm>
            <a:off x="8092750" y="287012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c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6774025" y="5248470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d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4208107" y="5248470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e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9F5C61-4516-4434-2C0C-47CE859FB361}"/>
              </a:ext>
            </a:extLst>
          </p:cNvPr>
          <p:cNvSpPr/>
          <p:nvPr/>
        </p:nvSpPr>
        <p:spPr>
          <a:xfrm>
            <a:off x="2845838" y="30371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f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99992" y="1147664"/>
            <a:ext cx="16981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C34C17-1849-4729-5F49-996E84501F02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H="1">
            <a:off x="3237723" y="1424769"/>
            <a:ext cx="693279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67154" y="1424769"/>
            <a:ext cx="1240376" cy="1560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691674" y="1424769"/>
            <a:ext cx="721270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968779" y="3706105"/>
            <a:ext cx="920026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C027-3ED9-C892-6426-F298A86693B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443015" y="3539115"/>
            <a:ext cx="764515" cy="1824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877097" y="3706105"/>
            <a:ext cx="537472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991877" y="5640355"/>
            <a:ext cx="1782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3237723" y="3820885"/>
            <a:ext cx="1085164" cy="1542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CFA4C2-20C2-67FD-AA31-D12B0422F08D}"/>
              </a:ext>
            </a:extLst>
          </p:cNvPr>
          <p:cNvSpPr txBox="1"/>
          <p:nvPr/>
        </p:nvSpPr>
        <p:spPr>
          <a:xfrm>
            <a:off x="3191668" y="183550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159DC-B1E4-2C1E-B80F-7BA4351E7602}"/>
              </a:ext>
            </a:extLst>
          </p:cNvPr>
          <p:cNvSpPr txBox="1"/>
          <p:nvPr/>
        </p:nvSpPr>
        <p:spPr>
          <a:xfrm>
            <a:off x="5273802" y="78006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29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63768-9B37-69EC-A2AF-A4CE1DAD36F6}"/>
              </a:ext>
            </a:extLst>
          </p:cNvPr>
          <p:cNvSpPr txBox="1"/>
          <p:nvPr/>
        </p:nvSpPr>
        <p:spPr>
          <a:xfrm>
            <a:off x="5549500" y="188401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15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ED06C-0F87-F6AB-93F8-956FFA456C9D}"/>
              </a:ext>
            </a:extLst>
          </p:cNvPr>
          <p:cNvSpPr txBox="1"/>
          <p:nvPr/>
        </p:nvSpPr>
        <p:spPr>
          <a:xfrm>
            <a:off x="7661182" y="194658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16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71E06-D68A-625D-07C0-E57AD965C019}"/>
              </a:ext>
            </a:extLst>
          </p:cNvPr>
          <p:cNvSpPr txBox="1"/>
          <p:nvPr/>
        </p:nvSpPr>
        <p:spPr>
          <a:xfrm>
            <a:off x="7868966" y="433473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6026C-560A-0910-D955-3523EEB94445}"/>
              </a:ext>
            </a:extLst>
          </p:cNvPr>
          <p:cNvSpPr txBox="1"/>
          <p:nvPr/>
        </p:nvSpPr>
        <p:spPr>
          <a:xfrm>
            <a:off x="6315947" y="422423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18</a:t>
            </a:r>
            <a:endParaRPr lang="ko-KR" alt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C2218-5B24-F2C4-E7D4-F2CC632A9BD0}"/>
              </a:ext>
            </a:extLst>
          </p:cNvPr>
          <p:cNvSpPr txBox="1"/>
          <p:nvPr/>
        </p:nvSpPr>
        <p:spPr>
          <a:xfrm>
            <a:off x="4742179" y="423919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25</a:t>
            </a:r>
            <a:endParaRPr lang="ko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9E190-A124-5AE2-7ABE-ED6D7B460867}"/>
              </a:ext>
            </a:extLst>
          </p:cNvPr>
          <p:cNvSpPr txBox="1"/>
          <p:nvPr/>
        </p:nvSpPr>
        <p:spPr>
          <a:xfrm>
            <a:off x="5620513" y="5700770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22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AA3CA-7109-2909-807A-0CA57F33ABF4}"/>
              </a:ext>
            </a:extLst>
          </p:cNvPr>
          <p:cNvSpPr txBox="1"/>
          <p:nvPr/>
        </p:nvSpPr>
        <p:spPr>
          <a:xfrm>
            <a:off x="3342365" y="449700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27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4889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1EE10DE-3FF4-5DA4-97C6-6B58D3D118D9}"/>
              </a:ext>
            </a:extLst>
          </p:cNvPr>
          <p:cNvSpPr/>
          <p:nvPr/>
        </p:nvSpPr>
        <p:spPr>
          <a:xfrm rot="19673168">
            <a:off x="3219575" y="3329744"/>
            <a:ext cx="140062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06DB7DA-06C4-04C1-A9DD-FED707E006F7}"/>
              </a:ext>
            </a:extLst>
          </p:cNvPr>
          <p:cNvSpPr/>
          <p:nvPr/>
        </p:nvSpPr>
        <p:spPr>
          <a:xfrm>
            <a:off x="3872666" y="4924831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81A8779-FF0B-747E-015B-A63A8FEF9F57}"/>
              </a:ext>
            </a:extLst>
          </p:cNvPr>
          <p:cNvSpPr/>
          <p:nvPr/>
        </p:nvSpPr>
        <p:spPr>
          <a:xfrm rot="1358467">
            <a:off x="3042437" y="1014040"/>
            <a:ext cx="148097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130C7F9-2F9A-28E4-1EFF-26DD3C706232}"/>
              </a:ext>
            </a:extLst>
          </p:cNvPr>
          <p:cNvSpPr/>
          <p:nvPr/>
        </p:nvSpPr>
        <p:spPr>
          <a:xfrm>
            <a:off x="2530328" y="2734692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03BF593-F0E5-DBD9-4453-D6215004E884}"/>
              </a:ext>
            </a:extLst>
          </p:cNvPr>
          <p:cNvSpPr/>
          <p:nvPr/>
        </p:nvSpPr>
        <p:spPr>
          <a:xfrm>
            <a:off x="3499815" y="43703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3816222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a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6298164" y="755779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b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299789" y="303711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g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00F94-5FE6-65CE-8DFB-0017641A4605}"/>
              </a:ext>
            </a:extLst>
          </p:cNvPr>
          <p:cNvSpPr/>
          <p:nvPr/>
        </p:nvSpPr>
        <p:spPr>
          <a:xfrm>
            <a:off x="8092750" y="287012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c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6774025" y="5248470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d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4208107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e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9F5C61-4516-4434-2C0C-47CE859FB361}"/>
              </a:ext>
            </a:extLst>
          </p:cNvPr>
          <p:cNvSpPr/>
          <p:nvPr/>
        </p:nvSpPr>
        <p:spPr>
          <a:xfrm>
            <a:off x="2845838" y="30371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f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99992" y="1147664"/>
            <a:ext cx="16981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C34C17-1849-4729-5F49-996E84501F02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H="1">
            <a:off x="3237723" y="1424769"/>
            <a:ext cx="693279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67154" y="1424769"/>
            <a:ext cx="1240376" cy="1560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691674" y="1424769"/>
            <a:ext cx="721270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968779" y="3706105"/>
            <a:ext cx="920026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C027-3ED9-C892-6426-F298A86693B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443015" y="3539115"/>
            <a:ext cx="764515" cy="1824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877097" y="3706105"/>
            <a:ext cx="537472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991877" y="5640355"/>
            <a:ext cx="1782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3237723" y="3820885"/>
            <a:ext cx="1085164" cy="1542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E81984-7923-EE0F-8999-6A230493A3DC}"/>
              </a:ext>
            </a:extLst>
          </p:cNvPr>
          <p:cNvSpPr txBox="1"/>
          <p:nvPr/>
        </p:nvSpPr>
        <p:spPr>
          <a:xfrm>
            <a:off x="3191668" y="183550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A1A67-2BE5-D31B-C9DE-D60DFF8B40B7}"/>
              </a:ext>
            </a:extLst>
          </p:cNvPr>
          <p:cNvSpPr txBox="1"/>
          <p:nvPr/>
        </p:nvSpPr>
        <p:spPr>
          <a:xfrm>
            <a:off x="5273802" y="78006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29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D1E6D-F389-EE7E-C6B2-75F557A6BAB0}"/>
              </a:ext>
            </a:extLst>
          </p:cNvPr>
          <p:cNvSpPr txBox="1"/>
          <p:nvPr/>
        </p:nvSpPr>
        <p:spPr>
          <a:xfrm>
            <a:off x="5549500" y="188401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15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9C91-CA77-08F1-D03C-4EDD88373F42}"/>
              </a:ext>
            </a:extLst>
          </p:cNvPr>
          <p:cNvSpPr txBox="1"/>
          <p:nvPr/>
        </p:nvSpPr>
        <p:spPr>
          <a:xfrm>
            <a:off x="7661182" y="194658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16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FBA811-5F2F-D5C1-93EB-6574DCE66414}"/>
              </a:ext>
            </a:extLst>
          </p:cNvPr>
          <p:cNvSpPr txBox="1"/>
          <p:nvPr/>
        </p:nvSpPr>
        <p:spPr>
          <a:xfrm>
            <a:off x="7868966" y="433473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396BE-EB0E-0800-4E55-54DB32E3F2F0}"/>
              </a:ext>
            </a:extLst>
          </p:cNvPr>
          <p:cNvSpPr txBox="1"/>
          <p:nvPr/>
        </p:nvSpPr>
        <p:spPr>
          <a:xfrm>
            <a:off x="6315947" y="422423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18</a:t>
            </a:r>
            <a:endParaRPr lang="ko-KR" alt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84805-D485-A120-0B81-9C7209EF14DF}"/>
              </a:ext>
            </a:extLst>
          </p:cNvPr>
          <p:cNvSpPr txBox="1"/>
          <p:nvPr/>
        </p:nvSpPr>
        <p:spPr>
          <a:xfrm>
            <a:off x="4742179" y="423919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25</a:t>
            </a:r>
            <a:endParaRPr lang="ko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88B2D-D7A9-B27A-2423-65C1D7171085}"/>
              </a:ext>
            </a:extLst>
          </p:cNvPr>
          <p:cNvSpPr txBox="1"/>
          <p:nvPr/>
        </p:nvSpPr>
        <p:spPr>
          <a:xfrm>
            <a:off x="5620513" y="5700770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22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7E48E7-1782-6500-EDCD-A40CFF1F306B}"/>
              </a:ext>
            </a:extLst>
          </p:cNvPr>
          <p:cNvSpPr txBox="1"/>
          <p:nvPr/>
        </p:nvSpPr>
        <p:spPr>
          <a:xfrm>
            <a:off x="3342365" y="449700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27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7576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DFFE005-5FC8-E8D1-E3B9-A361BDE529D2}"/>
              </a:ext>
            </a:extLst>
          </p:cNvPr>
          <p:cNvSpPr/>
          <p:nvPr/>
        </p:nvSpPr>
        <p:spPr>
          <a:xfrm rot="16200000">
            <a:off x="5154159" y="4412161"/>
            <a:ext cx="1470742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15FC420-034B-6884-D6BD-DB2024542806}"/>
              </a:ext>
            </a:extLst>
          </p:cNvPr>
          <p:cNvSpPr/>
          <p:nvPr/>
        </p:nvSpPr>
        <p:spPr>
          <a:xfrm>
            <a:off x="6463679" y="4924831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24C328-8DE3-EE3D-6CC2-5B1E0401C685}"/>
              </a:ext>
            </a:extLst>
          </p:cNvPr>
          <p:cNvSpPr/>
          <p:nvPr/>
        </p:nvSpPr>
        <p:spPr>
          <a:xfrm rot="19673168">
            <a:off x="3219575" y="3329744"/>
            <a:ext cx="140062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E4274C3-079D-C158-A1DD-FCDE8972D035}"/>
              </a:ext>
            </a:extLst>
          </p:cNvPr>
          <p:cNvSpPr/>
          <p:nvPr/>
        </p:nvSpPr>
        <p:spPr>
          <a:xfrm>
            <a:off x="3872666" y="4924831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FA7E07-628D-15F3-190A-EA0125F805D2}"/>
              </a:ext>
            </a:extLst>
          </p:cNvPr>
          <p:cNvSpPr/>
          <p:nvPr/>
        </p:nvSpPr>
        <p:spPr>
          <a:xfrm rot="1358467">
            <a:off x="3042437" y="1014040"/>
            <a:ext cx="148097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7FA5BE-33F5-842D-A3C7-55606E81A8F8}"/>
              </a:ext>
            </a:extLst>
          </p:cNvPr>
          <p:cNvSpPr/>
          <p:nvPr/>
        </p:nvSpPr>
        <p:spPr>
          <a:xfrm>
            <a:off x="2530328" y="2734692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63BA2C-0F8F-5D6E-3AD5-130D189D73FF}"/>
              </a:ext>
            </a:extLst>
          </p:cNvPr>
          <p:cNvSpPr/>
          <p:nvPr/>
        </p:nvSpPr>
        <p:spPr>
          <a:xfrm>
            <a:off x="3499815" y="43703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3816222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a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6298164" y="755779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b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299789" y="303711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g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00F94-5FE6-65CE-8DFB-0017641A4605}"/>
              </a:ext>
            </a:extLst>
          </p:cNvPr>
          <p:cNvSpPr/>
          <p:nvPr/>
        </p:nvSpPr>
        <p:spPr>
          <a:xfrm>
            <a:off x="8092750" y="287012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c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6774025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d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4208107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e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9F5C61-4516-4434-2C0C-47CE859FB361}"/>
              </a:ext>
            </a:extLst>
          </p:cNvPr>
          <p:cNvSpPr/>
          <p:nvPr/>
        </p:nvSpPr>
        <p:spPr>
          <a:xfrm>
            <a:off x="2845838" y="30371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f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99992" y="1147664"/>
            <a:ext cx="16981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C34C17-1849-4729-5F49-996E84501F02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H="1">
            <a:off x="3237723" y="1424769"/>
            <a:ext cx="693279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67154" y="1424769"/>
            <a:ext cx="1240376" cy="1560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691674" y="1424769"/>
            <a:ext cx="721270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968779" y="3706105"/>
            <a:ext cx="920026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C027-3ED9-C892-6426-F298A86693B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443015" y="3539115"/>
            <a:ext cx="764515" cy="1824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877097" y="3706105"/>
            <a:ext cx="537472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991877" y="5640355"/>
            <a:ext cx="1782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3237723" y="3820885"/>
            <a:ext cx="1085164" cy="1542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C08C82-1C61-144A-D0E0-670035FDFF81}"/>
              </a:ext>
            </a:extLst>
          </p:cNvPr>
          <p:cNvSpPr txBox="1"/>
          <p:nvPr/>
        </p:nvSpPr>
        <p:spPr>
          <a:xfrm>
            <a:off x="3191668" y="183550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38FA7-6F8D-9E96-2AB5-E3BE2D350823}"/>
              </a:ext>
            </a:extLst>
          </p:cNvPr>
          <p:cNvSpPr txBox="1"/>
          <p:nvPr/>
        </p:nvSpPr>
        <p:spPr>
          <a:xfrm>
            <a:off x="5273802" y="78006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29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208DE-459D-56B0-8E54-872DA426CEFC}"/>
              </a:ext>
            </a:extLst>
          </p:cNvPr>
          <p:cNvSpPr txBox="1"/>
          <p:nvPr/>
        </p:nvSpPr>
        <p:spPr>
          <a:xfrm>
            <a:off x="5549500" y="188401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15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B9024-87A0-253C-2357-DCFA36B0B80D}"/>
              </a:ext>
            </a:extLst>
          </p:cNvPr>
          <p:cNvSpPr txBox="1"/>
          <p:nvPr/>
        </p:nvSpPr>
        <p:spPr>
          <a:xfrm>
            <a:off x="7661182" y="194658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16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A7D9E-23D0-9717-652E-564D80C149BE}"/>
              </a:ext>
            </a:extLst>
          </p:cNvPr>
          <p:cNvSpPr txBox="1"/>
          <p:nvPr/>
        </p:nvSpPr>
        <p:spPr>
          <a:xfrm>
            <a:off x="7868966" y="433473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999A6-CCEA-CA81-C50A-C4A154647764}"/>
              </a:ext>
            </a:extLst>
          </p:cNvPr>
          <p:cNvSpPr txBox="1"/>
          <p:nvPr/>
        </p:nvSpPr>
        <p:spPr>
          <a:xfrm>
            <a:off x="6315947" y="422423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18</a:t>
            </a:r>
            <a:endParaRPr lang="ko-KR" alt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934FC-DF5E-B022-A3E3-061608BB43B7}"/>
              </a:ext>
            </a:extLst>
          </p:cNvPr>
          <p:cNvSpPr txBox="1"/>
          <p:nvPr/>
        </p:nvSpPr>
        <p:spPr>
          <a:xfrm>
            <a:off x="4742179" y="423919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25</a:t>
            </a:r>
            <a:endParaRPr lang="ko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B0855-2984-9813-9590-C1D995A9C825}"/>
              </a:ext>
            </a:extLst>
          </p:cNvPr>
          <p:cNvSpPr txBox="1"/>
          <p:nvPr/>
        </p:nvSpPr>
        <p:spPr>
          <a:xfrm>
            <a:off x="5620513" y="5700770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22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649D0-F766-8C60-0D10-37132B176F91}"/>
              </a:ext>
            </a:extLst>
          </p:cNvPr>
          <p:cNvSpPr txBox="1"/>
          <p:nvPr/>
        </p:nvSpPr>
        <p:spPr>
          <a:xfrm>
            <a:off x="3342365" y="449700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27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3259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08559-03F0-C1D5-A679-A6CB9A4B3B88}"/>
              </a:ext>
            </a:extLst>
          </p:cNvPr>
          <p:cNvSpPr/>
          <p:nvPr/>
        </p:nvSpPr>
        <p:spPr>
          <a:xfrm rot="1725510">
            <a:off x="7151238" y="3245308"/>
            <a:ext cx="1402773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468BAC6-88CB-BDCB-83DF-3B0105323D35}"/>
              </a:ext>
            </a:extLst>
          </p:cNvPr>
          <p:cNvSpPr/>
          <p:nvPr/>
        </p:nvSpPr>
        <p:spPr>
          <a:xfrm>
            <a:off x="7770057" y="2523574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82D2D75-8E23-6D26-5AC8-60AF807AD139}"/>
              </a:ext>
            </a:extLst>
          </p:cNvPr>
          <p:cNvSpPr/>
          <p:nvPr/>
        </p:nvSpPr>
        <p:spPr>
          <a:xfrm rot="16200000">
            <a:off x="5154159" y="4412161"/>
            <a:ext cx="1470742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89FCEE-5426-4E72-BCA9-A269019F15F0}"/>
              </a:ext>
            </a:extLst>
          </p:cNvPr>
          <p:cNvSpPr/>
          <p:nvPr/>
        </p:nvSpPr>
        <p:spPr>
          <a:xfrm>
            <a:off x="6463679" y="4924831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37ABE0-8AB1-6CB8-0866-F286412F36F9}"/>
              </a:ext>
            </a:extLst>
          </p:cNvPr>
          <p:cNvSpPr/>
          <p:nvPr/>
        </p:nvSpPr>
        <p:spPr>
          <a:xfrm rot="19673168">
            <a:off x="3219575" y="3329744"/>
            <a:ext cx="140062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4587178-6E4E-36C4-ACC8-3DF66193E65B}"/>
              </a:ext>
            </a:extLst>
          </p:cNvPr>
          <p:cNvSpPr/>
          <p:nvPr/>
        </p:nvSpPr>
        <p:spPr>
          <a:xfrm>
            <a:off x="3872666" y="4924831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0E5B45F-6D47-7DDA-F731-CF8D3F68AED9}"/>
              </a:ext>
            </a:extLst>
          </p:cNvPr>
          <p:cNvSpPr/>
          <p:nvPr/>
        </p:nvSpPr>
        <p:spPr>
          <a:xfrm rot="1358467">
            <a:off x="3042437" y="1014040"/>
            <a:ext cx="148097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914224-6D7D-19AF-9B39-F13769BA447B}"/>
              </a:ext>
            </a:extLst>
          </p:cNvPr>
          <p:cNvSpPr/>
          <p:nvPr/>
        </p:nvSpPr>
        <p:spPr>
          <a:xfrm>
            <a:off x="2530328" y="2734692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6A928F5-AB0E-2098-5DCF-10B3505FE91B}"/>
              </a:ext>
            </a:extLst>
          </p:cNvPr>
          <p:cNvSpPr/>
          <p:nvPr/>
        </p:nvSpPr>
        <p:spPr>
          <a:xfrm>
            <a:off x="3499815" y="43703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3816222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a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6298164" y="755779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b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299789" y="303711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g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00F94-5FE6-65CE-8DFB-0017641A4605}"/>
              </a:ext>
            </a:extLst>
          </p:cNvPr>
          <p:cNvSpPr/>
          <p:nvPr/>
        </p:nvSpPr>
        <p:spPr>
          <a:xfrm>
            <a:off x="8092750" y="287012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c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6774025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d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4208107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e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9F5C61-4516-4434-2C0C-47CE859FB361}"/>
              </a:ext>
            </a:extLst>
          </p:cNvPr>
          <p:cNvSpPr/>
          <p:nvPr/>
        </p:nvSpPr>
        <p:spPr>
          <a:xfrm>
            <a:off x="2845838" y="30371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f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99992" y="1147664"/>
            <a:ext cx="16981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C34C17-1849-4729-5F49-996E84501F02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H="1">
            <a:off x="3237723" y="1424769"/>
            <a:ext cx="693279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67154" y="1424769"/>
            <a:ext cx="1240376" cy="1560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691674" y="1424769"/>
            <a:ext cx="721270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968779" y="3706105"/>
            <a:ext cx="920026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C027-3ED9-C892-6426-F298A86693B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443015" y="3539115"/>
            <a:ext cx="764515" cy="1824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877097" y="3706105"/>
            <a:ext cx="537472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991877" y="5640355"/>
            <a:ext cx="1782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3237723" y="3820885"/>
            <a:ext cx="1085164" cy="1542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AB0DF-FDD5-48C8-9C16-3DC1D78498EA}"/>
              </a:ext>
            </a:extLst>
          </p:cNvPr>
          <p:cNvSpPr txBox="1"/>
          <p:nvPr/>
        </p:nvSpPr>
        <p:spPr>
          <a:xfrm>
            <a:off x="3191668" y="183550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6B056-E2EA-EB83-5130-124EEB7217A5}"/>
              </a:ext>
            </a:extLst>
          </p:cNvPr>
          <p:cNvSpPr txBox="1"/>
          <p:nvPr/>
        </p:nvSpPr>
        <p:spPr>
          <a:xfrm>
            <a:off x="5273802" y="78006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29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9135E-6936-AE09-88DF-9AFA3E61C25F}"/>
              </a:ext>
            </a:extLst>
          </p:cNvPr>
          <p:cNvSpPr txBox="1"/>
          <p:nvPr/>
        </p:nvSpPr>
        <p:spPr>
          <a:xfrm>
            <a:off x="5549500" y="188401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15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EEA2C-5F80-0E3A-CB76-4BF1895B239F}"/>
              </a:ext>
            </a:extLst>
          </p:cNvPr>
          <p:cNvSpPr txBox="1"/>
          <p:nvPr/>
        </p:nvSpPr>
        <p:spPr>
          <a:xfrm>
            <a:off x="7661182" y="194658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16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F0EB8-FC57-4FD8-53D3-096935AC6A7B}"/>
              </a:ext>
            </a:extLst>
          </p:cNvPr>
          <p:cNvSpPr txBox="1"/>
          <p:nvPr/>
        </p:nvSpPr>
        <p:spPr>
          <a:xfrm>
            <a:off x="7868966" y="433473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A8197-A299-821D-3E90-391A0CADC8DF}"/>
              </a:ext>
            </a:extLst>
          </p:cNvPr>
          <p:cNvSpPr txBox="1"/>
          <p:nvPr/>
        </p:nvSpPr>
        <p:spPr>
          <a:xfrm>
            <a:off x="6315947" y="422423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18</a:t>
            </a:r>
            <a:endParaRPr lang="ko-KR" alt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9CB11-7F2A-2E89-206E-8784180C4F0F}"/>
              </a:ext>
            </a:extLst>
          </p:cNvPr>
          <p:cNvSpPr txBox="1"/>
          <p:nvPr/>
        </p:nvSpPr>
        <p:spPr>
          <a:xfrm>
            <a:off x="4742179" y="423919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25</a:t>
            </a:r>
            <a:endParaRPr lang="ko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E0428-5355-A69D-5BB2-0B8FBE03BE31}"/>
              </a:ext>
            </a:extLst>
          </p:cNvPr>
          <p:cNvSpPr txBox="1"/>
          <p:nvPr/>
        </p:nvSpPr>
        <p:spPr>
          <a:xfrm>
            <a:off x="5620513" y="5700770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22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10197-D43A-ABA8-A3E1-B882BA021BE7}"/>
              </a:ext>
            </a:extLst>
          </p:cNvPr>
          <p:cNvSpPr txBox="1"/>
          <p:nvPr/>
        </p:nvSpPr>
        <p:spPr>
          <a:xfrm>
            <a:off x="3342365" y="449700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27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2315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C1325CA-B335-9C56-F264-2A081A0DD3AD}"/>
              </a:ext>
            </a:extLst>
          </p:cNvPr>
          <p:cNvSpPr/>
          <p:nvPr/>
        </p:nvSpPr>
        <p:spPr>
          <a:xfrm rot="19226387">
            <a:off x="6856354" y="872103"/>
            <a:ext cx="1402882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B76EAB-8B5B-DC7B-7043-B7AD7D1CD30E}"/>
              </a:ext>
            </a:extLst>
          </p:cNvPr>
          <p:cNvSpPr/>
          <p:nvPr/>
        </p:nvSpPr>
        <p:spPr>
          <a:xfrm>
            <a:off x="5979000" y="39822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8497BEE-AD4E-ADB7-B5A1-4F6B6CE85805}"/>
              </a:ext>
            </a:extLst>
          </p:cNvPr>
          <p:cNvSpPr/>
          <p:nvPr/>
        </p:nvSpPr>
        <p:spPr>
          <a:xfrm rot="1453997">
            <a:off x="7218415" y="3160413"/>
            <a:ext cx="1315746" cy="282008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EDE0E42-361E-F53A-F718-864F462E0095}"/>
              </a:ext>
            </a:extLst>
          </p:cNvPr>
          <p:cNvSpPr/>
          <p:nvPr/>
        </p:nvSpPr>
        <p:spPr>
          <a:xfrm>
            <a:off x="7770057" y="2523574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E6D721B-CA3E-C0C1-3E5D-C5A8D8FAEA78}"/>
              </a:ext>
            </a:extLst>
          </p:cNvPr>
          <p:cNvSpPr/>
          <p:nvPr/>
        </p:nvSpPr>
        <p:spPr>
          <a:xfrm rot="16200000">
            <a:off x="5154159" y="4412161"/>
            <a:ext cx="1470742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F627B57-8D7F-EEF7-88A2-7B189BADECE9}"/>
              </a:ext>
            </a:extLst>
          </p:cNvPr>
          <p:cNvSpPr/>
          <p:nvPr/>
        </p:nvSpPr>
        <p:spPr>
          <a:xfrm>
            <a:off x="6463679" y="4924831"/>
            <a:ext cx="1545118" cy="15451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77E0265-01D5-D338-D885-DA1C6AD24218}"/>
              </a:ext>
            </a:extLst>
          </p:cNvPr>
          <p:cNvSpPr/>
          <p:nvPr/>
        </p:nvSpPr>
        <p:spPr>
          <a:xfrm rot="19673168">
            <a:off x="3219575" y="3329744"/>
            <a:ext cx="140062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17B0DF9-0F5B-7DF6-682F-5F4B42FA0138}"/>
              </a:ext>
            </a:extLst>
          </p:cNvPr>
          <p:cNvSpPr/>
          <p:nvPr/>
        </p:nvSpPr>
        <p:spPr>
          <a:xfrm>
            <a:off x="3872666" y="4924831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EDC1194-96DA-F96E-C84A-49680CA13CD4}"/>
              </a:ext>
            </a:extLst>
          </p:cNvPr>
          <p:cNvSpPr/>
          <p:nvPr/>
        </p:nvSpPr>
        <p:spPr>
          <a:xfrm rot="1358467">
            <a:off x="3042437" y="1014040"/>
            <a:ext cx="148097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973FE7F-0479-DDA9-D50A-591B0B07488C}"/>
              </a:ext>
            </a:extLst>
          </p:cNvPr>
          <p:cNvSpPr/>
          <p:nvPr/>
        </p:nvSpPr>
        <p:spPr>
          <a:xfrm>
            <a:off x="2530328" y="2734692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2FC6843-66CB-CA7F-AA66-6F6782D73B14}"/>
              </a:ext>
            </a:extLst>
          </p:cNvPr>
          <p:cNvSpPr/>
          <p:nvPr/>
        </p:nvSpPr>
        <p:spPr>
          <a:xfrm>
            <a:off x="3499815" y="43703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3816222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a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6298164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b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299789" y="3037115"/>
            <a:ext cx="783770" cy="783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g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00F94-5FE6-65CE-8DFB-0017641A4605}"/>
              </a:ext>
            </a:extLst>
          </p:cNvPr>
          <p:cNvSpPr/>
          <p:nvPr/>
        </p:nvSpPr>
        <p:spPr>
          <a:xfrm>
            <a:off x="8092750" y="287012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c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6774025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d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4208107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e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9F5C61-4516-4434-2C0C-47CE859FB361}"/>
              </a:ext>
            </a:extLst>
          </p:cNvPr>
          <p:cNvSpPr/>
          <p:nvPr/>
        </p:nvSpPr>
        <p:spPr>
          <a:xfrm>
            <a:off x="2845838" y="30371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f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99992" y="1147664"/>
            <a:ext cx="16981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C34C17-1849-4729-5F49-996E84501F02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H="1">
            <a:off x="3237723" y="1424769"/>
            <a:ext cx="693279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67154" y="1424769"/>
            <a:ext cx="1240376" cy="1560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691674" y="1424769"/>
            <a:ext cx="721270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968779" y="3706105"/>
            <a:ext cx="920026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C027-3ED9-C892-6426-F298A86693B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443015" y="3539115"/>
            <a:ext cx="764515" cy="1824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877097" y="3706105"/>
            <a:ext cx="537472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991877" y="5640355"/>
            <a:ext cx="1782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3237723" y="3820885"/>
            <a:ext cx="1085164" cy="1542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B97EC1-3B4D-2D1B-97C0-6D4507954FB4}"/>
              </a:ext>
            </a:extLst>
          </p:cNvPr>
          <p:cNvSpPr txBox="1"/>
          <p:nvPr/>
        </p:nvSpPr>
        <p:spPr>
          <a:xfrm>
            <a:off x="3191668" y="183550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1AC2A-56C7-FA48-62FD-003ABE31D3A9}"/>
              </a:ext>
            </a:extLst>
          </p:cNvPr>
          <p:cNvSpPr txBox="1"/>
          <p:nvPr/>
        </p:nvSpPr>
        <p:spPr>
          <a:xfrm>
            <a:off x="5273802" y="78006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29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B94E5-9D08-422B-13BE-218A17FC86DD}"/>
              </a:ext>
            </a:extLst>
          </p:cNvPr>
          <p:cNvSpPr txBox="1"/>
          <p:nvPr/>
        </p:nvSpPr>
        <p:spPr>
          <a:xfrm>
            <a:off x="5549500" y="188401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15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6AD41-8C98-0B59-FBED-7655554F479B}"/>
              </a:ext>
            </a:extLst>
          </p:cNvPr>
          <p:cNvSpPr txBox="1"/>
          <p:nvPr/>
        </p:nvSpPr>
        <p:spPr>
          <a:xfrm>
            <a:off x="7661182" y="194658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16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F968D-A140-AE9D-5BBC-4AB6E64C27FA}"/>
              </a:ext>
            </a:extLst>
          </p:cNvPr>
          <p:cNvSpPr txBox="1"/>
          <p:nvPr/>
        </p:nvSpPr>
        <p:spPr>
          <a:xfrm>
            <a:off x="7868966" y="433473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E87AA-3B92-FCB2-2F5E-BFC45F4D2489}"/>
              </a:ext>
            </a:extLst>
          </p:cNvPr>
          <p:cNvSpPr txBox="1"/>
          <p:nvPr/>
        </p:nvSpPr>
        <p:spPr>
          <a:xfrm>
            <a:off x="6315947" y="422423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18</a:t>
            </a:r>
            <a:endParaRPr lang="ko-KR" alt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03CCA6-92FD-90DB-B1AB-FA43B2342434}"/>
              </a:ext>
            </a:extLst>
          </p:cNvPr>
          <p:cNvSpPr txBox="1"/>
          <p:nvPr/>
        </p:nvSpPr>
        <p:spPr>
          <a:xfrm>
            <a:off x="4742179" y="423919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25</a:t>
            </a:r>
            <a:endParaRPr lang="ko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49E92-DD77-A814-F5F8-A22E5E32EAFB}"/>
              </a:ext>
            </a:extLst>
          </p:cNvPr>
          <p:cNvSpPr txBox="1"/>
          <p:nvPr/>
        </p:nvSpPr>
        <p:spPr>
          <a:xfrm>
            <a:off x="5620513" y="5700770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22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675535-B9FE-02E2-C4A7-7A68445E1505}"/>
              </a:ext>
            </a:extLst>
          </p:cNvPr>
          <p:cNvSpPr txBox="1"/>
          <p:nvPr/>
        </p:nvSpPr>
        <p:spPr>
          <a:xfrm>
            <a:off x="3342365" y="449700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27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2482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07B68C-17AB-0AE6-0160-A1ED7EA216B3}"/>
              </a:ext>
            </a:extLst>
          </p:cNvPr>
          <p:cNvSpPr/>
          <p:nvPr/>
        </p:nvSpPr>
        <p:spPr>
          <a:xfrm rot="1453997">
            <a:off x="5574363" y="723901"/>
            <a:ext cx="1315746" cy="2820089"/>
          </a:xfrm>
          <a:prstGeom prst="roundRect">
            <a:avLst>
              <a:gd name="adj" fmla="val 1959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1898525-D2CE-2B9B-648D-3E7AA8B48B5D}"/>
              </a:ext>
            </a:extLst>
          </p:cNvPr>
          <p:cNvSpPr/>
          <p:nvPr/>
        </p:nvSpPr>
        <p:spPr>
          <a:xfrm>
            <a:off x="4982921" y="2719229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5E3E5A-C9A6-2A34-E110-EA0703292857}"/>
              </a:ext>
            </a:extLst>
          </p:cNvPr>
          <p:cNvSpPr/>
          <p:nvPr/>
        </p:nvSpPr>
        <p:spPr>
          <a:xfrm rot="19226387">
            <a:off x="6856354" y="872103"/>
            <a:ext cx="1402882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A5DA259-57D4-30D2-4153-3705E9918198}"/>
              </a:ext>
            </a:extLst>
          </p:cNvPr>
          <p:cNvSpPr/>
          <p:nvPr/>
        </p:nvSpPr>
        <p:spPr>
          <a:xfrm>
            <a:off x="5979000" y="39822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3609E40-B2BE-A2FC-9B09-36E364C2F5A8}"/>
              </a:ext>
            </a:extLst>
          </p:cNvPr>
          <p:cNvSpPr/>
          <p:nvPr/>
        </p:nvSpPr>
        <p:spPr>
          <a:xfrm rot="1453997">
            <a:off x="7218415" y="3160413"/>
            <a:ext cx="1315746" cy="282008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3F2DF8-A702-A5DC-9F2A-251151CC969E}"/>
              </a:ext>
            </a:extLst>
          </p:cNvPr>
          <p:cNvSpPr/>
          <p:nvPr/>
        </p:nvSpPr>
        <p:spPr>
          <a:xfrm>
            <a:off x="7770057" y="2523574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B57F71B-7374-1E11-7CD2-E49B789535BD}"/>
              </a:ext>
            </a:extLst>
          </p:cNvPr>
          <p:cNvSpPr/>
          <p:nvPr/>
        </p:nvSpPr>
        <p:spPr>
          <a:xfrm rot="16200000">
            <a:off x="5154159" y="4412161"/>
            <a:ext cx="1470742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0E9749-1586-E1CB-1F80-D1791022F2AA}"/>
              </a:ext>
            </a:extLst>
          </p:cNvPr>
          <p:cNvSpPr/>
          <p:nvPr/>
        </p:nvSpPr>
        <p:spPr>
          <a:xfrm>
            <a:off x="6463679" y="4924831"/>
            <a:ext cx="1545118" cy="154511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C2F31DC-B3E2-0BD9-9411-F74039B1DD1D}"/>
              </a:ext>
            </a:extLst>
          </p:cNvPr>
          <p:cNvSpPr/>
          <p:nvPr/>
        </p:nvSpPr>
        <p:spPr>
          <a:xfrm rot="19673168">
            <a:off x="3219575" y="3329744"/>
            <a:ext cx="140062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FB0ECD-6E68-A2E7-C4B0-C77D3A6D05AC}"/>
              </a:ext>
            </a:extLst>
          </p:cNvPr>
          <p:cNvSpPr/>
          <p:nvPr/>
        </p:nvSpPr>
        <p:spPr>
          <a:xfrm>
            <a:off x="3872666" y="4924831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004181-F8E7-0ADF-2F7F-BEA32400F292}"/>
              </a:ext>
            </a:extLst>
          </p:cNvPr>
          <p:cNvSpPr/>
          <p:nvPr/>
        </p:nvSpPr>
        <p:spPr>
          <a:xfrm rot="1358467">
            <a:off x="3042437" y="1014040"/>
            <a:ext cx="1480974" cy="2486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7D15E80-0069-51DC-7908-1219C8D45D80}"/>
              </a:ext>
            </a:extLst>
          </p:cNvPr>
          <p:cNvSpPr/>
          <p:nvPr/>
        </p:nvSpPr>
        <p:spPr>
          <a:xfrm>
            <a:off x="2530328" y="2734692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8EE9069-C2D0-6E55-9BA5-9D4241ABD842}"/>
              </a:ext>
            </a:extLst>
          </p:cNvPr>
          <p:cNvSpPr/>
          <p:nvPr/>
        </p:nvSpPr>
        <p:spPr>
          <a:xfrm>
            <a:off x="3499815" y="437036"/>
            <a:ext cx="1470742" cy="147074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65FD952-81A1-D54A-8EC0-B9B005D2DAF1}"/>
              </a:ext>
            </a:extLst>
          </p:cNvPr>
          <p:cNvSpPr/>
          <p:nvPr/>
        </p:nvSpPr>
        <p:spPr>
          <a:xfrm>
            <a:off x="3816222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a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E4DE12-506F-2ED1-63DC-D62FCCC3FB01}"/>
              </a:ext>
            </a:extLst>
          </p:cNvPr>
          <p:cNvSpPr/>
          <p:nvPr/>
        </p:nvSpPr>
        <p:spPr>
          <a:xfrm>
            <a:off x="6298164" y="75577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b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FC0F18-DB64-F889-80EC-16A6734AE597}"/>
              </a:ext>
            </a:extLst>
          </p:cNvPr>
          <p:cNvSpPr/>
          <p:nvPr/>
        </p:nvSpPr>
        <p:spPr>
          <a:xfrm>
            <a:off x="5299789" y="30371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g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100F94-5FE6-65CE-8DFB-0017641A4605}"/>
              </a:ext>
            </a:extLst>
          </p:cNvPr>
          <p:cNvSpPr/>
          <p:nvPr/>
        </p:nvSpPr>
        <p:spPr>
          <a:xfrm>
            <a:off x="8092750" y="287012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c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9B2BBC-BDD8-0DF9-E3A3-8D34A3A9E829}"/>
              </a:ext>
            </a:extLst>
          </p:cNvPr>
          <p:cNvSpPr/>
          <p:nvPr/>
        </p:nvSpPr>
        <p:spPr>
          <a:xfrm>
            <a:off x="6774025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d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95004F-BDFD-6D51-CDE4-D5C2F34CEC80}"/>
              </a:ext>
            </a:extLst>
          </p:cNvPr>
          <p:cNvSpPr/>
          <p:nvPr/>
        </p:nvSpPr>
        <p:spPr>
          <a:xfrm>
            <a:off x="4208107" y="524847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e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9F5C61-4516-4434-2C0C-47CE859FB361}"/>
              </a:ext>
            </a:extLst>
          </p:cNvPr>
          <p:cNvSpPr/>
          <p:nvPr/>
        </p:nvSpPr>
        <p:spPr>
          <a:xfrm>
            <a:off x="2845838" y="3037115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ysClr val="windowText" lastClr="000000"/>
                </a:solidFill>
              </a:rPr>
              <a:t>f</a:t>
            </a:r>
            <a:endParaRPr lang="ko-KR" altLang="en-US" sz="27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360D82-396D-3A35-DC05-17364D42FC3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599992" y="1147664"/>
            <a:ext cx="16981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C34C17-1849-4729-5F49-996E84501F02}"/>
              </a:ext>
            </a:extLst>
          </p:cNvPr>
          <p:cNvCxnSpPr>
            <a:stCxn id="4" idx="3"/>
            <a:endCxn id="10" idx="0"/>
          </p:cNvCxnSpPr>
          <p:nvPr/>
        </p:nvCxnSpPr>
        <p:spPr>
          <a:xfrm flipH="1">
            <a:off x="3237723" y="1424769"/>
            <a:ext cx="693279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B754B4-AB8C-40B1-86D4-0E496C3A7C5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67154" y="1424769"/>
            <a:ext cx="1240376" cy="1560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C3A26C-950B-BCC8-C654-452735F946A0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691674" y="1424769"/>
            <a:ext cx="721270" cy="161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959DCB-BBA5-E00D-044E-E0DECA349DE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968779" y="3706105"/>
            <a:ext cx="920026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84C027-3ED9-C892-6426-F298A86693B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443015" y="3539115"/>
            <a:ext cx="764515" cy="18241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375AEE-A24C-9C81-217E-446442C4B199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877097" y="3706105"/>
            <a:ext cx="537472" cy="1657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A00614-7475-9CF5-CC64-9BF02A3ED912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4991877" y="5640355"/>
            <a:ext cx="17821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077ED8-4737-036D-43F3-AF19ECD6B81A}"/>
              </a:ext>
            </a:extLst>
          </p:cNvPr>
          <p:cNvCxnSpPr>
            <a:stCxn id="10" idx="4"/>
            <a:endCxn id="9" idx="1"/>
          </p:cNvCxnSpPr>
          <p:nvPr/>
        </p:nvCxnSpPr>
        <p:spPr>
          <a:xfrm>
            <a:off x="3237723" y="3820885"/>
            <a:ext cx="1085164" cy="1542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3B2E30-D3D2-EC63-AE7A-0DFDEF52DAE8}"/>
              </a:ext>
            </a:extLst>
          </p:cNvPr>
          <p:cNvSpPr txBox="1"/>
          <p:nvPr/>
        </p:nvSpPr>
        <p:spPr>
          <a:xfrm>
            <a:off x="3191668" y="183550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10</a:t>
            </a:r>
            <a:endParaRPr lang="ko-KR" alt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A163-D959-EA65-6E64-AA5894E12F74}"/>
              </a:ext>
            </a:extLst>
          </p:cNvPr>
          <p:cNvSpPr txBox="1"/>
          <p:nvPr/>
        </p:nvSpPr>
        <p:spPr>
          <a:xfrm>
            <a:off x="5273802" y="78006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29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87184-A3A4-1DB8-02D8-04EFB8346A94}"/>
              </a:ext>
            </a:extLst>
          </p:cNvPr>
          <p:cNvSpPr txBox="1"/>
          <p:nvPr/>
        </p:nvSpPr>
        <p:spPr>
          <a:xfrm>
            <a:off x="5549500" y="188401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15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940C4-52DD-382F-6484-B09B5543A458}"/>
              </a:ext>
            </a:extLst>
          </p:cNvPr>
          <p:cNvSpPr txBox="1"/>
          <p:nvPr/>
        </p:nvSpPr>
        <p:spPr>
          <a:xfrm>
            <a:off x="7661182" y="194658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16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DE07C-26EC-D84D-3422-AFEBBAB1DE1A}"/>
              </a:ext>
            </a:extLst>
          </p:cNvPr>
          <p:cNvSpPr txBox="1"/>
          <p:nvPr/>
        </p:nvSpPr>
        <p:spPr>
          <a:xfrm>
            <a:off x="7868966" y="4334737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12</a:t>
            </a:r>
            <a:endParaRPr lang="ko-KR" alt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5EE14-2CBB-38F5-D6A6-3E5AC9BF41D1}"/>
              </a:ext>
            </a:extLst>
          </p:cNvPr>
          <p:cNvSpPr txBox="1"/>
          <p:nvPr/>
        </p:nvSpPr>
        <p:spPr>
          <a:xfrm>
            <a:off x="6315947" y="4224235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18</a:t>
            </a:r>
            <a:endParaRPr lang="ko-KR" alt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C0B92-5834-DE31-D3CC-0086D9332749}"/>
              </a:ext>
            </a:extLst>
          </p:cNvPr>
          <p:cNvSpPr txBox="1"/>
          <p:nvPr/>
        </p:nvSpPr>
        <p:spPr>
          <a:xfrm>
            <a:off x="4742179" y="4239193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25</a:t>
            </a:r>
            <a:endParaRPr lang="ko-KR" altLang="en-US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E09393-AC61-6334-CE9C-5BEA0E5055D3}"/>
              </a:ext>
            </a:extLst>
          </p:cNvPr>
          <p:cNvSpPr txBox="1"/>
          <p:nvPr/>
        </p:nvSpPr>
        <p:spPr>
          <a:xfrm>
            <a:off x="5620513" y="5700770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22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EB669-B1F3-5D9C-84C8-B3F761C72E7B}"/>
              </a:ext>
            </a:extLst>
          </p:cNvPr>
          <p:cNvSpPr txBox="1"/>
          <p:nvPr/>
        </p:nvSpPr>
        <p:spPr>
          <a:xfrm>
            <a:off x="3342365" y="4497004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27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2923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조금 굽은 화살표 단색으로 채워진">
            <a:extLst>
              <a:ext uri="{FF2B5EF4-FFF2-40B4-BE49-F238E27FC236}">
                <a16:creationId xmlns:a16="http://schemas.microsoft.com/office/drawing/2014/main" id="{173E1706-7733-9329-A276-D14D0568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7992" y="1488943"/>
            <a:ext cx="1482857" cy="14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3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1021</Words>
  <Application>Microsoft Office PowerPoint</Application>
  <PresentationFormat>와이드스크린</PresentationFormat>
  <Paragraphs>688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11</cp:revision>
  <dcterms:created xsi:type="dcterms:W3CDTF">2022-08-09T12:12:25Z</dcterms:created>
  <dcterms:modified xsi:type="dcterms:W3CDTF">2022-09-11T04:36:30Z</dcterms:modified>
</cp:coreProperties>
</file>