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879844" y="33906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33890" y="26187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2"/>
          </p:cNvCxnSpPr>
          <p:nvPr/>
        </p:nvCxnSpPr>
        <p:spPr>
          <a:xfrm flipV="1">
            <a:off x="4482065" y="1442908"/>
            <a:ext cx="2398305" cy="91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42651" y="15239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41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1274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3891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996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3445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004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2485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90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0215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946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0084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96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3675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84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9256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48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460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134</cp:revision>
  <dcterms:created xsi:type="dcterms:W3CDTF">2022-08-09T12:12:25Z</dcterms:created>
  <dcterms:modified xsi:type="dcterms:W3CDTF">2022-09-23T11:39:40Z</dcterms:modified>
</cp:coreProperties>
</file>