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2"/>
          </p:cNvCxnSpPr>
          <p:nvPr/>
        </p:nvCxnSpPr>
        <p:spPr>
          <a:xfrm flipV="1">
            <a:off x="4482065" y="1442908"/>
            <a:ext cx="2398305" cy="91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60968" y="15239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287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628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8161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26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9498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50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017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96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5384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495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858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7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8496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419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176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002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460</Words>
  <Application>Microsoft Office PowerPoint</Application>
  <PresentationFormat>와이드스크린</PresentationFormat>
  <Paragraphs>456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135</cp:revision>
  <dcterms:created xsi:type="dcterms:W3CDTF">2022-08-09T12:12:25Z</dcterms:created>
  <dcterms:modified xsi:type="dcterms:W3CDTF">2022-09-23T11:44:21Z</dcterms:modified>
</cp:coreProperties>
</file>