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77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224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821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30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514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81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4511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54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9487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405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018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858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0740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981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2181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818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458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136</cp:revision>
  <dcterms:created xsi:type="dcterms:W3CDTF">2022-08-09T12:12:25Z</dcterms:created>
  <dcterms:modified xsi:type="dcterms:W3CDTF">2022-09-23T11:51:27Z</dcterms:modified>
</cp:coreProperties>
</file>