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345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1A116"/>
    <a:srgbClr val="FFFFFF"/>
    <a:srgbClr val="50505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8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3A5B31E6-0CA4-463A-8213-94C71192ECC4}"/>
              </a:ext>
            </a:extLst>
          </p:cNvPr>
          <p:cNvSpPr/>
          <p:nvPr/>
        </p:nvSpPr>
        <p:spPr>
          <a:xfrm rot="17801621">
            <a:off x="8247525" y="-577046"/>
            <a:ext cx="1064861" cy="348825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8E779C04-E257-4C50-8CBE-78FD91D93DDD}"/>
              </a:ext>
            </a:extLst>
          </p:cNvPr>
          <p:cNvSpPr/>
          <p:nvPr/>
        </p:nvSpPr>
        <p:spPr>
          <a:xfrm>
            <a:off x="9323835" y="1155019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6E17A011-0B1E-404A-A012-2249D7FB5750}"/>
              </a:ext>
            </a:extLst>
          </p:cNvPr>
          <p:cNvSpPr/>
          <p:nvPr/>
        </p:nvSpPr>
        <p:spPr>
          <a:xfrm rot="16200000">
            <a:off x="4243390" y="-2713822"/>
            <a:ext cx="1045183" cy="680951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61F9C3F-37AE-4BEA-9F56-B815251BF472}"/>
              </a:ext>
            </a:extLst>
          </p:cNvPr>
          <p:cNvSpPr/>
          <p:nvPr/>
        </p:nvSpPr>
        <p:spPr>
          <a:xfrm>
            <a:off x="7118261" y="138517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6FEC9870-B93E-4D35-99CB-03C7789D7BA1}"/>
              </a:ext>
            </a:extLst>
          </p:cNvPr>
          <p:cNvSpPr/>
          <p:nvPr/>
        </p:nvSpPr>
        <p:spPr>
          <a:xfrm rot="19778609">
            <a:off x="1946981" y="29299"/>
            <a:ext cx="1064861" cy="322244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A371968-5613-44C9-9450-A151E868593A}"/>
              </a:ext>
            </a:extLst>
          </p:cNvPr>
          <p:cNvSpPr/>
          <p:nvPr/>
        </p:nvSpPr>
        <p:spPr>
          <a:xfrm>
            <a:off x="1408053" y="221746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93D26C41-DBF4-4CB8-829A-B2136D68810A}"/>
              </a:ext>
            </a:extLst>
          </p:cNvPr>
          <p:cNvSpPr/>
          <p:nvPr/>
        </p:nvSpPr>
        <p:spPr>
          <a:xfrm rot="16964243">
            <a:off x="4690371" y="471816"/>
            <a:ext cx="1064861" cy="525312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5CF3ED0-A54A-4B40-9FBC-ECBF672D645C}"/>
              </a:ext>
            </a:extLst>
          </p:cNvPr>
          <p:cNvSpPr/>
          <p:nvPr/>
        </p:nvSpPr>
        <p:spPr>
          <a:xfrm>
            <a:off x="2606268" y="2112931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C7EA85F-C764-4B32-A8FE-CC555F29EBE4}"/>
              </a:ext>
            </a:extLst>
          </p:cNvPr>
          <p:cNvSpPr/>
          <p:nvPr/>
        </p:nvSpPr>
        <p:spPr>
          <a:xfrm rot="19778609">
            <a:off x="2775868" y="4139886"/>
            <a:ext cx="1064861" cy="273171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96FAA2B-2091-4DB6-BDE5-16EFD2E1122B}"/>
              </a:ext>
            </a:extLst>
          </p:cNvPr>
          <p:cNvSpPr/>
          <p:nvPr/>
        </p:nvSpPr>
        <p:spPr>
          <a:xfrm>
            <a:off x="2357531" y="4233157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FB260E40-35D0-49A8-B5FD-06A25D28D547}"/>
              </a:ext>
            </a:extLst>
          </p:cNvPr>
          <p:cNvSpPr/>
          <p:nvPr/>
        </p:nvSpPr>
        <p:spPr>
          <a:xfrm rot="16200000">
            <a:off x="5356799" y="3586765"/>
            <a:ext cx="1064861" cy="532629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5E70961-7CDC-4ACF-924C-120BF9AE5B7F}"/>
              </a:ext>
            </a:extLst>
          </p:cNvPr>
          <p:cNvSpPr/>
          <p:nvPr/>
        </p:nvSpPr>
        <p:spPr>
          <a:xfrm>
            <a:off x="3158030" y="5674094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FD3F3B7-8350-4B52-B072-CE2C0E5B03C4}"/>
              </a:ext>
            </a:extLst>
          </p:cNvPr>
          <p:cNvSpPr/>
          <p:nvPr/>
        </p:nvSpPr>
        <p:spPr>
          <a:xfrm rot="14244280">
            <a:off x="8806562" y="3300725"/>
            <a:ext cx="1064861" cy="425677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B542A15-5EAC-4E06-9125-4DCB51BB9C17}"/>
              </a:ext>
            </a:extLst>
          </p:cNvPr>
          <p:cNvSpPr/>
          <p:nvPr/>
        </p:nvSpPr>
        <p:spPr>
          <a:xfrm>
            <a:off x="7457364" y="5782492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061B199-01B7-4DB5-A5AF-98B776371D8E}"/>
              </a:ext>
            </a:extLst>
          </p:cNvPr>
          <p:cNvSpPr/>
          <p:nvPr/>
        </p:nvSpPr>
        <p:spPr>
          <a:xfrm rot="17187970">
            <a:off x="8468278" y="1790856"/>
            <a:ext cx="1064861" cy="459755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6717398" y="3097817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181211" y="26416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587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762122" y="2687447"/>
            <a:ext cx="33196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370236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68A4D9D-E9AF-4F9D-AF28-EC7F11B13B14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232092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2240061-94BC-42A7-94EA-A797895B9584}"/>
              </a:ext>
            </a:extLst>
          </p:cNvPr>
          <p:cNvGrpSpPr/>
          <p:nvPr/>
        </p:nvGrpSpPr>
        <p:grpSpPr>
          <a:xfrm>
            <a:off x="4488502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3A24E3B-7D9A-48B7-82AA-688ABE7714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446FAE5-7D24-4487-A461-936FC7CCC93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481036-4F32-4235-80DE-E532BFB678A3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386695" y="2687447"/>
            <a:ext cx="33196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9E76C78-06DE-4253-9AEC-D2263C17D3A1}"/>
              </a:ext>
            </a:extLst>
          </p:cNvPr>
          <p:cNvGrpSpPr/>
          <p:nvPr/>
        </p:nvGrpSpPr>
        <p:grpSpPr>
          <a:xfrm>
            <a:off x="6994809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FC4FE53-023C-4890-BEE3-B37A8BA2F1D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782A971-E709-4C00-8FFE-4875AD0EB29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49D7BC8-9A3E-470B-8F83-4C657C6B1BFF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72869" y="2687447"/>
            <a:ext cx="232092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E29977-326C-4862-AA05-ED26C3950D91}"/>
              </a:ext>
            </a:extLst>
          </p:cNvPr>
          <p:cNvGrpSpPr/>
          <p:nvPr/>
        </p:nvGrpSpPr>
        <p:grpSpPr>
          <a:xfrm>
            <a:off x="8113075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DDD90AA-6367-4A51-B9BC-71DFA0CCBB5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CCA669B2-2BE5-4119-8772-4C110CB391C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7095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762122" y="2687447"/>
            <a:ext cx="33196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370236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68A4D9D-E9AF-4F9D-AF28-EC7F11B13B14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232092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2240061-94BC-42A7-94EA-A797895B9584}"/>
              </a:ext>
            </a:extLst>
          </p:cNvPr>
          <p:cNvGrpSpPr/>
          <p:nvPr/>
        </p:nvGrpSpPr>
        <p:grpSpPr>
          <a:xfrm>
            <a:off x="4488502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3A24E3B-7D9A-48B7-82AA-688ABE7714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446FAE5-7D24-4487-A461-936FC7CCC93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481036-4F32-4235-80DE-E532BFB678A3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386695" y="2687447"/>
            <a:ext cx="33196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9E76C78-06DE-4253-9AEC-D2263C17D3A1}"/>
              </a:ext>
            </a:extLst>
          </p:cNvPr>
          <p:cNvGrpSpPr/>
          <p:nvPr/>
        </p:nvGrpSpPr>
        <p:grpSpPr>
          <a:xfrm>
            <a:off x="6994809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FC4FE53-023C-4890-BEE3-B37A8BA2F1D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782A971-E709-4C00-8FFE-4875AD0EB29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49D7BC8-9A3E-470B-8F83-4C657C6B1BFF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72869" y="2687447"/>
            <a:ext cx="232092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E29977-326C-4862-AA05-ED26C3950D91}"/>
              </a:ext>
            </a:extLst>
          </p:cNvPr>
          <p:cNvGrpSpPr/>
          <p:nvPr/>
        </p:nvGrpSpPr>
        <p:grpSpPr>
          <a:xfrm>
            <a:off x="8113075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DDD90AA-6367-4A51-B9BC-71DFA0CCBB5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CCA669B2-2BE5-4119-8772-4C110CB391C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DF8FD5B-E435-41C0-B53D-5B26AAEE5D28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3134669" y="3940994"/>
            <a:ext cx="350347" cy="454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2739CF1-8C68-477F-A731-D4EB9CBB3CBB}"/>
              </a:ext>
            </a:extLst>
          </p:cNvPr>
          <p:cNvGrpSpPr/>
          <p:nvPr/>
        </p:nvGrpSpPr>
        <p:grpSpPr>
          <a:xfrm>
            <a:off x="2742783" y="4395859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158C490-F3A8-4F67-BBF5-B72ED7445B3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8354966-D2D7-416F-A77D-8AB51E5EDA1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1F7272F-94C0-45A6-9AB6-40F6E4E4D9DC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4039226" y="3940994"/>
            <a:ext cx="213709" cy="454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43C1088-BAC6-4C5C-BF38-518918753869}"/>
              </a:ext>
            </a:extLst>
          </p:cNvPr>
          <p:cNvGrpSpPr/>
          <p:nvPr/>
        </p:nvGrpSpPr>
        <p:grpSpPr>
          <a:xfrm>
            <a:off x="3861049" y="4395859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7ED493E1-B423-45D7-8C5F-9CEF0CD4A9A6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F0D9F3A0-C068-4152-A406-B314C234D50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364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762122" y="2687447"/>
            <a:ext cx="33196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3370236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68A4D9D-E9AF-4F9D-AF28-EC7F11B13B14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232092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2240061-94BC-42A7-94EA-A797895B9584}"/>
              </a:ext>
            </a:extLst>
          </p:cNvPr>
          <p:cNvGrpSpPr/>
          <p:nvPr/>
        </p:nvGrpSpPr>
        <p:grpSpPr>
          <a:xfrm>
            <a:off x="4488502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3A24E3B-7D9A-48B7-82AA-688ABE7714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446FAE5-7D24-4487-A461-936FC7CCC93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481036-4F32-4235-80DE-E532BFB678A3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386695" y="2687447"/>
            <a:ext cx="33196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9E76C78-06DE-4253-9AEC-D2263C17D3A1}"/>
              </a:ext>
            </a:extLst>
          </p:cNvPr>
          <p:cNvGrpSpPr/>
          <p:nvPr/>
        </p:nvGrpSpPr>
        <p:grpSpPr>
          <a:xfrm>
            <a:off x="6994809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FC4FE53-023C-4890-BEE3-B37A8BA2F1D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782A971-E709-4C00-8FFE-4875AD0EB29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49D7BC8-9A3E-470B-8F83-4C657C6B1BFF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72869" y="2687447"/>
            <a:ext cx="232092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E29977-326C-4862-AA05-ED26C3950D91}"/>
              </a:ext>
            </a:extLst>
          </p:cNvPr>
          <p:cNvGrpSpPr/>
          <p:nvPr/>
        </p:nvGrpSpPr>
        <p:grpSpPr>
          <a:xfrm>
            <a:off x="8113075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DDD90AA-6367-4A51-B9BC-71DFA0CCBB5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CCA669B2-2BE5-4119-8772-4C110CB391C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DF8FD5B-E435-41C0-B53D-5B26AAEE5D28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3134669" y="3940994"/>
            <a:ext cx="350347" cy="454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2739CF1-8C68-477F-A731-D4EB9CBB3CBB}"/>
              </a:ext>
            </a:extLst>
          </p:cNvPr>
          <p:cNvGrpSpPr/>
          <p:nvPr/>
        </p:nvGrpSpPr>
        <p:grpSpPr>
          <a:xfrm>
            <a:off x="2742783" y="4395859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158C490-F3A8-4F67-BBF5-B72ED7445B3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8354966-D2D7-416F-A77D-8AB51E5EDA1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8572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128718" y="2687447"/>
            <a:ext cx="96536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2736832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68A4D9D-E9AF-4F9D-AF28-EC7F11B13B14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59200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2240061-94BC-42A7-94EA-A797895B9584}"/>
              </a:ext>
            </a:extLst>
          </p:cNvPr>
          <p:cNvGrpSpPr/>
          <p:nvPr/>
        </p:nvGrpSpPr>
        <p:grpSpPr>
          <a:xfrm>
            <a:off x="4848418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3A24E3B-7D9A-48B7-82AA-688ABE7714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446FAE5-7D24-4487-A461-936FC7CCC93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481036-4F32-4235-80DE-E532BFB678A3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386695" y="2687447"/>
            <a:ext cx="33196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9E76C78-06DE-4253-9AEC-D2263C17D3A1}"/>
              </a:ext>
            </a:extLst>
          </p:cNvPr>
          <p:cNvGrpSpPr/>
          <p:nvPr/>
        </p:nvGrpSpPr>
        <p:grpSpPr>
          <a:xfrm>
            <a:off x="6994809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FC4FE53-023C-4890-BEE3-B37A8BA2F1D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782A971-E709-4C00-8FFE-4875AD0EB29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49D7BC8-9A3E-470B-8F83-4C657C6B1BFF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72869" y="2687447"/>
            <a:ext cx="232092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E29977-326C-4862-AA05-ED26C3950D91}"/>
              </a:ext>
            </a:extLst>
          </p:cNvPr>
          <p:cNvGrpSpPr/>
          <p:nvPr/>
        </p:nvGrpSpPr>
        <p:grpSpPr>
          <a:xfrm>
            <a:off x="8113075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DDD90AA-6367-4A51-B9BC-71DFA0CCBB5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CCA669B2-2BE5-4119-8772-4C110CB391C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DF8FD5B-E435-41C0-B53D-5B26AAEE5D28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501265" y="3940994"/>
            <a:ext cx="350347" cy="454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2739CF1-8C68-477F-A731-D4EB9CBB3CBB}"/>
              </a:ext>
            </a:extLst>
          </p:cNvPr>
          <p:cNvGrpSpPr/>
          <p:nvPr/>
        </p:nvGrpSpPr>
        <p:grpSpPr>
          <a:xfrm>
            <a:off x="2109379" y="4395859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158C490-F3A8-4F67-BBF5-B72ED7445B3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8354966-D2D7-416F-A77D-8AB51E5EDA1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882FF73-1609-4D61-AE26-2347713D5A8B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405822" y="3940994"/>
            <a:ext cx="175173" cy="454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B3E5285-1BE8-4651-9A59-1046FA3F1947}"/>
              </a:ext>
            </a:extLst>
          </p:cNvPr>
          <p:cNvGrpSpPr/>
          <p:nvPr/>
        </p:nvGrpSpPr>
        <p:grpSpPr>
          <a:xfrm>
            <a:off x="3189109" y="4395859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B86C31D-4FB0-4D37-A905-4B683B15C82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F4F5ACAD-FD9F-40BE-B398-C9DB7531288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92E1533-68AE-4FE5-AEAB-7D364F9F209B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4635507" y="3940994"/>
            <a:ext cx="350347" cy="454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E2207CA-493C-4CF8-8047-3A8807731470}"/>
              </a:ext>
            </a:extLst>
          </p:cNvPr>
          <p:cNvGrpSpPr/>
          <p:nvPr/>
        </p:nvGrpSpPr>
        <p:grpSpPr>
          <a:xfrm>
            <a:off x="4243621" y="4395859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2E0B0E8-FD39-4530-B505-185AB504DAD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98B036C-48AB-45E6-B4AE-469A3F728D5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9657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128718" y="2687447"/>
            <a:ext cx="96536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2736832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68A4D9D-E9AF-4F9D-AF28-EC7F11B13B14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59200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2240061-94BC-42A7-94EA-A797895B9584}"/>
              </a:ext>
            </a:extLst>
          </p:cNvPr>
          <p:cNvGrpSpPr/>
          <p:nvPr/>
        </p:nvGrpSpPr>
        <p:grpSpPr>
          <a:xfrm>
            <a:off x="4848418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3A24E3B-7D9A-48B7-82AA-688ABE7714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446FAE5-7D24-4487-A461-936FC7CCC93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481036-4F32-4235-80DE-E532BFB678A3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386695" y="2687447"/>
            <a:ext cx="33196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9E76C78-06DE-4253-9AEC-D2263C17D3A1}"/>
              </a:ext>
            </a:extLst>
          </p:cNvPr>
          <p:cNvGrpSpPr/>
          <p:nvPr/>
        </p:nvGrpSpPr>
        <p:grpSpPr>
          <a:xfrm>
            <a:off x="6994809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FC4FE53-023C-4890-BEE3-B37A8BA2F1D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782A971-E709-4C00-8FFE-4875AD0EB29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49D7BC8-9A3E-470B-8F83-4C657C6B1BFF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72869" y="2687447"/>
            <a:ext cx="232092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E29977-326C-4862-AA05-ED26C3950D91}"/>
              </a:ext>
            </a:extLst>
          </p:cNvPr>
          <p:cNvGrpSpPr/>
          <p:nvPr/>
        </p:nvGrpSpPr>
        <p:grpSpPr>
          <a:xfrm>
            <a:off x="8113075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DDD90AA-6367-4A51-B9BC-71DFA0CCBB5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CCA669B2-2BE5-4119-8772-4C110CB391C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DF8FD5B-E435-41C0-B53D-5B26AAEE5D28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501265" y="3940994"/>
            <a:ext cx="350347" cy="454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2739CF1-8C68-477F-A731-D4EB9CBB3CBB}"/>
              </a:ext>
            </a:extLst>
          </p:cNvPr>
          <p:cNvGrpSpPr/>
          <p:nvPr/>
        </p:nvGrpSpPr>
        <p:grpSpPr>
          <a:xfrm>
            <a:off x="2109379" y="4395859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158C490-F3A8-4F67-BBF5-B72ED7445B3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8354966-D2D7-416F-A77D-8AB51E5EDA1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882FF73-1609-4D61-AE26-2347713D5A8B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405822" y="3940994"/>
            <a:ext cx="175173" cy="454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B3E5285-1BE8-4651-9A59-1046FA3F1947}"/>
              </a:ext>
            </a:extLst>
          </p:cNvPr>
          <p:cNvGrpSpPr/>
          <p:nvPr/>
        </p:nvGrpSpPr>
        <p:grpSpPr>
          <a:xfrm>
            <a:off x="3189109" y="4395859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B86C31D-4FB0-4D37-A905-4B683B15C82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F4F5ACAD-FD9F-40BE-B398-C9DB7531288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92E1533-68AE-4FE5-AEAB-7D364F9F209B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4635507" y="3940994"/>
            <a:ext cx="350347" cy="454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E2207CA-493C-4CF8-8047-3A8807731470}"/>
              </a:ext>
            </a:extLst>
          </p:cNvPr>
          <p:cNvGrpSpPr/>
          <p:nvPr/>
        </p:nvGrpSpPr>
        <p:grpSpPr>
          <a:xfrm>
            <a:off x="4243621" y="4395859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2E0B0E8-FD39-4530-B505-185AB504DAD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98B036C-48AB-45E6-B4AE-469A3F728D5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BC9278E-C772-4D11-A1EF-24407B40350F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491992" y="3940994"/>
            <a:ext cx="175173" cy="454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4674D39D-D373-4255-9B4F-3061A0409993}"/>
              </a:ext>
            </a:extLst>
          </p:cNvPr>
          <p:cNvGrpSpPr/>
          <p:nvPr/>
        </p:nvGrpSpPr>
        <p:grpSpPr>
          <a:xfrm>
            <a:off x="5275279" y="4395859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01E097DB-CB44-474D-94BD-CD4DCBE4BA9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FCC9F113-D2A3-47E1-9D29-68B13E6345F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848183F-CC4D-4A99-A323-CF7CE1EE8DEB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6782787" y="3940994"/>
            <a:ext cx="350347" cy="454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9B145F8-30F2-4662-A379-565DC754C25C}"/>
              </a:ext>
            </a:extLst>
          </p:cNvPr>
          <p:cNvGrpSpPr/>
          <p:nvPr/>
        </p:nvGrpSpPr>
        <p:grpSpPr>
          <a:xfrm>
            <a:off x="6390901" y="4395859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A6F21DAE-F3BE-46B3-9EF6-77229F1C6E3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9E72F3B6-84FF-491E-936D-33197F95DF28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652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(8, 6)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128718" y="2687447"/>
            <a:ext cx="96536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2736832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68A4D9D-E9AF-4F9D-AF28-EC7F11B13B14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59200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2240061-94BC-42A7-94EA-A797895B9584}"/>
              </a:ext>
            </a:extLst>
          </p:cNvPr>
          <p:cNvGrpSpPr/>
          <p:nvPr/>
        </p:nvGrpSpPr>
        <p:grpSpPr>
          <a:xfrm>
            <a:off x="4848418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3A24E3B-7D9A-48B7-82AA-688ABE7714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446FAE5-7D24-4487-A461-936FC7CCC93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481036-4F32-4235-80DE-E532BFB678A3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386695" y="2687447"/>
            <a:ext cx="33196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9E76C78-06DE-4253-9AEC-D2263C17D3A1}"/>
              </a:ext>
            </a:extLst>
          </p:cNvPr>
          <p:cNvGrpSpPr/>
          <p:nvPr/>
        </p:nvGrpSpPr>
        <p:grpSpPr>
          <a:xfrm>
            <a:off x="6994809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FC4FE53-023C-4890-BEE3-B37A8BA2F1D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782A971-E709-4C00-8FFE-4875AD0EB29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49D7BC8-9A3E-470B-8F83-4C657C6B1BFF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72869" y="2687447"/>
            <a:ext cx="232092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E29977-326C-4862-AA05-ED26C3950D91}"/>
              </a:ext>
            </a:extLst>
          </p:cNvPr>
          <p:cNvGrpSpPr/>
          <p:nvPr/>
        </p:nvGrpSpPr>
        <p:grpSpPr>
          <a:xfrm>
            <a:off x="8113075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DDD90AA-6367-4A51-B9BC-71DFA0CCBB5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CCA669B2-2BE5-4119-8772-4C110CB391C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DF8FD5B-E435-41C0-B53D-5B26AAEE5D28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501265" y="3940994"/>
            <a:ext cx="350347" cy="454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2739CF1-8C68-477F-A731-D4EB9CBB3CBB}"/>
              </a:ext>
            </a:extLst>
          </p:cNvPr>
          <p:cNvGrpSpPr/>
          <p:nvPr/>
        </p:nvGrpSpPr>
        <p:grpSpPr>
          <a:xfrm>
            <a:off x="2109379" y="4395859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158C490-F3A8-4F67-BBF5-B72ED7445B3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8354966-D2D7-416F-A77D-8AB51E5EDA1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882FF73-1609-4D61-AE26-2347713D5A8B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405822" y="3940994"/>
            <a:ext cx="175173" cy="454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B3E5285-1BE8-4651-9A59-1046FA3F1947}"/>
              </a:ext>
            </a:extLst>
          </p:cNvPr>
          <p:cNvGrpSpPr/>
          <p:nvPr/>
        </p:nvGrpSpPr>
        <p:grpSpPr>
          <a:xfrm>
            <a:off x="3189109" y="4395859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B86C31D-4FB0-4D37-A905-4B683B15C82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F4F5ACAD-FD9F-40BE-B398-C9DB7531288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92E1533-68AE-4FE5-AEAB-7D364F9F209B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4635507" y="3940994"/>
            <a:ext cx="350347" cy="454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E2207CA-493C-4CF8-8047-3A8807731470}"/>
              </a:ext>
            </a:extLst>
          </p:cNvPr>
          <p:cNvGrpSpPr/>
          <p:nvPr/>
        </p:nvGrpSpPr>
        <p:grpSpPr>
          <a:xfrm>
            <a:off x="4243621" y="4395859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2E0B0E8-FD39-4530-B505-185AB504DAD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98B036C-48AB-45E6-B4AE-469A3F728D5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BC9278E-C772-4D11-A1EF-24407B40350F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491992" y="3940994"/>
            <a:ext cx="175173" cy="454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4674D39D-D373-4255-9B4F-3061A0409993}"/>
              </a:ext>
            </a:extLst>
          </p:cNvPr>
          <p:cNvGrpSpPr/>
          <p:nvPr/>
        </p:nvGrpSpPr>
        <p:grpSpPr>
          <a:xfrm>
            <a:off x="5275279" y="4395859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01E097DB-CB44-474D-94BD-CD4DCBE4BA9F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FCC9F113-D2A3-47E1-9D29-68B13E6345F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286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128718" y="2687447"/>
            <a:ext cx="96536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2736832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68A4D9D-E9AF-4F9D-AF28-EC7F11B13B14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59200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2240061-94BC-42A7-94EA-A797895B9584}"/>
              </a:ext>
            </a:extLst>
          </p:cNvPr>
          <p:cNvGrpSpPr/>
          <p:nvPr/>
        </p:nvGrpSpPr>
        <p:grpSpPr>
          <a:xfrm>
            <a:off x="4848418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3A24E3B-7D9A-48B7-82AA-688ABE7714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446FAE5-7D24-4487-A461-936FC7CCC93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481036-4F32-4235-80DE-E532BFB678A3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386695" y="2687447"/>
            <a:ext cx="33196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9E76C78-06DE-4253-9AEC-D2263C17D3A1}"/>
              </a:ext>
            </a:extLst>
          </p:cNvPr>
          <p:cNvGrpSpPr/>
          <p:nvPr/>
        </p:nvGrpSpPr>
        <p:grpSpPr>
          <a:xfrm>
            <a:off x="6994809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FC4FE53-023C-4890-BEE3-B37A8BA2F1D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782A971-E709-4C00-8FFE-4875AD0EB29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49D7BC8-9A3E-470B-8F83-4C657C6B1BFF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72869" y="2687447"/>
            <a:ext cx="232092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E29977-326C-4862-AA05-ED26C3950D91}"/>
              </a:ext>
            </a:extLst>
          </p:cNvPr>
          <p:cNvGrpSpPr/>
          <p:nvPr/>
        </p:nvGrpSpPr>
        <p:grpSpPr>
          <a:xfrm>
            <a:off x="8113075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DDD90AA-6367-4A51-B9BC-71DFA0CCBB5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CCA669B2-2BE5-4119-8772-4C110CB391C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DF8FD5B-E435-41C0-B53D-5B26AAEE5D28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501265" y="3940994"/>
            <a:ext cx="350347" cy="454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2739CF1-8C68-477F-A731-D4EB9CBB3CBB}"/>
              </a:ext>
            </a:extLst>
          </p:cNvPr>
          <p:cNvGrpSpPr/>
          <p:nvPr/>
        </p:nvGrpSpPr>
        <p:grpSpPr>
          <a:xfrm>
            <a:off x="2109379" y="4395859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158C490-F3A8-4F67-BBF5-B72ED7445B3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8354966-D2D7-416F-A77D-8AB51E5EDA1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882FF73-1609-4D61-AE26-2347713D5A8B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405822" y="3940994"/>
            <a:ext cx="175173" cy="454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B3E5285-1BE8-4651-9A59-1046FA3F1947}"/>
              </a:ext>
            </a:extLst>
          </p:cNvPr>
          <p:cNvGrpSpPr/>
          <p:nvPr/>
        </p:nvGrpSpPr>
        <p:grpSpPr>
          <a:xfrm>
            <a:off x="3189109" y="4395859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B86C31D-4FB0-4D37-A905-4B683B15C82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F4F5ACAD-FD9F-40BE-B398-C9DB7531288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92E1533-68AE-4FE5-AEAB-7D364F9F209B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4635507" y="3940994"/>
            <a:ext cx="350347" cy="454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E2207CA-493C-4CF8-8047-3A8807731470}"/>
              </a:ext>
            </a:extLst>
          </p:cNvPr>
          <p:cNvGrpSpPr/>
          <p:nvPr/>
        </p:nvGrpSpPr>
        <p:grpSpPr>
          <a:xfrm>
            <a:off x="4243621" y="4395859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2E0B0E8-FD39-4530-B505-185AB504DAD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98B036C-48AB-45E6-B4AE-469A3F728D5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5199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128718" y="2687447"/>
            <a:ext cx="96536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2736832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68A4D9D-E9AF-4F9D-AF28-EC7F11B13B14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59200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2240061-94BC-42A7-94EA-A797895B9584}"/>
              </a:ext>
            </a:extLst>
          </p:cNvPr>
          <p:cNvGrpSpPr/>
          <p:nvPr/>
        </p:nvGrpSpPr>
        <p:grpSpPr>
          <a:xfrm>
            <a:off x="4848418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3A24E3B-7D9A-48B7-82AA-688ABE7714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446FAE5-7D24-4487-A461-936FC7CCC93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481036-4F32-4235-80DE-E532BFB678A3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386695" y="2687447"/>
            <a:ext cx="33196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9E76C78-06DE-4253-9AEC-D2263C17D3A1}"/>
              </a:ext>
            </a:extLst>
          </p:cNvPr>
          <p:cNvGrpSpPr/>
          <p:nvPr/>
        </p:nvGrpSpPr>
        <p:grpSpPr>
          <a:xfrm>
            <a:off x="6994809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FC4FE53-023C-4890-BEE3-B37A8BA2F1D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782A971-E709-4C00-8FFE-4875AD0EB29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49D7BC8-9A3E-470B-8F83-4C657C6B1BFF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72869" y="2687447"/>
            <a:ext cx="232092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E29977-326C-4862-AA05-ED26C3950D91}"/>
              </a:ext>
            </a:extLst>
          </p:cNvPr>
          <p:cNvGrpSpPr/>
          <p:nvPr/>
        </p:nvGrpSpPr>
        <p:grpSpPr>
          <a:xfrm>
            <a:off x="8113075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DDD90AA-6367-4A51-B9BC-71DFA0CCBB5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CCA669B2-2BE5-4119-8772-4C110CB391C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DF8FD5B-E435-41C0-B53D-5B26AAEE5D28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501265" y="3940994"/>
            <a:ext cx="350347" cy="454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2739CF1-8C68-477F-A731-D4EB9CBB3CBB}"/>
              </a:ext>
            </a:extLst>
          </p:cNvPr>
          <p:cNvGrpSpPr/>
          <p:nvPr/>
        </p:nvGrpSpPr>
        <p:grpSpPr>
          <a:xfrm>
            <a:off x="2109379" y="4395859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158C490-F3A8-4F67-BBF5-B72ED7445B3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8354966-D2D7-416F-A77D-8AB51E5EDA1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882FF73-1609-4D61-AE26-2347713D5A8B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405822" y="3940994"/>
            <a:ext cx="175173" cy="454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B3E5285-1BE8-4651-9A59-1046FA3F1947}"/>
              </a:ext>
            </a:extLst>
          </p:cNvPr>
          <p:cNvGrpSpPr/>
          <p:nvPr/>
        </p:nvGrpSpPr>
        <p:grpSpPr>
          <a:xfrm>
            <a:off x="3189109" y="4395859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B86C31D-4FB0-4D37-A905-4B683B15C82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F4F5ACAD-FD9F-40BE-B398-C9DB7531288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92E1533-68AE-4FE5-AEAB-7D364F9F209B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4635507" y="3940994"/>
            <a:ext cx="350347" cy="454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E2207CA-493C-4CF8-8047-3A8807731470}"/>
              </a:ext>
            </a:extLst>
          </p:cNvPr>
          <p:cNvGrpSpPr/>
          <p:nvPr/>
        </p:nvGrpSpPr>
        <p:grpSpPr>
          <a:xfrm>
            <a:off x="4243621" y="4395859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2E0B0E8-FD39-4530-B505-185AB504DAD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98B036C-48AB-45E6-B4AE-469A3F728D5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B0ADDC8-6A01-4010-B128-46C70588A698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510859" y="3940994"/>
            <a:ext cx="175173" cy="454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2437EA2C-66E2-428E-A02C-6F98B095B979}"/>
              </a:ext>
            </a:extLst>
          </p:cNvPr>
          <p:cNvGrpSpPr/>
          <p:nvPr/>
        </p:nvGrpSpPr>
        <p:grpSpPr>
          <a:xfrm>
            <a:off x="5294146" y="4395859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430A5AED-6045-4B2E-84CB-24BD6309CED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F6174185-F8FB-49B4-8057-B97915C71FF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6B9C396-9686-4627-A407-337DD964014A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6765791" y="3940994"/>
            <a:ext cx="350347" cy="454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8F53956-AF2F-46EC-9535-686D16B8793C}"/>
              </a:ext>
            </a:extLst>
          </p:cNvPr>
          <p:cNvGrpSpPr/>
          <p:nvPr/>
        </p:nvGrpSpPr>
        <p:grpSpPr>
          <a:xfrm>
            <a:off x="6373905" y="4395859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B0968C5-F191-4BC9-95D2-06AD5A56828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83080FC1-ABA0-471A-AD21-B020C35A773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7441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(4, 8)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128718" y="2687447"/>
            <a:ext cx="96536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2736832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68A4D9D-E9AF-4F9D-AF28-EC7F11B13B14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59200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2240061-94BC-42A7-94EA-A797895B9584}"/>
              </a:ext>
            </a:extLst>
          </p:cNvPr>
          <p:cNvGrpSpPr/>
          <p:nvPr/>
        </p:nvGrpSpPr>
        <p:grpSpPr>
          <a:xfrm>
            <a:off x="4848418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3A24E3B-7D9A-48B7-82AA-688ABE7714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446FAE5-7D24-4487-A461-936FC7CCC93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481036-4F32-4235-80DE-E532BFB678A3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386695" y="2687447"/>
            <a:ext cx="33196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9E76C78-06DE-4253-9AEC-D2263C17D3A1}"/>
              </a:ext>
            </a:extLst>
          </p:cNvPr>
          <p:cNvGrpSpPr/>
          <p:nvPr/>
        </p:nvGrpSpPr>
        <p:grpSpPr>
          <a:xfrm>
            <a:off x="6994809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FC4FE53-023C-4890-BEE3-B37A8BA2F1D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782A971-E709-4C00-8FFE-4875AD0EB29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49D7BC8-9A3E-470B-8F83-4C657C6B1BFF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72869" y="2687447"/>
            <a:ext cx="232092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E29977-326C-4862-AA05-ED26C3950D91}"/>
              </a:ext>
            </a:extLst>
          </p:cNvPr>
          <p:cNvGrpSpPr/>
          <p:nvPr/>
        </p:nvGrpSpPr>
        <p:grpSpPr>
          <a:xfrm>
            <a:off x="8113075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DDD90AA-6367-4A51-B9BC-71DFA0CCBB5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CCA669B2-2BE5-4119-8772-4C110CB391C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DF8FD5B-E435-41C0-B53D-5B26AAEE5D28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501265" y="3940994"/>
            <a:ext cx="350347" cy="454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2739CF1-8C68-477F-A731-D4EB9CBB3CBB}"/>
              </a:ext>
            </a:extLst>
          </p:cNvPr>
          <p:cNvGrpSpPr/>
          <p:nvPr/>
        </p:nvGrpSpPr>
        <p:grpSpPr>
          <a:xfrm>
            <a:off x="2109379" y="4395859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158C490-F3A8-4F67-BBF5-B72ED7445B3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8354966-D2D7-416F-A77D-8AB51E5EDA1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882FF73-1609-4D61-AE26-2347713D5A8B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405822" y="3940994"/>
            <a:ext cx="175173" cy="454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B3E5285-1BE8-4651-9A59-1046FA3F1947}"/>
              </a:ext>
            </a:extLst>
          </p:cNvPr>
          <p:cNvGrpSpPr/>
          <p:nvPr/>
        </p:nvGrpSpPr>
        <p:grpSpPr>
          <a:xfrm>
            <a:off x="3189109" y="4395859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B86C31D-4FB0-4D37-A905-4B683B15C82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F4F5ACAD-FD9F-40BE-B398-C9DB7531288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92E1533-68AE-4FE5-AEAB-7D364F9F209B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4635507" y="3940994"/>
            <a:ext cx="350347" cy="454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E2207CA-493C-4CF8-8047-3A8807731470}"/>
              </a:ext>
            </a:extLst>
          </p:cNvPr>
          <p:cNvGrpSpPr/>
          <p:nvPr/>
        </p:nvGrpSpPr>
        <p:grpSpPr>
          <a:xfrm>
            <a:off x="4243621" y="4395859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2E0B0E8-FD39-4530-B505-185AB504DAD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98B036C-48AB-45E6-B4AE-469A3F728D5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B0ADDC8-6A01-4010-B128-46C70588A698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510859" y="3940994"/>
            <a:ext cx="175173" cy="454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2437EA2C-66E2-428E-A02C-6F98B095B979}"/>
              </a:ext>
            </a:extLst>
          </p:cNvPr>
          <p:cNvGrpSpPr/>
          <p:nvPr/>
        </p:nvGrpSpPr>
        <p:grpSpPr>
          <a:xfrm>
            <a:off x="5294146" y="4395859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430A5AED-6045-4B2E-84CB-24BD6309CED7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F6174185-F8FB-49B4-8057-B97915C71FF5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21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6717398" y="3097817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8</a:t>
            </a:r>
            <a:endParaRPr lang="ko-KR" altLang="en-US" sz="2000" b="1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96136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(8, 4)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128718" y="2687447"/>
            <a:ext cx="96536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2736832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68A4D9D-E9AF-4F9D-AF28-EC7F11B13B14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59200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2240061-94BC-42A7-94EA-A797895B9584}"/>
              </a:ext>
            </a:extLst>
          </p:cNvPr>
          <p:cNvGrpSpPr/>
          <p:nvPr/>
        </p:nvGrpSpPr>
        <p:grpSpPr>
          <a:xfrm>
            <a:off x="4848418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3A24E3B-7D9A-48B7-82AA-688ABE7714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446FAE5-7D24-4487-A461-936FC7CCC93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481036-4F32-4235-80DE-E532BFB678A3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386695" y="2687447"/>
            <a:ext cx="33196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9E76C78-06DE-4253-9AEC-D2263C17D3A1}"/>
              </a:ext>
            </a:extLst>
          </p:cNvPr>
          <p:cNvGrpSpPr/>
          <p:nvPr/>
        </p:nvGrpSpPr>
        <p:grpSpPr>
          <a:xfrm>
            <a:off x="6994809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FC4FE53-023C-4890-BEE3-B37A8BA2F1D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782A971-E709-4C00-8FFE-4875AD0EB29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49D7BC8-9A3E-470B-8F83-4C657C6B1BFF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72869" y="2687447"/>
            <a:ext cx="232092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E29977-326C-4862-AA05-ED26C3950D91}"/>
              </a:ext>
            </a:extLst>
          </p:cNvPr>
          <p:cNvGrpSpPr/>
          <p:nvPr/>
        </p:nvGrpSpPr>
        <p:grpSpPr>
          <a:xfrm>
            <a:off x="8113075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DDD90AA-6367-4A51-B9BC-71DFA0CCBB5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CCA669B2-2BE5-4119-8772-4C110CB391C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DF8FD5B-E435-41C0-B53D-5B26AAEE5D28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501265" y="3940994"/>
            <a:ext cx="350347" cy="454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2739CF1-8C68-477F-A731-D4EB9CBB3CBB}"/>
              </a:ext>
            </a:extLst>
          </p:cNvPr>
          <p:cNvGrpSpPr/>
          <p:nvPr/>
        </p:nvGrpSpPr>
        <p:grpSpPr>
          <a:xfrm>
            <a:off x="2109379" y="4395859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158C490-F3A8-4F67-BBF5-B72ED7445B3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8354966-D2D7-416F-A77D-8AB51E5EDA1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882FF73-1609-4D61-AE26-2347713D5A8B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405822" y="3940994"/>
            <a:ext cx="175173" cy="454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B3E5285-1BE8-4651-9A59-1046FA3F1947}"/>
              </a:ext>
            </a:extLst>
          </p:cNvPr>
          <p:cNvGrpSpPr/>
          <p:nvPr/>
        </p:nvGrpSpPr>
        <p:grpSpPr>
          <a:xfrm>
            <a:off x="3189109" y="4395859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B86C31D-4FB0-4D37-A905-4B683B15C82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F4F5ACAD-FD9F-40BE-B398-C9DB7531288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92E1533-68AE-4FE5-AEAB-7D364F9F209B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4635507" y="3940994"/>
            <a:ext cx="350347" cy="454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E2207CA-493C-4CF8-8047-3A8807731470}"/>
              </a:ext>
            </a:extLst>
          </p:cNvPr>
          <p:cNvGrpSpPr/>
          <p:nvPr/>
        </p:nvGrpSpPr>
        <p:grpSpPr>
          <a:xfrm>
            <a:off x="4243621" y="4395859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2E0B0E8-FD39-4530-B505-185AB504DADD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98B036C-48AB-45E6-B4AE-469A3F728D56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828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128718" y="2687447"/>
            <a:ext cx="96536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2736832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68A4D9D-E9AF-4F9D-AF28-EC7F11B13B14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59200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2240061-94BC-42A7-94EA-A797895B9584}"/>
              </a:ext>
            </a:extLst>
          </p:cNvPr>
          <p:cNvGrpSpPr/>
          <p:nvPr/>
        </p:nvGrpSpPr>
        <p:grpSpPr>
          <a:xfrm>
            <a:off x="4848418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3A24E3B-7D9A-48B7-82AA-688ABE7714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446FAE5-7D24-4487-A461-936FC7CCC93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481036-4F32-4235-80DE-E532BFB678A3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386695" y="2687447"/>
            <a:ext cx="33196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9E76C78-06DE-4253-9AEC-D2263C17D3A1}"/>
              </a:ext>
            </a:extLst>
          </p:cNvPr>
          <p:cNvGrpSpPr/>
          <p:nvPr/>
        </p:nvGrpSpPr>
        <p:grpSpPr>
          <a:xfrm>
            <a:off x="6994809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FC4FE53-023C-4890-BEE3-B37A8BA2F1D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782A971-E709-4C00-8FFE-4875AD0EB29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49D7BC8-9A3E-470B-8F83-4C657C6B1BFF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72869" y="2687447"/>
            <a:ext cx="232092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E29977-326C-4862-AA05-ED26C3950D91}"/>
              </a:ext>
            </a:extLst>
          </p:cNvPr>
          <p:cNvGrpSpPr/>
          <p:nvPr/>
        </p:nvGrpSpPr>
        <p:grpSpPr>
          <a:xfrm>
            <a:off x="8113075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DDD90AA-6367-4A51-B9BC-71DFA0CCBB5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CCA669B2-2BE5-4119-8772-4C110CB391C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DF8FD5B-E435-41C0-B53D-5B26AAEE5D28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501265" y="3940994"/>
            <a:ext cx="350347" cy="454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2739CF1-8C68-477F-A731-D4EB9CBB3CBB}"/>
              </a:ext>
            </a:extLst>
          </p:cNvPr>
          <p:cNvGrpSpPr/>
          <p:nvPr/>
        </p:nvGrpSpPr>
        <p:grpSpPr>
          <a:xfrm>
            <a:off x="2109379" y="4395859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158C490-F3A8-4F67-BBF5-B72ED7445B3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8354966-D2D7-416F-A77D-8AB51E5EDA1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882FF73-1609-4D61-AE26-2347713D5A8B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405822" y="3940994"/>
            <a:ext cx="175173" cy="454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B3E5285-1BE8-4651-9A59-1046FA3F1947}"/>
              </a:ext>
            </a:extLst>
          </p:cNvPr>
          <p:cNvGrpSpPr/>
          <p:nvPr/>
        </p:nvGrpSpPr>
        <p:grpSpPr>
          <a:xfrm>
            <a:off x="3189109" y="4395859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B86C31D-4FB0-4D37-A905-4B683B15C828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F4F5ACAD-FD9F-40BE-B398-C9DB75312881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208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128718" y="2687447"/>
            <a:ext cx="96536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2736832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68A4D9D-E9AF-4F9D-AF28-EC7F11B13B14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59200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2240061-94BC-42A7-94EA-A797895B9584}"/>
              </a:ext>
            </a:extLst>
          </p:cNvPr>
          <p:cNvGrpSpPr/>
          <p:nvPr/>
        </p:nvGrpSpPr>
        <p:grpSpPr>
          <a:xfrm>
            <a:off x="4848418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3A24E3B-7D9A-48B7-82AA-688ABE7714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446FAE5-7D24-4487-A461-936FC7CCC93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481036-4F32-4235-80DE-E532BFB678A3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386695" y="2687447"/>
            <a:ext cx="33196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9E76C78-06DE-4253-9AEC-D2263C17D3A1}"/>
              </a:ext>
            </a:extLst>
          </p:cNvPr>
          <p:cNvGrpSpPr/>
          <p:nvPr/>
        </p:nvGrpSpPr>
        <p:grpSpPr>
          <a:xfrm>
            <a:off x="6994809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FC4FE53-023C-4890-BEE3-B37A8BA2F1D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782A971-E709-4C00-8FFE-4875AD0EB29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49D7BC8-9A3E-470B-8F83-4C657C6B1BFF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72869" y="2687447"/>
            <a:ext cx="232092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E29977-326C-4862-AA05-ED26C3950D91}"/>
              </a:ext>
            </a:extLst>
          </p:cNvPr>
          <p:cNvGrpSpPr/>
          <p:nvPr/>
        </p:nvGrpSpPr>
        <p:grpSpPr>
          <a:xfrm>
            <a:off x="8113075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DDD90AA-6367-4A51-B9BC-71DFA0CCBB5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CCA669B2-2BE5-4119-8772-4C110CB391C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DF8FD5B-E435-41C0-B53D-5B26AAEE5D28}"/>
              </a:ext>
            </a:extLst>
          </p:cNvPr>
          <p:cNvCxnSpPr>
            <a:cxnSpLocks/>
            <a:stCxn id="20" idx="3"/>
            <a:endCxn id="41" idx="0"/>
          </p:cNvCxnSpPr>
          <p:nvPr/>
        </p:nvCxnSpPr>
        <p:spPr>
          <a:xfrm flipH="1">
            <a:off x="2501265" y="3940994"/>
            <a:ext cx="350347" cy="454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2739CF1-8C68-477F-A731-D4EB9CBB3CBB}"/>
              </a:ext>
            </a:extLst>
          </p:cNvPr>
          <p:cNvGrpSpPr/>
          <p:nvPr/>
        </p:nvGrpSpPr>
        <p:grpSpPr>
          <a:xfrm>
            <a:off x="2109379" y="4395859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158C490-F3A8-4F67-BBF5-B72ED7445B3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8354966-D2D7-416F-A77D-8AB51E5EDA1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5292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371192" y="1578299"/>
            <a:ext cx="139713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979306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128718" y="2687447"/>
            <a:ext cx="96536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2736832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68A4D9D-E9AF-4F9D-AF28-EC7F11B13B14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648296" y="2687447"/>
            <a:ext cx="592008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2240061-94BC-42A7-94EA-A797895B9584}"/>
              </a:ext>
            </a:extLst>
          </p:cNvPr>
          <p:cNvGrpSpPr/>
          <p:nvPr/>
        </p:nvGrpSpPr>
        <p:grpSpPr>
          <a:xfrm>
            <a:off x="4848418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3A24E3B-7D9A-48B7-82AA-688ABE7714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446FAE5-7D24-4487-A461-936FC7CCC93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481036-4F32-4235-80DE-E532BFB678A3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386695" y="2687447"/>
            <a:ext cx="33196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9E76C78-06DE-4253-9AEC-D2263C17D3A1}"/>
              </a:ext>
            </a:extLst>
          </p:cNvPr>
          <p:cNvGrpSpPr/>
          <p:nvPr/>
        </p:nvGrpSpPr>
        <p:grpSpPr>
          <a:xfrm>
            <a:off x="6994809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FC4FE53-023C-4890-BEE3-B37A8BA2F1D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782A971-E709-4C00-8FFE-4875AD0EB29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49D7BC8-9A3E-470B-8F83-4C657C6B1BFF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72869" y="2687447"/>
            <a:ext cx="232092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E29977-326C-4862-AA05-ED26C3950D91}"/>
              </a:ext>
            </a:extLst>
          </p:cNvPr>
          <p:cNvGrpSpPr/>
          <p:nvPr/>
        </p:nvGrpSpPr>
        <p:grpSpPr>
          <a:xfrm>
            <a:off x="8113075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DDD90AA-6367-4A51-B9BC-71DFA0CCBB5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CCA669B2-2BE5-4119-8772-4C110CB391C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557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142545" y="1578299"/>
            <a:ext cx="162578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750659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177349" y="2687447"/>
            <a:ext cx="68809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2785463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68A4D9D-E9AF-4F9D-AF28-EC7F11B13B14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419649" y="2687447"/>
            <a:ext cx="82065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2240061-94BC-42A7-94EA-A797895B9584}"/>
              </a:ext>
            </a:extLst>
          </p:cNvPr>
          <p:cNvGrpSpPr/>
          <p:nvPr/>
        </p:nvGrpSpPr>
        <p:grpSpPr>
          <a:xfrm>
            <a:off x="4848418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3A24E3B-7D9A-48B7-82AA-688ABE7714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446FAE5-7D24-4487-A461-936FC7CCC93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481036-4F32-4235-80DE-E532BFB678A3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386695" y="2687447"/>
            <a:ext cx="33196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9E76C78-06DE-4253-9AEC-D2263C17D3A1}"/>
              </a:ext>
            </a:extLst>
          </p:cNvPr>
          <p:cNvGrpSpPr/>
          <p:nvPr/>
        </p:nvGrpSpPr>
        <p:grpSpPr>
          <a:xfrm>
            <a:off x="6994809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FC4FE53-023C-4890-BEE3-B37A8BA2F1D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782A971-E709-4C00-8FFE-4875AD0EB29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49D7BC8-9A3E-470B-8F83-4C657C6B1BFF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72869" y="2687447"/>
            <a:ext cx="232092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E29977-326C-4862-AA05-ED26C3950D91}"/>
              </a:ext>
            </a:extLst>
          </p:cNvPr>
          <p:cNvGrpSpPr/>
          <p:nvPr/>
        </p:nvGrpSpPr>
        <p:grpSpPr>
          <a:xfrm>
            <a:off x="8113075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DDD90AA-6367-4A51-B9BC-71DFA0CCBB5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CCA669B2-2BE5-4119-8772-4C110CB391C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04130F9-E269-4CF6-9FCD-C3085C77C15A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2619481" y="3973991"/>
            <a:ext cx="33196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C3C21D1-8672-4BF1-B76F-FDAF6140C367}"/>
              </a:ext>
            </a:extLst>
          </p:cNvPr>
          <p:cNvGrpSpPr/>
          <p:nvPr/>
        </p:nvGrpSpPr>
        <p:grpSpPr>
          <a:xfrm>
            <a:off x="2227595" y="4395859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FB95BBE-6B40-4BC8-890D-77F0B7AEB76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ED37F5BF-BC6F-4F6E-96EF-CF921209714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B365DA1-B455-4FFE-9DB1-E8259C7B0578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454453" y="3940994"/>
            <a:ext cx="283294" cy="454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A879DA7-EACD-43BB-B270-92A2A7E43946}"/>
              </a:ext>
            </a:extLst>
          </p:cNvPr>
          <p:cNvGrpSpPr/>
          <p:nvPr/>
        </p:nvGrpSpPr>
        <p:grpSpPr>
          <a:xfrm>
            <a:off x="3345861" y="4395859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C8AE56C-5512-4930-873B-CBFB388FE98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111A9790-C17F-4F61-A057-3B875747B35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D94A0A5-5F20-4A9D-9ECA-169489D5C752}"/>
              </a:ext>
            </a:extLst>
          </p:cNvPr>
          <p:cNvCxnSpPr>
            <a:cxnSpLocks/>
            <a:stCxn id="24" idx="3"/>
            <a:endCxn id="49" idx="0"/>
          </p:cNvCxnSpPr>
          <p:nvPr/>
        </p:nvCxnSpPr>
        <p:spPr>
          <a:xfrm flipH="1">
            <a:off x="4710748" y="3940994"/>
            <a:ext cx="252450" cy="454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301E46C-16DA-4A32-BEC0-67599C8F6DC1}"/>
              </a:ext>
            </a:extLst>
          </p:cNvPr>
          <p:cNvGrpSpPr/>
          <p:nvPr/>
        </p:nvGrpSpPr>
        <p:grpSpPr>
          <a:xfrm>
            <a:off x="4318862" y="4395859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A9F6391A-E4D8-4BC8-AB23-C51E8A4520E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A05015F7-7303-47D8-9B24-4A9479E3FB4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019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142545" y="1578299"/>
            <a:ext cx="162578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1648705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750659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7579355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177349" y="2687447"/>
            <a:ext cx="68809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2785463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68A4D9D-E9AF-4F9D-AF28-EC7F11B13B14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419649" y="2687447"/>
            <a:ext cx="82065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2240061-94BC-42A7-94EA-A797895B9584}"/>
              </a:ext>
            </a:extLst>
          </p:cNvPr>
          <p:cNvGrpSpPr/>
          <p:nvPr/>
        </p:nvGrpSpPr>
        <p:grpSpPr>
          <a:xfrm>
            <a:off x="4848418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3A24E3B-7D9A-48B7-82AA-688ABE7714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446FAE5-7D24-4487-A461-936FC7CCC93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481036-4F32-4235-80DE-E532BFB678A3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386695" y="2687447"/>
            <a:ext cx="33196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9E76C78-06DE-4253-9AEC-D2263C17D3A1}"/>
              </a:ext>
            </a:extLst>
          </p:cNvPr>
          <p:cNvGrpSpPr/>
          <p:nvPr/>
        </p:nvGrpSpPr>
        <p:grpSpPr>
          <a:xfrm>
            <a:off x="6994809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FC4FE53-023C-4890-BEE3-B37A8BA2F1D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782A971-E709-4C00-8FFE-4875AD0EB29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49D7BC8-9A3E-470B-8F83-4C657C6B1BFF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272869" y="2687447"/>
            <a:ext cx="232092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E29977-326C-4862-AA05-ED26C3950D91}"/>
              </a:ext>
            </a:extLst>
          </p:cNvPr>
          <p:cNvGrpSpPr/>
          <p:nvPr/>
        </p:nvGrpSpPr>
        <p:grpSpPr>
          <a:xfrm>
            <a:off x="8113075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DDD90AA-6367-4A51-B9BC-71DFA0CCBB5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CCA669B2-2BE5-4119-8772-4C110CB391C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04130F9-E269-4CF6-9FCD-C3085C77C15A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2619481" y="3973991"/>
            <a:ext cx="33196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C3C21D1-8672-4BF1-B76F-FDAF6140C367}"/>
              </a:ext>
            </a:extLst>
          </p:cNvPr>
          <p:cNvGrpSpPr/>
          <p:nvPr/>
        </p:nvGrpSpPr>
        <p:grpSpPr>
          <a:xfrm>
            <a:off x="2227595" y="4395859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FB95BBE-6B40-4BC8-890D-77F0B7AEB76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ED37F5BF-BC6F-4F6E-96EF-CF921209714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B365DA1-B455-4FFE-9DB1-E8259C7B0578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454453" y="3940994"/>
            <a:ext cx="283294" cy="454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A879DA7-EACD-43BB-B270-92A2A7E43946}"/>
              </a:ext>
            </a:extLst>
          </p:cNvPr>
          <p:cNvGrpSpPr/>
          <p:nvPr/>
        </p:nvGrpSpPr>
        <p:grpSpPr>
          <a:xfrm>
            <a:off x="3345861" y="4395859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C8AE56C-5512-4930-873B-CBFB388FE98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111A9790-C17F-4F61-A057-3B875747B35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D94A0A5-5F20-4A9D-9ECA-169489D5C752}"/>
              </a:ext>
            </a:extLst>
          </p:cNvPr>
          <p:cNvCxnSpPr>
            <a:cxnSpLocks/>
            <a:stCxn id="24" idx="3"/>
            <a:endCxn id="49" idx="0"/>
          </p:cNvCxnSpPr>
          <p:nvPr/>
        </p:nvCxnSpPr>
        <p:spPr>
          <a:xfrm flipH="1">
            <a:off x="4710748" y="3940994"/>
            <a:ext cx="252450" cy="454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301E46C-16DA-4A32-BEC0-67599C8F6DC1}"/>
              </a:ext>
            </a:extLst>
          </p:cNvPr>
          <p:cNvGrpSpPr/>
          <p:nvPr/>
        </p:nvGrpSpPr>
        <p:grpSpPr>
          <a:xfrm>
            <a:off x="4318862" y="4395859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A9F6391A-E4D8-4BC8-AB23-C51E8A4520E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A05015F7-7303-47D8-9B24-4A9479E3FB4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BD885C2-B40B-4F90-8AC9-2AD5072246DA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508633" y="3940994"/>
            <a:ext cx="283294" cy="454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A2055CF-9627-40BD-B23E-049AF2CA8F61}"/>
              </a:ext>
            </a:extLst>
          </p:cNvPr>
          <p:cNvGrpSpPr/>
          <p:nvPr/>
        </p:nvGrpSpPr>
        <p:grpSpPr>
          <a:xfrm>
            <a:off x="5400041" y="4395859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69395BC1-124D-4D49-AB45-F4EB633B095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6B0EAF87-0D50-4857-9C2D-0E2E0C5474A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0990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142545" y="1578299"/>
            <a:ext cx="162578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214081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8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(2, 1)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750659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071464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177349" y="2687447"/>
            <a:ext cx="68809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2785463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68A4D9D-E9AF-4F9D-AF28-EC7F11B13B14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419649" y="2687447"/>
            <a:ext cx="82065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2240061-94BC-42A7-94EA-A797895B9584}"/>
              </a:ext>
            </a:extLst>
          </p:cNvPr>
          <p:cNvGrpSpPr/>
          <p:nvPr/>
        </p:nvGrpSpPr>
        <p:grpSpPr>
          <a:xfrm>
            <a:off x="4848418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3A24E3B-7D9A-48B7-82AA-688ABE7714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446FAE5-7D24-4487-A461-936FC7CCC93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481036-4F32-4235-80DE-E532BFB678A3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386695" y="2687447"/>
            <a:ext cx="799549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9E76C78-06DE-4253-9AEC-D2263C17D3A1}"/>
              </a:ext>
            </a:extLst>
          </p:cNvPr>
          <p:cNvGrpSpPr/>
          <p:nvPr/>
        </p:nvGrpSpPr>
        <p:grpSpPr>
          <a:xfrm>
            <a:off x="6994809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FC4FE53-023C-4890-BEE3-B37A8BA2F1D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782A971-E709-4C00-8FFE-4875AD0EB29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49D7BC8-9A3E-470B-8F83-4C657C6B1BFF}"/>
              </a:ext>
            </a:extLst>
          </p:cNvPr>
          <p:cNvCxnSpPr>
            <a:cxnSpLocks/>
            <a:stCxn id="17" idx="5"/>
            <a:endCxn id="36" idx="0"/>
          </p:cNvCxnSpPr>
          <p:nvPr/>
        </p:nvCxnSpPr>
        <p:spPr>
          <a:xfrm>
            <a:off x="8740454" y="2687447"/>
            <a:ext cx="666082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E29977-326C-4862-AA05-ED26C3950D91}"/>
              </a:ext>
            </a:extLst>
          </p:cNvPr>
          <p:cNvGrpSpPr/>
          <p:nvPr/>
        </p:nvGrpSpPr>
        <p:grpSpPr>
          <a:xfrm>
            <a:off x="9014650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DDD90AA-6367-4A51-B9BC-71DFA0CCBB5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CCA669B2-2BE5-4119-8772-4C110CB391C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04130F9-E269-4CF6-9FCD-C3085C77C15A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2619481" y="3973991"/>
            <a:ext cx="33196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C3C21D1-8672-4BF1-B76F-FDAF6140C367}"/>
              </a:ext>
            </a:extLst>
          </p:cNvPr>
          <p:cNvGrpSpPr/>
          <p:nvPr/>
        </p:nvGrpSpPr>
        <p:grpSpPr>
          <a:xfrm>
            <a:off x="2227595" y="4395859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FB95BBE-6B40-4BC8-890D-77F0B7AEB76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ED37F5BF-BC6F-4F6E-96EF-CF921209714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B365DA1-B455-4FFE-9DB1-E8259C7B0578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454453" y="3940994"/>
            <a:ext cx="283294" cy="454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A879DA7-EACD-43BB-B270-92A2A7E43946}"/>
              </a:ext>
            </a:extLst>
          </p:cNvPr>
          <p:cNvGrpSpPr/>
          <p:nvPr/>
        </p:nvGrpSpPr>
        <p:grpSpPr>
          <a:xfrm>
            <a:off x="3345861" y="4395859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C8AE56C-5512-4930-873B-CBFB388FE98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111A9790-C17F-4F61-A057-3B875747B35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D94A0A5-5F20-4A9D-9ECA-169489D5C752}"/>
              </a:ext>
            </a:extLst>
          </p:cNvPr>
          <p:cNvCxnSpPr>
            <a:cxnSpLocks/>
            <a:stCxn id="24" idx="3"/>
            <a:endCxn id="49" idx="0"/>
          </p:cNvCxnSpPr>
          <p:nvPr/>
        </p:nvCxnSpPr>
        <p:spPr>
          <a:xfrm flipH="1">
            <a:off x="4710748" y="3940994"/>
            <a:ext cx="252450" cy="454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301E46C-16DA-4A32-BEC0-67599C8F6DC1}"/>
              </a:ext>
            </a:extLst>
          </p:cNvPr>
          <p:cNvGrpSpPr/>
          <p:nvPr/>
        </p:nvGrpSpPr>
        <p:grpSpPr>
          <a:xfrm>
            <a:off x="4318862" y="4395859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A9F6391A-E4D8-4BC8-AB23-C51E8A4520E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A05015F7-7303-47D8-9B24-4A9479E3FB4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BD885C2-B40B-4F90-8AC9-2AD5072246DA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508633" y="3940994"/>
            <a:ext cx="283294" cy="454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A2055CF-9627-40BD-B23E-049AF2CA8F61}"/>
              </a:ext>
            </a:extLst>
          </p:cNvPr>
          <p:cNvGrpSpPr/>
          <p:nvPr/>
        </p:nvGrpSpPr>
        <p:grpSpPr>
          <a:xfrm>
            <a:off x="5400041" y="4395859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69395BC1-124D-4D49-AB45-F4EB633B095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6B0EAF87-0D50-4857-9C2D-0E2E0C5474A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384B9D80-63FD-4276-9711-7994B08FA5F9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6868584" y="3940994"/>
            <a:ext cx="252450" cy="454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47250C2-1BBA-417C-8ED3-3957AE3D7E33}"/>
              </a:ext>
            </a:extLst>
          </p:cNvPr>
          <p:cNvGrpSpPr/>
          <p:nvPr/>
        </p:nvGrpSpPr>
        <p:grpSpPr>
          <a:xfrm>
            <a:off x="6476698" y="4395859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671C4189-00F8-424A-B89E-839C72EB9AF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5814F944-19CD-4952-9ACE-9E8FF92DB81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AB3BCCB-9328-456D-93C2-A7AADC2514D8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7666469" y="3940994"/>
            <a:ext cx="283294" cy="454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477A1F4-4017-4CE1-9907-6755989AA099}"/>
              </a:ext>
            </a:extLst>
          </p:cNvPr>
          <p:cNvGrpSpPr/>
          <p:nvPr/>
        </p:nvGrpSpPr>
        <p:grpSpPr>
          <a:xfrm>
            <a:off x="7557877" y="4395859"/>
            <a:ext cx="783771" cy="946459"/>
            <a:chOff x="5653546" y="1040235"/>
            <a:chExt cx="783771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46645634-928B-4414-A2A1-C3A450FC46C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7BB6FB71-9377-4E5C-8EEC-AECB7D7E8A7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E131FBD-4DE5-4278-87F3-87467FD3ECA2}"/>
              </a:ext>
            </a:extLst>
          </p:cNvPr>
          <p:cNvCxnSpPr>
            <a:cxnSpLocks/>
            <a:stCxn id="34" idx="3"/>
            <a:endCxn id="65" idx="0"/>
          </p:cNvCxnSpPr>
          <p:nvPr/>
        </p:nvCxnSpPr>
        <p:spPr>
          <a:xfrm flipH="1">
            <a:off x="8855236" y="3940994"/>
            <a:ext cx="274194" cy="454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A6BE10E2-8AC0-4C2F-9CCD-4CDAFB156852}"/>
              </a:ext>
            </a:extLst>
          </p:cNvPr>
          <p:cNvGrpSpPr/>
          <p:nvPr/>
        </p:nvGrpSpPr>
        <p:grpSpPr>
          <a:xfrm>
            <a:off x="8463350" y="4395859"/>
            <a:ext cx="783771" cy="946459"/>
            <a:chOff x="5653546" y="1040235"/>
            <a:chExt cx="783771" cy="946459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90A88674-8CFA-4D0A-B934-DCF5B168563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6F6D026C-663D-4557-BC20-257201A84272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623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3200203" y="158705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142545" y="1578299"/>
            <a:ext cx="1625781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18" idx="0"/>
          </p:cNvCxnSpPr>
          <p:nvPr/>
        </p:nvCxnSpPr>
        <p:spPr>
          <a:xfrm>
            <a:off x="6322536" y="1578299"/>
            <a:ext cx="2140814" cy="2774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0EB6BD-7A4D-4E0A-B29C-B51A8A3A6E73}"/>
              </a:ext>
            </a:extLst>
          </p:cNvPr>
          <p:cNvGrpSpPr/>
          <p:nvPr/>
        </p:nvGrpSpPr>
        <p:grpSpPr>
          <a:xfrm>
            <a:off x="5653546" y="746620"/>
            <a:ext cx="783771" cy="946459"/>
            <a:chOff x="5653546" y="1040235"/>
            <a:chExt cx="783771" cy="946459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422FCFD-51A9-7A28-B020-590BA52B91E2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AE5B838-EA0B-4799-9598-78177FB92B3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47DF5F-6C8F-4DEF-850B-C72E516B9C84}"/>
              </a:ext>
            </a:extLst>
          </p:cNvPr>
          <p:cNvGrpSpPr/>
          <p:nvPr/>
        </p:nvGrpSpPr>
        <p:grpSpPr>
          <a:xfrm>
            <a:off x="3750659" y="1855768"/>
            <a:ext cx="783771" cy="946459"/>
            <a:chOff x="5653546" y="1040235"/>
            <a:chExt cx="783771" cy="94645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508A58F-E3F4-4551-9006-1247DC9DC4E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12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A416FD-61B3-433C-8F02-7612A630F3DE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(1, 3)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E3466C0-247D-4617-9F41-5269590CD333}"/>
              </a:ext>
            </a:extLst>
          </p:cNvPr>
          <p:cNvGrpSpPr/>
          <p:nvPr/>
        </p:nvGrpSpPr>
        <p:grpSpPr>
          <a:xfrm>
            <a:off x="8071464" y="1855768"/>
            <a:ext cx="783771" cy="946459"/>
            <a:chOff x="5653546" y="1040235"/>
            <a:chExt cx="783771" cy="94645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92F791-0B64-4D6F-A2B7-FA248F3C6F9C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350CBBE-DF5A-4F12-89FD-4F041D79098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137D9F-9FAF-4725-BFAD-D8625776D3FD}"/>
              </a:ext>
            </a:extLst>
          </p:cNvPr>
          <p:cNvCxnSpPr>
            <a:cxnSpLocks/>
            <a:stCxn id="12" idx="3"/>
            <a:endCxn id="21" idx="0"/>
          </p:cNvCxnSpPr>
          <p:nvPr/>
        </p:nvCxnSpPr>
        <p:spPr>
          <a:xfrm flipH="1">
            <a:off x="3177349" y="2687447"/>
            <a:ext cx="688090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63E505-12FF-436C-AEC5-E4789BE51091}"/>
              </a:ext>
            </a:extLst>
          </p:cNvPr>
          <p:cNvGrpSpPr/>
          <p:nvPr/>
        </p:nvGrpSpPr>
        <p:grpSpPr>
          <a:xfrm>
            <a:off x="2785463" y="3109315"/>
            <a:ext cx="783771" cy="946459"/>
            <a:chOff x="5653546" y="1040235"/>
            <a:chExt cx="783771" cy="946459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9246D73-3B3D-46C9-AC04-E335B1C964F5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79EBC7B-07A9-4924-BE35-FAA8CC5AEF9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(4, 9)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68A4D9D-E9AF-4F9D-AF28-EC7F11B13B14}"/>
              </a:ext>
            </a:extLst>
          </p:cNvPr>
          <p:cNvCxnSpPr>
            <a:cxnSpLocks/>
            <a:stCxn id="12" idx="5"/>
            <a:endCxn id="25" idx="0"/>
          </p:cNvCxnSpPr>
          <p:nvPr/>
        </p:nvCxnSpPr>
        <p:spPr>
          <a:xfrm>
            <a:off x="4419649" y="2687447"/>
            <a:ext cx="820655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2240061-94BC-42A7-94EA-A797895B9584}"/>
              </a:ext>
            </a:extLst>
          </p:cNvPr>
          <p:cNvGrpSpPr/>
          <p:nvPr/>
        </p:nvGrpSpPr>
        <p:grpSpPr>
          <a:xfrm>
            <a:off x="4848418" y="3109315"/>
            <a:ext cx="783771" cy="946459"/>
            <a:chOff x="5653546" y="1040235"/>
            <a:chExt cx="783771" cy="94645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3A24E3B-7D9A-48B7-82AA-688ABE771493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13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446FAE5-7D24-4487-A461-936FC7CCC93F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481036-4F32-4235-80DE-E532BFB678A3}"/>
              </a:ext>
            </a:extLst>
          </p:cNvPr>
          <p:cNvCxnSpPr>
            <a:cxnSpLocks/>
            <a:stCxn id="17" idx="3"/>
            <a:endCxn id="31" idx="0"/>
          </p:cNvCxnSpPr>
          <p:nvPr/>
        </p:nvCxnSpPr>
        <p:spPr>
          <a:xfrm flipH="1">
            <a:off x="7386695" y="2687447"/>
            <a:ext cx="799549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9E76C78-06DE-4253-9AEC-D2263C17D3A1}"/>
              </a:ext>
            </a:extLst>
          </p:cNvPr>
          <p:cNvGrpSpPr/>
          <p:nvPr/>
        </p:nvGrpSpPr>
        <p:grpSpPr>
          <a:xfrm>
            <a:off x="6994809" y="3109315"/>
            <a:ext cx="783771" cy="946459"/>
            <a:chOff x="5653546" y="1040235"/>
            <a:chExt cx="783771" cy="94645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FC4FE53-023C-4890-BEE3-B37A8BA2F1D0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20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A782A971-E709-4C00-8FFE-4875AD0EB29D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49D7BC8-9A3E-470B-8F83-4C657C6B1BFF}"/>
              </a:ext>
            </a:extLst>
          </p:cNvPr>
          <p:cNvCxnSpPr>
            <a:cxnSpLocks/>
            <a:stCxn id="17" idx="5"/>
            <a:endCxn id="36" idx="0"/>
          </p:cNvCxnSpPr>
          <p:nvPr/>
        </p:nvCxnSpPr>
        <p:spPr>
          <a:xfrm>
            <a:off x="8740454" y="2687447"/>
            <a:ext cx="666082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E29977-326C-4862-AA05-ED26C3950D91}"/>
              </a:ext>
            </a:extLst>
          </p:cNvPr>
          <p:cNvGrpSpPr/>
          <p:nvPr/>
        </p:nvGrpSpPr>
        <p:grpSpPr>
          <a:xfrm>
            <a:off x="9014650" y="3109315"/>
            <a:ext cx="783771" cy="946459"/>
            <a:chOff x="5653546" y="1040235"/>
            <a:chExt cx="783771" cy="94645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DDD90AA-6367-4A51-B9BC-71DFA0CCBB5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CCA669B2-2BE5-4119-8772-4C110CB391C4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(3, 7)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04130F9-E269-4CF6-9FCD-C3085C77C15A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2619481" y="3973991"/>
            <a:ext cx="331964" cy="421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C3C21D1-8672-4BF1-B76F-FDAF6140C367}"/>
              </a:ext>
            </a:extLst>
          </p:cNvPr>
          <p:cNvGrpSpPr/>
          <p:nvPr/>
        </p:nvGrpSpPr>
        <p:grpSpPr>
          <a:xfrm>
            <a:off x="2227595" y="4395859"/>
            <a:ext cx="783771" cy="946459"/>
            <a:chOff x="5653546" y="1040235"/>
            <a:chExt cx="783771" cy="94645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FB95BBE-6B40-4BC8-890D-77F0B7AEB761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19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ED37F5BF-BC6F-4F6E-96EF-CF921209714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(6, 5)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B365DA1-B455-4FFE-9DB1-E8259C7B0578}"/>
              </a:ext>
            </a:extLst>
          </p:cNvPr>
          <p:cNvCxnSpPr>
            <a:cxnSpLocks/>
            <a:stCxn id="20" idx="5"/>
            <a:endCxn id="45" idx="0"/>
          </p:cNvCxnSpPr>
          <p:nvPr/>
        </p:nvCxnSpPr>
        <p:spPr>
          <a:xfrm>
            <a:off x="3454453" y="3940994"/>
            <a:ext cx="283294" cy="454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A879DA7-EACD-43BB-B270-92A2A7E43946}"/>
              </a:ext>
            </a:extLst>
          </p:cNvPr>
          <p:cNvGrpSpPr/>
          <p:nvPr/>
        </p:nvGrpSpPr>
        <p:grpSpPr>
          <a:xfrm>
            <a:off x="3345861" y="4395859"/>
            <a:ext cx="783771" cy="946459"/>
            <a:chOff x="5653546" y="1040235"/>
            <a:chExt cx="783771" cy="94645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C8AE56C-5512-4930-873B-CBFB388FE98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16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111A9790-C17F-4F61-A057-3B875747B357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(9, 4)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D94A0A5-5F20-4A9D-9ECA-169489D5C752}"/>
              </a:ext>
            </a:extLst>
          </p:cNvPr>
          <p:cNvCxnSpPr>
            <a:cxnSpLocks/>
            <a:stCxn id="24" idx="3"/>
            <a:endCxn id="49" idx="0"/>
          </p:cNvCxnSpPr>
          <p:nvPr/>
        </p:nvCxnSpPr>
        <p:spPr>
          <a:xfrm flipH="1">
            <a:off x="4710748" y="3940994"/>
            <a:ext cx="252450" cy="454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301E46C-16DA-4A32-BEC0-67599C8F6DC1}"/>
              </a:ext>
            </a:extLst>
          </p:cNvPr>
          <p:cNvGrpSpPr/>
          <p:nvPr/>
        </p:nvGrpSpPr>
        <p:grpSpPr>
          <a:xfrm>
            <a:off x="4318862" y="4395859"/>
            <a:ext cx="783771" cy="946459"/>
            <a:chOff x="5653546" y="1040235"/>
            <a:chExt cx="783771" cy="94645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A9F6391A-E4D8-4BC8-AB23-C51E8A4520E9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A05015F7-7303-47D8-9B24-4A9479E3FB40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(4, 2)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BD885C2-B40B-4F90-8AC9-2AD5072246DA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508633" y="3940994"/>
            <a:ext cx="283294" cy="454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A2055CF-9627-40BD-B23E-049AF2CA8F61}"/>
              </a:ext>
            </a:extLst>
          </p:cNvPr>
          <p:cNvGrpSpPr/>
          <p:nvPr/>
        </p:nvGrpSpPr>
        <p:grpSpPr>
          <a:xfrm>
            <a:off x="5400041" y="4395859"/>
            <a:ext cx="783771" cy="946459"/>
            <a:chOff x="5653546" y="1040235"/>
            <a:chExt cx="783771" cy="946459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69395BC1-124D-4D49-AB45-F4EB633B0954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14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6B0EAF87-0D50-4857-9C2D-0E2E0C5474AC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(3, 4)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384B9D80-63FD-4276-9711-7994B08FA5F9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6868584" y="3940994"/>
            <a:ext cx="252450" cy="454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47250C2-1BBA-417C-8ED3-3957AE3D7E33}"/>
              </a:ext>
            </a:extLst>
          </p:cNvPr>
          <p:cNvGrpSpPr/>
          <p:nvPr/>
        </p:nvGrpSpPr>
        <p:grpSpPr>
          <a:xfrm>
            <a:off x="6476698" y="4395859"/>
            <a:ext cx="783771" cy="946459"/>
            <a:chOff x="5653546" y="1040235"/>
            <a:chExt cx="783771" cy="946459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671C4189-00F8-424A-B89E-839C72EB9AFB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25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5814F944-19CD-4952-9ACE-9E8FF92DB813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(2, 4)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AB3BCCB-9328-456D-93C2-A7AADC2514D8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7666469" y="3940994"/>
            <a:ext cx="283294" cy="454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477A1F4-4017-4CE1-9907-6755989AA099}"/>
              </a:ext>
            </a:extLst>
          </p:cNvPr>
          <p:cNvGrpSpPr/>
          <p:nvPr/>
        </p:nvGrpSpPr>
        <p:grpSpPr>
          <a:xfrm>
            <a:off x="7557877" y="4395859"/>
            <a:ext cx="783771" cy="946459"/>
            <a:chOff x="5653546" y="1040235"/>
            <a:chExt cx="783771" cy="94645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46645634-928B-4414-A2A1-C3A450FC46CA}"/>
                </a:ext>
              </a:extLst>
            </p:cNvPr>
            <p:cNvSpPr/>
            <p:nvPr/>
          </p:nvSpPr>
          <p:spPr>
            <a:xfrm>
              <a:off x="5653546" y="1202924"/>
              <a:ext cx="783770" cy="78377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ysClr val="windowText" lastClr="000000"/>
                  </a:solidFill>
                </a:rPr>
                <a:t>21</a:t>
              </a:r>
              <a:endParaRPr lang="ko-KR" altLang="en-US" sz="2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7BB6FB71-9377-4E5C-8EEC-AECB7D7E8A79}"/>
                </a:ext>
              </a:extLst>
            </p:cNvPr>
            <p:cNvSpPr/>
            <p:nvPr/>
          </p:nvSpPr>
          <p:spPr>
            <a:xfrm>
              <a:off x="5653547" y="1040235"/>
              <a:ext cx="783770" cy="3658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(7, 3)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309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061B199-01B7-4DB5-A5AF-98B776371D8E}"/>
              </a:ext>
            </a:extLst>
          </p:cNvPr>
          <p:cNvSpPr/>
          <p:nvPr/>
        </p:nvSpPr>
        <p:spPr>
          <a:xfrm rot="17187970">
            <a:off x="8468278" y="1790856"/>
            <a:ext cx="1064861" cy="459755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6717398" y="3097817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9085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FD3F3B7-8350-4B52-B072-CE2C0E5B03C4}"/>
              </a:ext>
            </a:extLst>
          </p:cNvPr>
          <p:cNvSpPr/>
          <p:nvPr/>
        </p:nvSpPr>
        <p:spPr>
          <a:xfrm rot="14244280">
            <a:off x="8806562" y="3300725"/>
            <a:ext cx="1064861" cy="425677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B542A15-5EAC-4E06-9125-4DCB51BB9C17}"/>
              </a:ext>
            </a:extLst>
          </p:cNvPr>
          <p:cNvSpPr/>
          <p:nvPr/>
        </p:nvSpPr>
        <p:spPr>
          <a:xfrm>
            <a:off x="7457364" y="5782492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061B199-01B7-4DB5-A5AF-98B776371D8E}"/>
              </a:ext>
            </a:extLst>
          </p:cNvPr>
          <p:cNvSpPr/>
          <p:nvPr/>
        </p:nvSpPr>
        <p:spPr>
          <a:xfrm rot="17187970">
            <a:off x="8468278" y="1790856"/>
            <a:ext cx="1064861" cy="459755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6717398" y="3097817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1732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FB260E40-35D0-49A8-B5FD-06A25D28D547}"/>
              </a:ext>
            </a:extLst>
          </p:cNvPr>
          <p:cNvSpPr/>
          <p:nvPr/>
        </p:nvSpPr>
        <p:spPr>
          <a:xfrm rot="16200000">
            <a:off x="5356799" y="3586765"/>
            <a:ext cx="1064861" cy="532629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5E70961-7CDC-4ACF-924C-120BF9AE5B7F}"/>
              </a:ext>
            </a:extLst>
          </p:cNvPr>
          <p:cNvSpPr/>
          <p:nvPr/>
        </p:nvSpPr>
        <p:spPr>
          <a:xfrm>
            <a:off x="3158030" y="5674094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FD3F3B7-8350-4B52-B072-CE2C0E5B03C4}"/>
              </a:ext>
            </a:extLst>
          </p:cNvPr>
          <p:cNvSpPr/>
          <p:nvPr/>
        </p:nvSpPr>
        <p:spPr>
          <a:xfrm rot="14244280">
            <a:off x="8806562" y="3300725"/>
            <a:ext cx="1064861" cy="425677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B542A15-5EAC-4E06-9125-4DCB51BB9C17}"/>
              </a:ext>
            </a:extLst>
          </p:cNvPr>
          <p:cNvSpPr/>
          <p:nvPr/>
        </p:nvSpPr>
        <p:spPr>
          <a:xfrm>
            <a:off x="7457364" y="5782492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061B199-01B7-4DB5-A5AF-98B776371D8E}"/>
              </a:ext>
            </a:extLst>
          </p:cNvPr>
          <p:cNvSpPr/>
          <p:nvPr/>
        </p:nvSpPr>
        <p:spPr>
          <a:xfrm rot="17187970">
            <a:off x="8468278" y="1790856"/>
            <a:ext cx="1064861" cy="459755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6717398" y="3097817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0825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C7EA85F-C764-4B32-A8FE-CC555F29EBE4}"/>
              </a:ext>
            </a:extLst>
          </p:cNvPr>
          <p:cNvSpPr/>
          <p:nvPr/>
        </p:nvSpPr>
        <p:spPr>
          <a:xfrm rot="19778609">
            <a:off x="2775868" y="4139886"/>
            <a:ext cx="1064861" cy="273171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96FAA2B-2091-4DB6-BDE5-16EFD2E1122B}"/>
              </a:ext>
            </a:extLst>
          </p:cNvPr>
          <p:cNvSpPr/>
          <p:nvPr/>
        </p:nvSpPr>
        <p:spPr>
          <a:xfrm>
            <a:off x="2357531" y="4233157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FB260E40-35D0-49A8-B5FD-06A25D28D547}"/>
              </a:ext>
            </a:extLst>
          </p:cNvPr>
          <p:cNvSpPr/>
          <p:nvPr/>
        </p:nvSpPr>
        <p:spPr>
          <a:xfrm rot="16200000">
            <a:off x="5356799" y="3586765"/>
            <a:ext cx="1064861" cy="532629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5E70961-7CDC-4ACF-924C-120BF9AE5B7F}"/>
              </a:ext>
            </a:extLst>
          </p:cNvPr>
          <p:cNvSpPr/>
          <p:nvPr/>
        </p:nvSpPr>
        <p:spPr>
          <a:xfrm>
            <a:off x="3158030" y="5674094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FD3F3B7-8350-4B52-B072-CE2C0E5B03C4}"/>
              </a:ext>
            </a:extLst>
          </p:cNvPr>
          <p:cNvSpPr/>
          <p:nvPr/>
        </p:nvSpPr>
        <p:spPr>
          <a:xfrm rot="14244280">
            <a:off x="8806562" y="3300725"/>
            <a:ext cx="1064861" cy="425677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B542A15-5EAC-4E06-9125-4DCB51BB9C17}"/>
              </a:ext>
            </a:extLst>
          </p:cNvPr>
          <p:cNvSpPr/>
          <p:nvPr/>
        </p:nvSpPr>
        <p:spPr>
          <a:xfrm>
            <a:off x="7457364" y="5782492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061B199-01B7-4DB5-A5AF-98B776371D8E}"/>
              </a:ext>
            </a:extLst>
          </p:cNvPr>
          <p:cNvSpPr/>
          <p:nvPr/>
        </p:nvSpPr>
        <p:spPr>
          <a:xfrm rot="17187970">
            <a:off x="8468278" y="1790856"/>
            <a:ext cx="1064861" cy="459755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6717398" y="3097817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583321" y="258310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</a:t>
            </a:r>
            <a:endParaRPr lang="ko-KR" altLang="en-US" sz="20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66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93D26C41-DBF4-4CB8-829A-B2136D68810A}"/>
              </a:ext>
            </a:extLst>
          </p:cNvPr>
          <p:cNvSpPr/>
          <p:nvPr/>
        </p:nvSpPr>
        <p:spPr>
          <a:xfrm rot="16964243">
            <a:off x="4690371" y="471816"/>
            <a:ext cx="1064861" cy="525312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5CF3ED0-A54A-4B40-9FBC-ECBF672D645C}"/>
              </a:ext>
            </a:extLst>
          </p:cNvPr>
          <p:cNvSpPr/>
          <p:nvPr/>
        </p:nvSpPr>
        <p:spPr>
          <a:xfrm>
            <a:off x="2606268" y="2112931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C7EA85F-C764-4B32-A8FE-CC555F29EBE4}"/>
              </a:ext>
            </a:extLst>
          </p:cNvPr>
          <p:cNvSpPr/>
          <p:nvPr/>
        </p:nvSpPr>
        <p:spPr>
          <a:xfrm rot="19778609">
            <a:off x="2775868" y="4139886"/>
            <a:ext cx="1064861" cy="273171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96FAA2B-2091-4DB6-BDE5-16EFD2E1122B}"/>
              </a:ext>
            </a:extLst>
          </p:cNvPr>
          <p:cNvSpPr/>
          <p:nvPr/>
        </p:nvSpPr>
        <p:spPr>
          <a:xfrm>
            <a:off x="2357531" y="4233157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FB260E40-35D0-49A8-B5FD-06A25D28D547}"/>
              </a:ext>
            </a:extLst>
          </p:cNvPr>
          <p:cNvSpPr/>
          <p:nvPr/>
        </p:nvSpPr>
        <p:spPr>
          <a:xfrm rot="16200000">
            <a:off x="5356799" y="3586765"/>
            <a:ext cx="1064861" cy="532629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5E70961-7CDC-4ACF-924C-120BF9AE5B7F}"/>
              </a:ext>
            </a:extLst>
          </p:cNvPr>
          <p:cNvSpPr/>
          <p:nvPr/>
        </p:nvSpPr>
        <p:spPr>
          <a:xfrm>
            <a:off x="3158030" y="5674094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FD3F3B7-8350-4B52-B072-CE2C0E5B03C4}"/>
              </a:ext>
            </a:extLst>
          </p:cNvPr>
          <p:cNvSpPr/>
          <p:nvPr/>
        </p:nvSpPr>
        <p:spPr>
          <a:xfrm rot="14244280">
            <a:off x="8806562" y="3300725"/>
            <a:ext cx="1064861" cy="425677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B542A15-5EAC-4E06-9125-4DCB51BB9C17}"/>
              </a:ext>
            </a:extLst>
          </p:cNvPr>
          <p:cNvSpPr/>
          <p:nvPr/>
        </p:nvSpPr>
        <p:spPr>
          <a:xfrm>
            <a:off x="7457364" y="5782492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061B199-01B7-4DB5-A5AF-98B776371D8E}"/>
              </a:ext>
            </a:extLst>
          </p:cNvPr>
          <p:cNvSpPr/>
          <p:nvPr/>
        </p:nvSpPr>
        <p:spPr>
          <a:xfrm rot="17187970">
            <a:off x="8468278" y="1790856"/>
            <a:ext cx="1064861" cy="459755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6717398" y="3097817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181211" y="26416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489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6FEC9870-B93E-4D35-99CB-03C7789D7BA1}"/>
              </a:ext>
            </a:extLst>
          </p:cNvPr>
          <p:cNvSpPr/>
          <p:nvPr/>
        </p:nvSpPr>
        <p:spPr>
          <a:xfrm rot="19778609">
            <a:off x="1946981" y="29299"/>
            <a:ext cx="1064861" cy="322244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A371968-5613-44C9-9450-A151E868593A}"/>
              </a:ext>
            </a:extLst>
          </p:cNvPr>
          <p:cNvSpPr/>
          <p:nvPr/>
        </p:nvSpPr>
        <p:spPr>
          <a:xfrm>
            <a:off x="1408053" y="221746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93D26C41-DBF4-4CB8-829A-B2136D68810A}"/>
              </a:ext>
            </a:extLst>
          </p:cNvPr>
          <p:cNvSpPr/>
          <p:nvPr/>
        </p:nvSpPr>
        <p:spPr>
          <a:xfrm rot="16964243">
            <a:off x="4690371" y="471816"/>
            <a:ext cx="1064861" cy="525312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5CF3ED0-A54A-4B40-9FBC-ECBF672D645C}"/>
              </a:ext>
            </a:extLst>
          </p:cNvPr>
          <p:cNvSpPr/>
          <p:nvPr/>
        </p:nvSpPr>
        <p:spPr>
          <a:xfrm>
            <a:off x="2606268" y="2112931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C7EA85F-C764-4B32-A8FE-CC555F29EBE4}"/>
              </a:ext>
            </a:extLst>
          </p:cNvPr>
          <p:cNvSpPr/>
          <p:nvPr/>
        </p:nvSpPr>
        <p:spPr>
          <a:xfrm rot="19778609">
            <a:off x="2775868" y="4139886"/>
            <a:ext cx="1064861" cy="273171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96FAA2B-2091-4DB6-BDE5-16EFD2E1122B}"/>
              </a:ext>
            </a:extLst>
          </p:cNvPr>
          <p:cNvSpPr/>
          <p:nvPr/>
        </p:nvSpPr>
        <p:spPr>
          <a:xfrm>
            <a:off x="2357531" y="4233157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FB260E40-35D0-49A8-B5FD-06A25D28D547}"/>
              </a:ext>
            </a:extLst>
          </p:cNvPr>
          <p:cNvSpPr/>
          <p:nvPr/>
        </p:nvSpPr>
        <p:spPr>
          <a:xfrm rot="16200000">
            <a:off x="5356799" y="3586765"/>
            <a:ext cx="1064861" cy="532629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5E70961-7CDC-4ACF-924C-120BF9AE5B7F}"/>
              </a:ext>
            </a:extLst>
          </p:cNvPr>
          <p:cNvSpPr/>
          <p:nvPr/>
        </p:nvSpPr>
        <p:spPr>
          <a:xfrm>
            <a:off x="3158030" y="5674094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FD3F3B7-8350-4B52-B072-CE2C0E5B03C4}"/>
              </a:ext>
            </a:extLst>
          </p:cNvPr>
          <p:cNvSpPr/>
          <p:nvPr/>
        </p:nvSpPr>
        <p:spPr>
          <a:xfrm rot="14244280">
            <a:off x="8806562" y="3300725"/>
            <a:ext cx="1064861" cy="425677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B542A15-5EAC-4E06-9125-4DCB51BB9C17}"/>
              </a:ext>
            </a:extLst>
          </p:cNvPr>
          <p:cNvSpPr/>
          <p:nvPr/>
        </p:nvSpPr>
        <p:spPr>
          <a:xfrm>
            <a:off x="7457364" y="5782492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061B199-01B7-4DB5-A5AF-98B776371D8E}"/>
              </a:ext>
            </a:extLst>
          </p:cNvPr>
          <p:cNvSpPr/>
          <p:nvPr/>
        </p:nvSpPr>
        <p:spPr>
          <a:xfrm rot="17187970">
            <a:off x="8468278" y="1790856"/>
            <a:ext cx="1064861" cy="459755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6717398" y="3097817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181211" y="26416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73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6E17A011-0B1E-404A-A012-2249D7FB5750}"/>
              </a:ext>
            </a:extLst>
          </p:cNvPr>
          <p:cNvSpPr/>
          <p:nvPr/>
        </p:nvSpPr>
        <p:spPr>
          <a:xfrm rot="16200000">
            <a:off x="4243390" y="-2713822"/>
            <a:ext cx="1045183" cy="680951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61F9C3F-37AE-4BEA-9F56-B815251BF472}"/>
              </a:ext>
            </a:extLst>
          </p:cNvPr>
          <p:cNvSpPr/>
          <p:nvPr/>
        </p:nvSpPr>
        <p:spPr>
          <a:xfrm>
            <a:off x="7118261" y="138517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6FEC9870-B93E-4D35-99CB-03C7789D7BA1}"/>
              </a:ext>
            </a:extLst>
          </p:cNvPr>
          <p:cNvSpPr/>
          <p:nvPr/>
        </p:nvSpPr>
        <p:spPr>
          <a:xfrm rot="19778609">
            <a:off x="1946981" y="29299"/>
            <a:ext cx="1064861" cy="322244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A371968-5613-44C9-9450-A151E868593A}"/>
              </a:ext>
            </a:extLst>
          </p:cNvPr>
          <p:cNvSpPr/>
          <p:nvPr/>
        </p:nvSpPr>
        <p:spPr>
          <a:xfrm>
            <a:off x="1408053" y="221746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93D26C41-DBF4-4CB8-829A-B2136D68810A}"/>
              </a:ext>
            </a:extLst>
          </p:cNvPr>
          <p:cNvSpPr/>
          <p:nvPr/>
        </p:nvSpPr>
        <p:spPr>
          <a:xfrm rot="16964243">
            <a:off x="4690371" y="471816"/>
            <a:ext cx="1064861" cy="525312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5CF3ED0-A54A-4B40-9FBC-ECBF672D645C}"/>
              </a:ext>
            </a:extLst>
          </p:cNvPr>
          <p:cNvSpPr/>
          <p:nvPr/>
        </p:nvSpPr>
        <p:spPr>
          <a:xfrm>
            <a:off x="2606268" y="2112931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C7EA85F-C764-4B32-A8FE-CC555F29EBE4}"/>
              </a:ext>
            </a:extLst>
          </p:cNvPr>
          <p:cNvSpPr/>
          <p:nvPr/>
        </p:nvSpPr>
        <p:spPr>
          <a:xfrm rot="19778609">
            <a:off x="2775868" y="4139886"/>
            <a:ext cx="1064861" cy="273171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96FAA2B-2091-4DB6-BDE5-16EFD2E1122B}"/>
              </a:ext>
            </a:extLst>
          </p:cNvPr>
          <p:cNvSpPr/>
          <p:nvPr/>
        </p:nvSpPr>
        <p:spPr>
          <a:xfrm>
            <a:off x="2357531" y="4233157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FB260E40-35D0-49A8-B5FD-06A25D28D547}"/>
              </a:ext>
            </a:extLst>
          </p:cNvPr>
          <p:cNvSpPr/>
          <p:nvPr/>
        </p:nvSpPr>
        <p:spPr>
          <a:xfrm rot="16200000">
            <a:off x="5356799" y="3586765"/>
            <a:ext cx="1064861" cy="532629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5E70961-7CDC-4ACF-924C-120BF9AE5B7F}"/>
              </a:ext>
            </a:extLst>
          </p:cNvPr>
          <p:cNvSpPr/>
          <p:nvPr/>
        </p:nvSpPr>
        <p:spPr>
          <a:xfrm>
            <a:off x="3158030" y="5674094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FD3F3B7-8350-4B52-B072-CE2C0E5B03C4}"/>
              </a:ext>
            </a:extLst>
          </p:cNvPr>
          <p:cNvSpPr/>
          <p:nvPr/>
        </p:nvSpPr>
        <p:spPr>
          <a:xfrm rot="14244280">
            <a:off x="8806562" y="3300725"/>
            <a:ext cx="1064861" cy="425677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B542A15-5EAC-4E06-9125-4DCB51BB9C17}"/>
              </a:ext>
            </a:extLst>
          </p:cNvPr>
          <p:cNvSpPr/>
          <p:nvPr/>
        </p:nvSpPr>
        <p:spPr>
          <a:xfrm>
            <a:off x="7457364" y="5782492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061B199-01B7-4DB5-A5AF-98B776371D8E}"/>
              </a:ext>
            </a:extLst>
          </p:cNvPr>
          <p:cNvSpPr/>
          <p:nvPr/>
        </p:nvSpPr>
        <p:spPr>
          <a:xfrm rot="17187970">
            <a:off x="8468278" y="1790856"/>
            <a:ext cx="1064861" cy="459755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636501D-23FC-46BE-AEF0-7F48F9E3155E}"/>
              </a:ext>
            </a:extLst>
          </p:cNvPr>
          <p:cNvSpPr/>
          <p:nvPr/>
        </p:nvSpPr>
        <p:spPr>
          <a:xfrm>
            <a:off x="6717398" y="3097817"/>
            <a:ext cx="1057456" cy="1057456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540558" y="37190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324394" y="22466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3314007" y="585767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9482547" y="132918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2498199" y="440465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6858577" y="32648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2758379" y="228060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2476688-2414-4D21-A7D8-7754E09DE686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2278790" y="593782"/>
            <a:ext cx="5045604" cy="14724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5E02F95-42A8-42FD-B0B9-E7E1527EF376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2170678" y="1002029"/>
            <a:ext cx="695813" cy="13866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2DFA1E-5747-4F47-8225-02A9DA30ABFF}"/>
              </a:ext>
            </a:extLst>
          </p:cNvPr>
          <p:cNvCxnSpPr>
            <a:cxnSpLocks/>
            <a:stCxn id="42" idx="0"/>
            <a:endCxn id="40" idx="5"/>
          </p:cNvCxnSpPr>
          <p:nvPr/>
        </p:nvCxnSpPr>
        <p:spPr>
          <a:xfrm flipH="1" flipV="1">
            <a:off x="7488697" y="3894996"/>
            <a:ext cx="501257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082FC87-5BBB-44A7-9CE9-8AB1077B414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 flipH="1">
            <a:off x="7227693" y="962898"/>
            <a:ext cx="465817" cy="23019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56B5A7-3E74-4F05-B988-2B3AD4EAE0DF}"/>
              </a:ext>
            </a:extLst>
          </p:cNvPr>
          <p:cNvCxnSpPr>
            <a:cxnSpLocks/>
            <a:stCxn id="40" idx="3"/>
            <a:endCxn id="37" idx="7"/>
          </p:cNvCxnSpPr>
          <p:nvPr/>
        </p:nvCxnSpPr>
        <p:spPr>
          <a:xfrm flipH="1">
            <a:off x="3944127" y="3894996"/>
            <a:ext cx="3022562" cy="20707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3AA4AD-51F8-4953-BF95-63C52294EC29}"/>
              </a:ext>
            </a:extLst>
          </p:cNvPr>
          <p:cNvSpPr txBox="1"/>
          <p:nvPr/>
        </p:nvSpPr>
        <p:spPr>
          <a:xfrm>
            <a:off x="4400724" y="27873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B15100-5784-4652-B365-608A66380FAF}"/>
              </a:ext>
            </a:extLst>
          </p:cNvPr>
          <p:cNvSpPr txBox="1"/>
          <p:nvPr/>
        </p:nvSpPr>
        <p:spPr>
          <a:xfrm>
            <a:off x="2598420" y="16516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973636-098B-43D9-B895-9C983C7AE65F}"/>
              </a:ext>
            </a:extLst>
          </p:cNvPr>
          <p:cNvSpPr txBox="1"/>
          <p:nvPr/>
        </p:nvSpPr>
        <p:spPr>
          <a:xfrm>
            <a:off x="4844127" y="36579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3D5B7-06F3-4823-BE2B-28357199A5D1}"/>
              </a:ext>
            </a:extLst>
          </p:cNvPr>
          <p:cNvSpPr txBox="1"/>
          <p:nvPr/>
        </p:nvSpPr>
        <p:spPr>
          <a:xfrm>
            <a:off x="4962184" y="12792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3042962" y="349488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21</a:t>
            </a:r>
            <a:endParaRPr lang="ko-KR" altLang="en-US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8CF157-A787-4052-AA4C-296E45E8B799}"/>
              </a:ext>
            </a:extLst>
          </p:cNvPr>
          <p:cNvSpPr txBox="1"/>
          <p:nvPr/>
        </p:nvSpPr>
        <p:spPr>
          <a:xfrm>
            <a:off x="7246126" y="4620456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462BEF-82C0-4163-BEAD-63FCE75CA616}"/>
              </a:ext>
            </a:extLst>
          </p:cNvPr>
          <p:cNvSpPr txBox="1"/>
          <p:nvPr/>
        </p:nvSpPr>
        <p:spPr>
          <a:xfrm>
            <a:off x="6966689" y="19966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25</a:t>
            </a:r>
            <a:endParaRPr lang="ko-KR" altLang="en-US" sz="2000" b="1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CD792B2-32EB-4EEC-887F-8C9F7D9166B7}"/>
              </a:ext>
            </a:extLst>
          </p:cNvPr>
          <p:cNvCxnSpPr>
            <a:cxnSpLocks/>
            <a:stCxn id="39" idx="0"/>
            <a:endCxn id="41" idx="4"/>
          </p:cNvCxnSpPr>
          <p:nvPr/>
        </p:nvCxnSpPr>
        <p:spPr>
          <a:xfrm flipV="1">
            <a:off x="2867315" y="3018835"/>
            <a:ext cx="260180" cy="1385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38" idx="1"/>
            <a:endCxn id="34" idx="6"/>
          </p:cNvCxnSpPr>
          <p:nvPr/>
        </p:nvCxnSpPr>
        <p:spPr>
          <a:xfrm flipH="1" flipV="1">
            <a:off x="8062626" y="593782"/>
            <a:ext cx="1528033" cy="8435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2028036-D222-4903-ACFB-3E396508B2D9}"/>
              </a:ext>
            </a:extLst>
          </p:cNvPr>
          <p:cNvCxnSpPr>
            <a:cxnSpLocks/>
            <a:stCxn id="41" idx="6"/>
            <a:endCxn id="40" idx="1"/>
          </p:cNvCxnSpPr>
          <p:nvPr/>
        </p:nvCxnSpPr>
        <p:spPr>
          <a:xfrm>
            <a:off x="3496611" y="2649719"/>
            <a:ext cx="3470078" cy="72326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77FD7DF-81D0-434F-BCF8-9D049AE37F83}"/>
              </a:ext>
            </a:extLst>
          </p:cNvPr>
          <p:cNvSpPr txBox="1"/>
          <p:nvPr/>
        </p:nvSpPr>
        <p:spPr>
          <a:xfrm>
            <a:off x="8800858" y="6911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616A5E-CC40-4AED-BA1E-32A672107BA8}"/>
              </a:ext>
            </a:extLst>
          </p:cNvPr>
          <p:cNvSpPr txBox="1"/>
          <p:nvPr/>
        </p:nvSpPr>
        <p:spPr>
          <a:xfrm>
            <a:off x="5181211" y="264165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7620838" y="596578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96217FE-A5E5-4209-8CC1-B4488FABEA18}"/>
              </a:ext>
            </a:extLst>
          </p:cNvPr>
          <p:cNvCxnSpPr>
            <a:cxnSpLocks/>
            <a:stCxn id="41" idx="7"/>
            <a:endCxn id="34" idx="3"/>
          </p:cNvCxnSpPr>
          <p:nvPr/>
        </p:nvCxnSpPr>
        <p:spPr>
          <a:xfrm flipV="1">
            <a:off x="3388499" y="854786"/>
            <a:ext cx="4044007" cy="15339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FD2421-CD11-4C9B-A72C-CF7771DEEFC4}"/>
              </a:ext>
            </a:extLst>
          </p:cNvPr>
          <p:cNvCxnSpPr>
            <a:cxnSpLocks/>
            <a:stCxn id="39" idx="7"/>
            <a:endCxn id="40" idx="2"/>
          </p:cNvCxnSpPr>
          <p:nvPr/>
        </p:nvCxnSpPr>
        <p:spPr>
          <a:xfrm flipV="1">
            <a:off x="3128319" y="3633992"/>
            <a:ext cx="3730258" cy="878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10334646" y="422374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6F8D61-1A64-49F7-8343-9280A386A5B2}"/>
              </a:ext>
            </a:extLst>
          </p:cNvPr>
          <p:cNvCxnSpPr>
            <a:cxnSpLocks/>
            <a:stCxn id="40" idx="6"/>
            <a:endCxn id="71" idx="2"/>
          </p:cNvCxnSpPr>
          <p:nvPr/>
        </p:nvCxnSpPr>
        <p:spPr>
          <a:xfrm>
            <a:off x="7596809" y="3633992"/>
            <a:ext cx="2737837" cy="95886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A74A9AB-21D6-496F-97E3-F379216808D0}"/>
              </a:ext>
            </a:extLst>
          </p:cNvPr>
          <p:cNvSpPr txBox="1"/>
          <p:nvPr/>
        </p:nvSpPr>
        <p:spPr>
          <a:xfrm>
            <a:off x="8894333" y="374842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8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4834B1D-8FC5-4372-88F4-153A529C2B06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>
          <a:xfrm flipH="1">
            <a:off x="7488697" y="1959302"/>
            <a:ext cx="2101962" cy="1413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1252A47-9E26-4016-B861-7AB6C067E8DB}"/>
              </a:ext>
            </a:extLst>
          </p:cNvPr>
          <p:cNvSpPr txBox="1"/>
          <p:nvPr/>
        </p:nvSpPr>
        <p:spPr>
          <a:xfrm>
            <a:off x="8431742" y="212869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20</a:t>
            </a:r>
            <a:endParaRPr lang="ko-KR" altLang="en-US" sz="2000" b="1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41DDD45-D5EA-4837-B0A7-692E9F16CBF9}"/>
              </a:ext>
            </a:extLst>
          </p:cNvPr>
          <p:cNvCxnSpPr>
            <a:cxnSpLocks/>
            <a:stCxn id="38" idx="5"/>
            <a:endCxn id="71" idx="0"/>
          </p:cNvCxnSpPr>
          <p:nvPr/>
        </p:nvCxnSpPr>
        <p:spPr>
          <a:xfrm>
            <a:off x="10112667" y="1959302"/>
            <a:ext cx="591095" cy="2264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0EB2C63-2C51-4706-9997-1293156F3423}"/>
              </a:ext>
            </a:extLst>
          </p:cNvPr>
          <p:cNvSpPr txBox="1"/>
          <p:nvPr/>
        </p:nvSpPr>
        <p:spPr>
          <a:xfrm>
            <a:off x="10220938" y="250925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19</a:t>
            </a:r>
            <a:endParaRPr lang="ko-KR" altLang="en-US" sz="2000" b="1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46BE125-009C-40AA-BBE4-28AFB5380707}"/>
              </a:ext>
            </a:extLst>
          </p:cNvPr>
          <p:cNvCxnSpPr>
            <a:cxnSpLocks/>
            <a:stCxn id="42" idx="6"/>
            <a:endCxn id="71" idx="3"/>
          </p:cNvCxnSpPr>
          <p:nvPr/>
        </p:nvCxnSpPr>
        <p:spPr>
          <a:xfrm flipV="1">
            <a:off x="8359070" y="4853861"/>
            <a:ext cx="2083688" cy="148104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61736F8-66B5-47B2-89AC-C68480A0FB9A}"/>
              </a:ext>
            </a:extLst>
          </p:cNvPr>
          <p:cNvSpPr txBox="1"/>
          <p:nvPr/>
        </p:nvSpPr>
        <p:spPr>
          <a:xfrm>
            <a:off x="8870262" y="53174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7133CC2-CC18-47DD-AB7A-65C3CAAB9BBD}"/>
              </a:ext>
            </a:extLst>
          </p:cNvPr>
          <p:cNvCxnSpPr>
            <a:cxnSpLocks/>
            <a:stCxn id="39" idx="4"/>
            <a:endCxn id="37" idx="1"/>
          </p:cNvCxnSpPr>
          <p:nvPr/>
        </p:nvCxnSpPr>
        <p:spPr>
          <a:xfrm>
            <a:off x="2867315" y="5142882"/>
            <a:ext cx="554804" cy="82290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56B319E-912B-433D-9557-7809556D28D7}"/>
              </a:ext>
            </a:extLst>
          </p:cNvPr>
          <p:cNvSpPr txBox="1"/>
          <p:nvPr/>
        </p:nvSpPr>
        <p:spPr>
          <a:xfrm>
            <a:off x="4984107" y="457840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16</a:t>
            </a:r>
            <a:endParaRPr lang="ko-KR" altLang="en-US" sz="200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13C3F2D-3597-44C3-A262-AA0A9ABE2E62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4052239" y="6226789"/>
            <a:ext cx="3568599" cy="1081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C30EAAD-94A5-413D-BBA3-89AFA8F2E013}"/>
              </a:ext>
            </a:extLst>
          </p:cNvPr>
          <p:cNvSpPr txBox="1"/>
          <p:nvPr/>
        </p:nvSpPr>
        <p:spPr>
          <a:xfrm>
            <a:off x="5808590" y="588073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9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5926BE-9F42-41AD-91A8-3AAF778E03E2}"/>
              </a:ext>
            </a:extLst>
          </p:cNvPr>
          <p:cNvSpPr txBox="1"/>
          <p:nvPr/>
        </p:nvSpPr>
        <p:spPr>
          <a:xfrm>
            <a:off x="3137693" y="522240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13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2886</TotalTime>
  <Words>1401</Words>
  <Application>Microsoft Office PowerPoint</Application>
  <PresentationFormat>와이드스크린</PresentationFormat>
  <Paragraphs>611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210 하얀분필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137</cp:revision>
  <dcterms:created xsi:type="dcterms:W3CDTF">2022-08-09T12:12:25Z</dcterms:created>
  <dcterms:modified xsi:type="dcterms:W3CDTF">2022-09-19T12:30:16Z</dcterms:modified>
</cp:coreProperties>
</file>