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1A116"/>
    <a:srgbClr val="FFFFFF"/>
    <a:srgbClr val="50505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A3ECD4C-38C4-4F4B-B22A-D9E83F1F1347}"/>
              </a:ext>
            </a:extLst>
          </p:cNvPr>
          <p:cNvSpPr/>
          <p:nvPr/>
        </p:nvSpPr>
        <p:spPr>
          <a:xfrm rot="9147781">
            <a:off x="2769330" y="4175396"/>
            <a:ext cx="989092" cy="269503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46EC02F-A1CC-41B9-9B2A-AE6550652000}"/>
              </a:ext>
            </a:extLst>
          </p:cNvPr>
          <p:cNvSpPr/>
          <p:nvPr/>
        </p:nvSpPr>
        <p:spPr>
          <a:xfrm>
            <a:off x="2347961" y="424932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15E9F14-5230-45B7-9131-3A79A080F1A9}"/>
              </a:ext>
            </a:extLst>
          </p:cNvPr>
          <p:cNvSpPr/>
          <p:nvPr/>
        </p:nvSpPr>
        <p:spPr>
          <a:xfrm rot="16377174">
            <a:off x="5311595" y="3576043"/>
            <a:ext cx="990013" cy="527977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6FADAE0-E2A9-47A7-A620-B07C87444784}"/>
              </a:ext>
            </a:extLst>
          </p:cNvPr>
          <p:cNvSpPr/>
          <p:nvPr/>
        </p:nvSpPr>
        <p:spPr>
          <a:xfrm>
            <a:off x="3144717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C68DA6C-F7A4-4694-9EF6-1FDA23888745}"/>
              </a:ext>
            </a:extLst>
          </p:cNvPr>
          <p:cNvSpPr/>
          <p:nvPr/>
        </p:nvSpPr>
        <p:spPr>
          <a:xfrm rot="14385744">
            <a:off x="8853087" y="3392208"/>
            <a:ext cx="1024454" cy="418257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644B2EE-5650-4FC7-AEFD-5BA15BA1EDAB}"/>
              </a:ext>
            </a:extLst>
          </p:cNvPr>
          <p:cNvSpPr/>
          <p:nvPr/>
        </p:nvSpPr>
        <p:spPr>
          <a:xfrm>
            <a:off x="7465444" y="579623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49B016E-4238-4013-ABCF-DD51434BC330}"/>
              </a:ext>
            </a:extLst>
          </p:cNvPr>
          <p:cNvSpPr/>
          <p:nvPr/>
        </p:nvSpPr>
        <p:spPr>
          <a:xfrm rot="17151521">
            <a:off x="8460399" y="1792755"/>
            <a:ext cx="1024454" cy="46500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A902745-BAF0-4E9A-880F-974DAE18E2A8}"/>
              </a:ext>
            </a:extLst>
          </p:cNvPr>
          <p:cNvSpPr/>
          <p:nvPr/>
        </p:nvSpPr>
        <p:spPr>
          <a:xfrm>
            <a:off x="10184473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F5167D1-8D0A-4612-A36D-10B9441B565B}"/>
              </a:ext>
            </a:extLst>
          </p:cNvPr>
          <p:cNvSpPr/>
          <p:nvPr/>
        </p:nvSpPr>
        <p:spPr>
          <a:xfrm rot="16960235">
            <a:off x="4630044" y="526502"/>
            <a:ext cx="1057457" cy="52564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7F48433-9D05-4F9E-A1B5-7E48FD60CC3D}"/>
              </a:ext>
            </a:extLst>
          </p:cNvPr>
          <p:cNvSpPr/>
          <p:nvPr/>
        </p:nvSpPr>
        <p:spPr>
          <a:xfrm>
            <a:off x="6701121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14B5332-FDD2-4F95-96C4-D67C67AE973A}"/>
              </a:ext>
            </a:extLst>
          </p:cNvPr>
          <p:cNvSpPr/>
          <p:nvPr/>
        </p:nvSpPr>
        <p:spPr>
          <a:xfrm rot="8740692">
            <a:off x="2030771" y="29864"/>
            <a:ext cx="989092" cy="335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9A3256-D371-48E5-BA05-81818A0639F2}"/>
              </a:ext>
            </a:extLst>
          </p:cNvPr>
          <p:cNvSpPr/>
          <p:nvPr/>
        </p:nvSpPr>
        <p:spPr>
          <a:xfrm>
            <a:off x="2615989" y="212099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8F6693-30C9-4FAE-97EA-5A645C98B051}"/>
              </a:ext>
            </a:extLst>
          </p:cNvPr>
          <p:cNvSpPr/>
          <p:nvPr/>
        </p:nvSpPr>
        <p:spPr>
          <a:xfrm rot="16200000">
            <a:off x="4247868" y="-2691812"/>
            <a:ext cx="1057457" cy="68231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45D0FFD-A0E2-40A2-BFCD-4917498EED18}"/>
              </a:ext>
            </a:extLst>
          </p:cNvPr>
          <p:cNvSpPr/>
          <p:nvPr/>
        </p:nvSpPr>
        <p:spPr>
          <a:xfrm>
            <a:off x="1387684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743E2C-B741-4A5F-8688-A711A1BBA91A}"/>
              </a:ext>
            </a:extLst>
          </p:cNvPr>
          <p:cNvSpPr/>
          <p:nvPr/>
        </p:nvSpPr>
        <p:spPr>
          <a:xfrm rot="17456058">
            <a:off x="8283254" y="-504458"/>
            <a:ext cx="1024454" cy="345642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365B645-48B8-4DA6-B061-66C3624B8EC1}"/>
              </a:ext>
            </a:extLst>
          </p:cNvPr>
          <p:cNvSpPr/>
          <p:nvPr/>
        </p:nvSpPr>
        <p:spPr>
          <a:xfrm>
            <a:off x="7130718" y="248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9308784" y="116957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90330" y="3789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11540" cy="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17185"/>
            <a:ext cx="431753" cy="21476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28562" y="748069"/>
            <a:ext cx="1562097" cy="6892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01172" y="268463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09073"/>
            <a:ext cx="4009943" cy="1379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4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2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5784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3186602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36225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75F129-A2E3-45CD-9C79-00019D28DC0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886619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61DB58A-E207-460C-8635-38E1154888B2}"/>
              </a:ext>
            </a:extLst>
          </p:cNvPr>
          <p:cNvGrpSpPr/>
          <p:nvPr/>
        </p:nvGrpSpPr>
        <p:grpSpPr>
          <a:xfrm>
            <a:off x="7494733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DBCB30D-A11F-4959-A6CF-AC2EA0127E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C225CAC-C76E-48BB-9647-F685016667C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16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5784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3186602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36225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75F129-A2E3-45CD-9C79-00019D28DC0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886619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61DB58A-E207-460C-8635-38E1154888B2}"/>
              </a:ext>
            </a:extLst>
          </p:cNvPr>
          <p:cNvGrpSpPr/>
          <p:nvPr/>
        </p:nvGrpSpPr>
        <p:grpSpPr>
          <a:xfrm>
            <a:off x="7494733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DBCB30D-A11F-4959-A6CF-AC2EA0127E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C225CAC-C76E-48BB-9647-F685016667C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2F38E6E-CB23-4F48-83D4-FF8592E2DF8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727780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864B4CA-2BB1-4091-A9D0-1F709F85933B}"/>
              </a:ext>
            </a:extLst>
          </p:cNvPr>
          <p:cNvGrpSpPr/>
          <p:nvPr/>
        </p:nvGrpSpPr>
        <p:grpSpPr>
          <a:xfrm>
            <a:off x="8670388" y="305182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DBCD005-94E0-469C-A230-4507A4E2ED3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766FE7B-B2FA-48A9-ABDD-DFF30F793C1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54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5784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3186602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36225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75F129-A2E3-45CD-9C79-00019D28DC0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886619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61DB58A-E207-460C-8635-38E1154888B2}"/>
              </a:ext>
            </a:extLst>
          </p:cNvPr>
          <p:cNvGrpSpPr/>
          <p:nvPr/>
        </p:nvGrpSpPr>
        <p:grpSpPr>
          <a:xfrm>
            <a:off x="7494733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DBCB30D-A11F-4959-A6CF-AC2EA0127E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C225CAC-C76E-48BB-9647-F685016667C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50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5784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3186602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36225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94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5784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3186602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36225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EEF426-9DF5-4EDA-9414-180DF851CD29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9279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2A43B8-42FE-4A1F-86A0-395146F0876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7691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59A6C0A-15EE-4B2A-90A8-C770959CFDC3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4B25913-E1D5-425D-B47D-EBA799FB64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4EE44C7-C4D2-4152-A832-90732DFB5E6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EB407A-A6BF-40CE-BCA0-B90ECEE7AF76}"/>
              </a:ext>
            </a:extLst>
          </p:cNvPr>
          <p:cNvGrpSpPr/>
          <p:nvPr/>
        </p:nvGrpSpPr>
        <p:grpSpPr>
          <a:xfrm>
            <a:off x="8711757" y="305182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A5319F7-3D95-482E-81CF-08B64E884B8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4427A68-4795-4B2C-99F8-B5151EA52EF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2A4B40F-3F44-4DF4-91F6-DCE81537F27A}"/>
              </a:ext>
            </a:extLst>
          </p:cNvPr>
          <p:cNvCxnSpPr>
            <a:cxnSpLocks/>
            <a:stCxn id="30" idx="3"/>
            <a:endCxn id="45" idx="0"/>
          </p:cNvCxnSpPr>
          <p:nvPr/>
        </p:nvCxnSpPr>
        <p:spPr>
          <a:xfrm flipH="1">
            <a:off x="3056727" y="3883501"/>
            <a:ext cx="244655" cy="434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A949E0-98A6-4E09-AE7C-BCA83486793F}"/>
              </a:ext>
            </a:extLst>
          </p:cNvPr>
          <p:cNvGrpSpPr/>
          <p:nvPr/>
        </p:nvGrpSpPr>
        <p:grpSpPr>
          <a:xfrm>
            <a:off x="2664841" y="4317714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B2B5C5-916A-48DA-8D3E-7AE17D84212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A25C430-EC64-4C4C-963B-98E37BAD8CE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88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5784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3186602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36225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EEF426-9DF5-4EDA-9414-180DF851CD29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9279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2A43B8-42FE-4A1F-86A0-395146F0876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7691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59A6C0A-15EE-4B2A-90A8-C770959CFDC3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4B25913-E1D5-425D-B47D-EBA799FB64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4EE44C7-C4D2-4152-A832-90732DFB5E6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EB407A-A6BF-40CE-BCA0-B90ECEE7AF76}"/>
              </a:ext>
            </a:extLst>
          </p:cNvPr>
          <p:cNvGrpSpPr/>
          <p:nvPr/>
        </p:nvGrpSpPr>
        <p:grpSpPr>
          <a:xfrm>
            <a:off x="8711757" y="305182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A5319F7-3D95-482E-81CF-08B64E884B8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4427A68-4795-4B2C-99F8-B5151EA52EF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05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5784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3186602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36225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EEF426-9DF5-4EDA-9414-180DF851CD29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9279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59A6C0A-15EE-4B2A-90A8-C770959CFDC3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4B25913-E1D5-425D-B47D-EBA799FB64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4EE44C7-C4D2-4152-A832-90732DFB5E6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61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5784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3186602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36225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52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9308784" y="116957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613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2774844" y="2687447"/>
            <a:ext cx="1090595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58397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2382958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61173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FF97D9-2510-4813-B88C-84E1CCC72E6E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9279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85698B-6BD1-4D86-BACC-A70AD5D378EA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691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F52FA2-2FDE-48CD-98F0-6DD2B263B94D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273470-3239-4DFB-8D7D-8596966F63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8A9A3B9-A9CE-4EAD-9CD8-774F6987B4B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022B2D-1452-414B-A82D-2BE4114954CB}"/>
              </a:ext>
            </a:extLst>
          </p:cNvPr>
          <p:cNvGrpSpPr/>
          <p:nvPr/>
        </p:nvGrpSpPr>
        <p:grpSpPr>
          <a:xfrm>
            <a:off x="8711757" y="3051822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AB380-3395-4D26-B909-F716071BA3C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A8FB8FA-A9B8-4BB7-A69E-1D60CF08E39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5E28758-B172-4910-A5D3-53E20F5B67D6}"/>
              </a:ext>
            </a:extLst>
          </p:cNvPr>
          <p:cNvCxnSpPr>
            <a:cxnSpLocks/>
            <a:stCxn id="30" idx="3"/>
            <a:endCxn id="48" idx="0"/>
          </p:cNvCxnSpPr>
          <p:nvPr/>
        </p:nvCxnSpPr>
        <p:spPr>
          <a:xfrm flipH="1">
            <a:off x="2253083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5042F0-312B-42DC-A744-DEF73C6D5317}"/>
              </a:ext>
            </a:extLst>
          </p:cNvPr>
          <p:cNvCxnSpPr>
            <a:cxnSpLocks/>
            <a:stCxn id="30" idx="5"/>
            <a:endCxn id="51" idx="0"/>
          </p:cNvCxnSpPr>
          <p:nvPr/>
        </p:nvCxnSpPr>
        <p:spPr>
          <a:xfrm>
            <a:off x="3051948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14458E-CB0C-4BAE-94F4-336C60F9A14E}"/>
              </a:ext>
            </a:extLst>
          </p:cNvPr>
          <p:cNvGrpSpPr/>
          <p:nvPr/>
        </p:nvGrpSpPr>
        <p:grpSpPr>
          <a:xfrm>
            <a:off x="1861197" y="4271831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9134CA-D538-4A89-8F35-56EDE029EE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0115C3-A625-4A79-8C08-F0CEA7A65FC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E84E28-E3BD-4821-AD96-71B3F4DA7082}"/>
              </a:ext>
            </a:extLst>
          </p:cNvPr>
          <p:cNvGrpSpPr/>
          <p:nvPr/>
        </p:nvGrpSpPr>
        <p:grpSpPr>
          <a:xfrm>
            <a:off x="3036852" y="427183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9FE6865-2FCB-4759-A635-C8E184ADAB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E5A955A-15B2-4D10-B9DD-86F6A0F79FE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0A9B85-0C03-493E-BB2F-A1C6EA88E2A1}"/>
              </a:ext>
            </a:extLst>
          </p:cNvPr>
          <p:cNvCxnSpPr>
            <a:cxnSpLocks/>
            <a:stCxn id="33" idx="3"/>
            <a:endCxn id="56" idx="0"/>
          </p:cNvCxnSpPr>
          <p:nvPr/>
        </p:nvCxnSpPr>
        <p:spPr>
          <a:xfrm flipH="1">
            <a:off x="4502707" y="3883501"/>
            <a:ext cx="22381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F90459-16C9-4328-8EA7-B18C9B8FB1B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01572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D757C6-2536-4F91-BCC3-3EC1D8A7BEEE}"/>
              </a:ext>
            </a:extLst>
          </p:cNvPr>
          <p:cNvGrpSpPr/>
          <p:nvPr/>
        </p:nvGrpSpPr>
        <p:grpSpPr>
          <a:xfrm>
            <a:off x="4110821" y="4271831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9881703-ED99-4098-91E7-3806F272CE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6555AA4-9EDA-4163-B302-352012150E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6FD773-28CA-4BFA-A0A3-C7B6A6E82CC1}"/>
              </a:ext>
            </a:extLst>
          </p:cNvPr>
          <p:cNvGrpSpPr/>
          <p:nvPr/>
        </p:nvGrpSpPr>
        <p:grpSpPr>
          <a:xfrm>
            <a:off x="5286476" y="427183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672830-075F-4F9F-ABE2-5173F31210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D4E9622-8851-460B-A117-1FC5602482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95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2774844" y="2687447"/>
            <a:ext cx="1090595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58397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2382958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61173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FF97D9-2510-4813-B88C-84E1CCC72E6E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9279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85698B-6BD1-4D86-BACC-A70AD5D378EA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691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F52FA2-2FDE-48CD-98F0-6DD2B263B94D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273470-3239-4DFB-8D7D-8596966F63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8A9A3B9-A9CE-4EAD-9CD8-774F6987B4B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022B2D-1452-414B-A82D-2BE4114954CB}"/>
              </a:ext>
            </a:extLst>
          </p:cNvPr>
          <p:cNvGrpSpPr/>
          <p:nvPr/>
        </p:nvGrpSpPr>
        <p:grpSpPr>
          <a:xfrm>
            <a:off x="8711757" y="3051822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AB380-3395-4D26-B909-F716071BA3C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A8FB8FA-A9B8-4BB7-A69E-1D60CF08E39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5E28758-B172-4910-A5D3-53E20F5B67D6}"/>
              </a:ext>
            </a:extLst>
          </p:cNvPr>
          <p:cNvCxnSpPr>
            <a:cxnSpLocks/>
            <a:stCxn id="30" idx="3"/>
            <a:endCxn id="48" idx="0"/>
          </p:cNvCxnSpPr>
          <p:nvPr/>
        </p:nvCxnSpPr>
        <p:spPr>
          <a:xfrm flipH="1">
            <a:off x="2253083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5042F0-312B-42DC-A744-DEF73C6D5317}"/>
              </a:ext>
            </a:extLst>
          </p:cNvPr>
          <p:cNvCxnSpPr>
            <a:cxnSpLocks/>
            <a:stCxn id="30" idx="5"/>
            <a:endCxn id="51" idx="0"/>
          </p:cNvCxnSpPr>
          <p:nvPr/>
        </p:nvCxnSpPr>
        <p:spPr>
          <a:xfrm>
            <a:off x="3051948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14458E-CB0C-4BAE-94F4-336C60F9A14E}"/>
              </a:ext>
            </a:extLst>
          </p:cNvPr>
          <p:cNvGrpSpPr/>
          <p:nvPr/>
        </p:nvGrpSpPr>
        <p:grpSpPr>
          <a:xfrm>
            <a:off x="1861197" y="4271831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9134CA-D538-4A89-8F35-56EDE029EE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0115C3-A625-4A79-8C08-F0CEA7A65FC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E84E28-E3BD-4821-AD96-71B3F4DA7082}"/>
              </a:ext>
            </a:extLst>
          </p:cNvPr>
          <p:cNvGrpSpPr/>
          <p:nvPr/>
        </p:nvGrpSpPr>
        <p:grpSpPr>
          <a:xfrm>
            <a:off x="3036852" y="427183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9FE6865-2FCB-4759-A635-C8E184ADAB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E5A955A-15B2-4D10-B9DD-86F6A0F79FE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0A9B85-0C03-493E-BB2F-A1C6EA88E2A1}"/>
              </a:ext>
            </a:extLst>
          </p:cNvPr>
          <p:cNvCxnSpPr>
            <a:cxnSpLocks/>
            <a:stCxn id="33" idx="3"/>
            <a:endCxn id="56" idx="0"/>
          </p:cNvCxnSpPr>
          <p:nvPr/>
        </p:nvCxnSpPr>
        <p:spPr>
          <a:xfrm flipH="1">
            <a:off x="4502707" y="3883501"/>
            <a:ext cx="22381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F90459-16C9-4328-8EA7-B18C9B8FB1B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01572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D757C6-2536-4F91-BCC3-3EC1D8A7BEEE}"/>
              </a:ext>
            </a:extLst>
          </p:cNvPr>
          <p:cNvGrpSpPr/>
          <p:nvPr/>
        </p:nvGrpSpPr>
        <p:grpSpPr>
          <a:xfrm>
            <a:off x="4110821" y="4271831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9881703-ED99-4098-91E7-3806F272CE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6555AA4-9EDA-4163-B302-352012150E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6FD773-28CA-4BFA-A0A3-C7B6A6E82CC1}"/>
              </a:ext>
            </a:extLst>
          </p:cNvPr>
          <p:cNvGrpSpPr/>
          <p:nvPr/>
        </p:nvGrpSpPr>
        <p:grpSpPr>
          <a:xfrm>
            <a:off x="5286476" y="427183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672830-075F-4F9F-ABE2-5173F31210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D4E9622-8851-460B-A117-1FC5602482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A2E8906-B155-498A-A27B-619B5BDD772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413774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8814E93-D89F-4B5F-A761-33347F9F02D2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212639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96B10D-78B8-45E3-8331-D39F87A3C0C1}"/>
              </a:ext>
            </a:extLst>
          </p:cNvPr>
          <p:cNvGrpSpPr/>
          <p:nvPr/>
        </p:nvGrpSpPr>
        <p:grpSpPr>
          <a:xfrm>
            <a:off x="7021888" y="4271831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8081673-6EF4-42AE-9FAF-37B7097EB4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4515588-7346-44E4-9763-C4C22A885C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CF89AD-04F5-4963-B3B7-CA71FFBC460A}"/>
              </a:ext>
            </a:extLst>
          </p:cNvPr>
          <p:cNvGrpSpPr/>
          <p:nvPr/>
        </p:nvGrpSpPr>
        <p:grpSpPr>
          <a:xfrm>
            <a:off x="8197543" y="427183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60DFC28-18D9-4A82-B9D4-B7629185E31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D3B7803-C2D2-436D-BF34-581B85848E4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0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2774844" y="2687447"/>
            <a:ext cx="1090595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58397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2382958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61173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FF97D9-2510-4813-B88C-84E1CCC72E6E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927988" y="2687447"/>
            <a:ext cx="28695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85698B-6BD1-4D86-BACC-A70AD5D378EA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69149" y="2687447"/>
            <a:ext cx="33449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F52FA2-2FDE-48CD-98F0-6DD2B263B94D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273470-3239-4DFB-8D7D-8596966F63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8A9A3B9-A9CE-4EAD-9CD8-774F6987B4B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022B2D-1452-414B-A82D-2BE4114954CB}"/>
              </a:ext>
            </a:extLst>
          </p:cNvPr>
          <p:cNvGrpSpPr/>
          <p:nvPr/>
        </p:nvGrpSpPr>
        <p:grpSpPr>
          <a:xfrm>
            <a:off x="8711757" y="3051822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AB380-3395-4D26-B909-F716071BA3C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A8FB8FA-A9B8-4BB7-A69E-1D60CF08E39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5E28758-B172-4910-A5D3-53E20F5B67D6}"/>
              </a:ext>
            </a:extLst>
          </p:cNvPr>
          <p:cNvCxnSpPr>
            <a:cxnSpLocks/>
            <a:stCxn id="30" idx="3"/>
            <a:endCxn id="48" idx="0"/>
          </p:cNvCxnSpPr>
          <p:nvPr/>
        </p:nvCxnSpPr>
        <p:spPr>
          <a:xfrm flipH="1">
            <a:off x="2253083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5042F0-312B-42DC-A744-DEF73C6D5317}"/>
              </a:ext>
            </a:extLst>
          </p:cNvPr>
          <p:cNvCxnSpPr>
            <a:cxnSpLocks/>
            <a:stCxn id="30" idx="5"/>
            <a:endCxn id="51" idx="0"/>
          </p:cNvCxnSpPr>
          <p:nvPr/>
        </p:nvCxnSpPr>
        <p:spPr>
          <a:xfrm>
            <a:off x="3051948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14458E-CB0C-4BAE-94F4-336C60F9A14E}"/>
              </a:ext>
            </a:extLst>
          </p:cNvPr>
          <p:cNvGrpSpPr/>
          <p:nvPr/>
        </p:nvGrpSpPr>
        <p:grpSpPr>
          <a:xfrm>
            <a:off x="1861197" y="4271831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9134CA-D538-4A89-8F35-56EDE029EE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0115C3-A625-4A79-8C08-F0CEA7A65FC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E84E28-E3BD-4821-AD96-71B3F4DA7082}"/>
              </a:ext>
            </a:extLst>
          </p:cNvPr>
          <p:cNvGrpSpPr/>
          <p:nvPr/>
        </p:nvGrpSpPr>
        <p:grpSpPr>
          <a:xfrm>
            <a:off x="3036852" y="427183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9FE6865-2FCB-4759-A635-C8E184ADAB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E5A955A-15B2-4D10-B9DD-86F6A0F79FE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0A9B85-0C03-493E-BB2F-A1C6EA88E2A1}"/>
              </a:ext>
            </a:extLst>
          </p:cNvPr>
          <p:cNvCxnSpPr>
            <a:cxnSpLocks/>
            <a:stCxn id="33" idx="3"/>
            <a:endCxn id="56" idx="0"/>
          </p:cNvCxnSpPr>
          <p:nvPr/>
        </p:nvCxnSpPr>
        <p:spPr>
          <a:xfrm flipH="1">
            <a:off x="4502707" y="3883501"/>
            <a:ext cx="22381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F90459-16C9-4328-8EA7-B18C9B8FB1B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01572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D757C6-2536-4F91-BCC3-3EC1D8A7BEEE}"/>
              </a:ext>
            </a:extLst>
          </p:cNvPr>
          <p:cNvGrpSpPr/>
          <p:nvPr/>
        </p:nvGrpSpPr>
        <p:grpSpPr>
          <a:xfrm>
            <a:off x="4110821" y="4271831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9881703-ED99-4098-91E7-3806F272CE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6555AA4-9EDA-4163-B302-352012150E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6FD773-28CA-4BFA-A0A3-C7B6A6E82CC1}"/>
              </a:ext>
            </a:extLst>
          </p:cNvPr>
          <p:cNvGrpSpPr/>
          <p:nvPr/>
        </p:nvGrpSpPr>
        <p:grpSpPr>
          <a:xfrm>
            <a:off x="5286476" y="427183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672830-075F-4F9F-ABE2-5173F31210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D4E9622-8851-460B-A117-1FC5602482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A2E8906-B155-498A-A27B-619B5BDD772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413774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96B10D-78B8-45E3-8331-D39F87A3C0C1}"/>
              </a:ext>
            </a:extLst>
          </p:cNvPr>
          <p:cNvGrpSpPr/>
          <p:nvPr/>
        </p:nvGrpSpPr>
        <p:grpSpPr>
          <a:xfrm>
            <a:off x="7021888" y="4271831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8081673-6EF4-42AE-9FAF-37B7097EB4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4515588-7346-44E4-9763-C4C22A885C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73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6322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562879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2774844" y="2687447"/>
            <a:ext cx="1090595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58397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2382958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61173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FF97D9-2510-4813-B88C-84E1CCC72E6E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7927988" y="2687447"/>
            <a:ext cx="74967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85698B-6BD1-4D86-BACC-A70AD5D378EA}"/>
              </a:ext>
            </a:extLst>
          </p:cNvPr>
          <p:cNvCxnSpPr>
            <a:cxnSpLocks/>
            <a:stCxn id="17" idx="5"/>
            <a:endCxn id="43" idx="0"/>
          </p:cNvCxnSpPr>
          <p:nvPr/>
        </p:nvCxnSpPr>
        <p:spPr>
          <a:xfrm>
            <a:off x="9231869" y="2687447"/>
            <a:ext cx="76912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F52FA2-2FDE-48CD-98F0-6DD2B263B94D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273470-3239-4DFB-8D7D-8596966F63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8A9A3B9-A9CE-4EAD-9CD8-774F6987B4B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022B2D-1452-414B-A82D-2BE4114954CB}"/>
              </a:ext>
            </a:extLst>
          </p:cNvPr>
          <p:cNvGrpSpPr/>
          <p:nvPr/>
        </p:nvGrpSpPr>
        <p:grpSpPr>
          <a:xfrm>
            <a:off x="9609107" y="3051822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AB380-3395-4D26-B909-F716071BA3C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A8FB8FA-A9B8-4BB7-A69E-1D60CF08E39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5E28758-B172-4910-A5D3-53E20F5B67D6}"/>
              </a:ext>
            </a:extLst>
          </p:cNvPr>
          <p:cNvCxnSpPr>
            <a:cxnSpLocks/>
            <a:stCxn id="30" idx="3"/>
            <a:endCxn id="48" idx="0"/>
          </p:cNvCxnSpPr>
          <p:nvPr/>
        </p:nvCxnSpPr>
        <p:spPr>
          <a:xfrm flipH="1">
            <a:off x="2253083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5042F0-312B-42DC-A744-DEF73C6D5317}"/>
              </a:ext>
            </a:extLst>
          </p:cNvPr>
          <p:cNvCxnSpPr>
            <a:cxnSpLocks/>
            <a:stCxn id="30" idx="5"/>
            <a:endCxn id="51" idx="0"/>
          </p:cNvCxnSpPr>
          <p:nvPr/>
        </p:nvCxnSpPr>
        <p:spPr>
          <a:xfrm>
            <a:off x="3051948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14458E-CB0C-4BAE-94F4-336C60F9A14E}"/>
              </a:ext>
            </a:extLst>
          </p:cNvPr>
          <p:cNvGrpSpPr/>
          <p:nvPr/>
        </p:nvGrpSpPr>
        <p:grpSpPr>
          <a:xfrm>
            <a:off x="1861197" y="4271831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9134CA-D538-4A89-8F35-56EDE029EE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0115C3-A625-4A79-8C08-F0CEA7A65FC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E84E28-E3BD-4821-AD96-71B3F4DA7082}"/>
              </a:ext>
            </a:extLst>
          </p:cNvPr>
          <p:cNvGrpSpPr/>
          <p:nvPr/>
        </p:nvGrpSpPr>
        <p:grpSpPr>
          <a:xfrm>
            <a:off x="3036852" y="427183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9FE6865-2FCB-4759-A635-C8E184ADAB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E5A955A-15B2-4D10-B9DD-86F6A0F79FE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0A9B85-0C03-493E-BB2F-A1C6EA88E2A1}"/>
              </a:ext>
            </a:extLst>
          </p:cNvPr>
          <p:cNvCxnSpPr>
            <a:cxnSpLocks/>
            <a:stCxn id="33" idx="3"/>
            <a:endCxn id="56" idx="0"/>
          </p:cNvCxnSpPr>
          <p:nvPr/>
        </p:nvCxnSpPr>
        <p:spPr>
          <a:xfrm flipH="1">
            <a:off x="4502707" y="3883501"/>
            <a:ext cx="22381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F90459-16C9-4328-8EA7-B18C9B8FB1B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01572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D757C6-2536-4F91-BCC3-3EC1D8A7BEEE}"/>
              </a:ext>
            </a:extLst>
          </p:cNvPr>
          <p:cNvGrpSpPr/>
          <p:nvPr/>
        </p:nvGrpSpPr>
        <p:grpSpPr>
          <a:xfrm>
            <a:off x="4110821" y="4271831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9881703-ED99-4098-91E7-3806F272CE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6555AA4-9EDA-4163-B302-352012150E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6FD773-28CA-4BFA-A0A3-C7B6A6E82CC1}"/>
              </a:ext>
            </a:extLst>
          </p:cNvPr>
          <p:cNvGrpSpPr/>
          <p:nvPr/>
        </p:nvGrpSpPr>
        <p:grpSpPr>
          <a:xfrm>
            <a:off x="5286476" y="427183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672830-075F-4F9F-ABE2-5173F31210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D4E9622-8851-460B-A117-1FC5602482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A2E8906-B155-498A-A27B-619B5BDD772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413774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96B10D-78B8-45E3-8331-D39F87A3C0C1}"/>
              </a:ext>
            </a:extLst>
          </p:cNvPr>
          <p:cNvGrpSpPr/>
          <p:nvPr/>
        </p:nvGrpSpPr>
        <p:grpSpPr>
          <a:xfrm>
            <a:off x="7021888" y="4271831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8081673-6EF4-42AE-9FAF-37B7097EB4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4515588-7346-44E4-9763-C4C22A885C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ADFB2D9-7093-411A-A564-EF7F8465C95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214939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AC79E19-9110-48A0-9DF9-CC5B4B47EFE6}"/>
              </a:ext>
            </a:extLst>
          </p:cNvPr>
          <p:cNvGrpSpPr/>
          <p:nvPr/>
        </p:nvGrpSpPr>
        <p:grpSpPr>
          <a:xfrm>
            <a:off x="8199843" y="427183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905C416-8391-4D07-BDE6-827D891C8D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C589FBE-DF94-4508-A174-674CA420341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57AD514-9946-41EF-A4A9-8AA13F4A884B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488581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A9C67D7-E711-4C34-932D-8715B24ACE4B}"/>
              </a:ext>
            </a:extLst>
          </p:cNvPr>
          <p:cNvGrpSpPr/>
          <p:nvPr/>
        </p:nvGrpSpPr>
        <p:grpSpPr>
          <a:xfrm>
            <a:off x="9096695" y="4271831"/>
            <a:ext cx="783771" cy="946459"/>
            <a:chOff x="5653546" y="1040235"/>
            <a:chExt cx="783771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16263FC-8A81-4B46-889C-55F07F883C3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83F478A-C335-4F7D-9BF8-CD16FA2D1F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55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20424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739236" y="1578299"/>
            <a:ext cx="22155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0702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562879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2774844" y="2687447"/>
            <a:ext cx="1090595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58397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2382958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61173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FF97D9-2510-4813-B88C-84E1CCC72E6E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7927988" y="2687447"/>
            <a:ext cx="74967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85698B-6BD1-4D86-BACC-A70AD5D378EA}"/>
              </a:ext>
            </a:extLst>
          </p:cNvPr>
          <p:cNvCxnSpPr>
            <a:cxnSpLocks/>
            <a:stCxn id="17" idx="5"/>
            <a:endCxn id="43" idx="0"/>
          </p:cNvCxnSpPr>
          <p:nvPr/>
        </p:nvCxnSpPr>
        <p:spPr>
          <a:xfrm>
            <a:off x="9231869" y="2687447"/>
            <a:ext cx="76912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F52FA2-2FDE-48CD-98F0-6DD2B263B94D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273470-3239-4DFB-8D7D-8596966F63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8A9A3B9-A9CE-4EAD-9CD8-774F6987B4B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022B2D-1452-414B-A82D-2BE4114954CB}"/>
              </a:ext>
            </a:extLst>
          </p:cNvPr>
          <p:cNvGrpSpPr/>
          <p:nvPr/>
        </p:nvGrpSpPr>
        <p:grpSpPr>
          <a:xfrm>
            <a:off x="9609107" y="3051822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AB380-3395-4D26-B909-F716071BA3C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A8FB8FA-A9B8-4BB7-A69E-1D60CF08E39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5E28758-B172-4910-A5D3-53E20F5B67D6}"/>
              </a:ext>
            </a:extLst>
          </p:cNvPr>
          <p:cNvCxnSpPr>
            <a:cxnSpLocks/>
            <a:stCxn id="30" idx="3"/>
            <a:endCxn id="48" idx="0"/>
          </p:cNvCxnSpPr>
          <p:nvPr/>
        </p:nvCxnSpPr>
        <p:spPr>
          <a:xfrm flipH="1">
            <a:off x="2253083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5042F0-312B-42DC-A744-DEF73C6D5317}"/>
              </a:ext>
            </a:extLst>
          </p:cNvPr>
          <p:cNvCxnSpPr>
            <a:cxnSpLocks/>
            <a:stCxn id="30" idx="5"/>
            <a:endCxn id="51" idx="0"/>
          </p:cNvCxnSpPr>
          <p:nvPr/>
        </p:nvCxnSpPr>
        <p:spPr>
          <a:xfrm>
            <a:off x="3051948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14458E-CB0C-4BAE-94F4-336C60F9A14E}"/>
              </a:ext>
            </a:extLst>
          </p:cNvPr>
          <p:cNvGrpSpPr/>
          <p:nvPr/>
        </p:nvGrpSpPr>
        <p:grpSpPr>
          <a:xfrm>
            <a:off x="1861197" y="4271831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9134CA-D538-4A89-8F35-56EDE029EE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0115C3-A625-4A79-8C08-F0CEA7A65FC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E84E28-E3BD-4821-AD96-71B3F4DA7082}"/>
              </a:ext>
            </a:extLst>
          </p:cNvPr>
          <p:cNvGrpSpPr/>
          <p:nvPr/>
        </p:nvGrpSpPr>
        <p:grpSpPr>
          <a:xfrm>
            <a:off x="3036852" y="427183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9FE6865-2FCB-4759-A635-C8E184ADAB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E5A955A-15B2-4D10-B9DD-86F6A0F79FE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0A9B85-0C03-493E-BB2F-A1C6EA88E2A1}"/>
              </a:ext>
            </a:extLst>
          </p:cNvPr>
          <p:cNvCxnSpPr>
            <a:cxnSpLocks/>
            <a:stCxn id="33" idx="3"/>
            <a:endCxn id="56" idx="0"/>
          </p:cNvCxnSpPr>
          <p:nvPr/>
        </p:nvCxnSpPr>
        <p:spPr>
          <a:xfrm flipH="1">
            <a:off x="4502707" y="3883501"/>
            <a:ext cx="22381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F90459-16C9-4328-8EA7-B18C9B8FB1B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01572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D757C6-2536-4F91-BCC3-3EC1D8A7BEEE}"/>
              </a:ext>
            </a:extLst>
          </p:cNvPr>
          <p:cNvGrpSpPr/>
          <p:nvPr/>
        </p:nvGrpSpPr>
        <p:grpSpPr>
          <a:xfrm>
            <a:off x="4110821" y="4271831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9881703-ED99-4098-91E7-3806F272CE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6555AA4-9EDA-4163-B302-352012150E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6FD773-28CA-4BFA-A0A3-C7B6A6E82CC1}"/>
              </a:ext>
            </a:extLst>
          </p:cNvPr>
          <p:cNvGrpSpPr/>
          <p:nvPr/>
        </p:nvGrpSpPr>
        <p:grpSpPr>
          <a:xfrm>
            <a:off x="5286476" y="427183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672830-075F-4F9F-ABE2-5173F31210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D4E9622-8851-460B-A117-1FC5602482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A2E8906-B155-498A-A27B-619B5BDD772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413774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96B10D-78B8-45E3-8331-D39F87A3C0C1}"/>
              </a:ext>
            </a:extLst>
          </p:cNvPr>
          <p:cNvGrpSpPr/>
          <p:nvPr/>
        </p:nvGrpSpPr>
        <p:grpSpPr>
          <a:xfrm>
            <a:off x="7021888" y="4271831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8081673-6EF4-42AE-9FAF-37B7097EB4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4515588-7346-44E4-9763-C4C22A885C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ADFB2D9-7093-411A-A564-EF7F8465C954}"/>
              </a:ext>
            </a:extLst>
          </p:cNvPr>
          <p:cNvCxnSpPr>
            <a:cxnSpLocks/>
            <a:stCxn id="39" idx="5"/>
            <a:endCxn id="67" idx="0"/>
          </p:cNvCxnSpPr>
          <p:nvPr/>
        </p:nvCxnSpPr>
        <p:spPr>
          <a:xfrm>
            <a:off x="8205092" y="3883501"/>
            <a:ext cx="30377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AC79E19-9110-48A0-9DF9-CC5B4B47EFE6}"/>
              </a:ext>
            </a:extLst>
          </p:cNvPr>
          <p:cNvGrpSpPr/>
          <p:nvPr/>
        </p:nvGrpSpPr>
        <p:grpSpPr>
          <a:xfrm>
            <a:off x="8116981" y="427183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905C416-8391-4D07-BDE6-827D891C8D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C589FBE-DF94-4508-A174-674CA420341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57AD514-9946-41EF-A4A9-8AA13F4A884B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488581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A9C67D7-E711-4C34-932D-8715B24ACE4B}"/>
              </a:ext>
            </a:extLst>
          </p:cNvPr>
          <p:cNvGrpSpPr/>
          <p:nvPr/>
        </p:nvGrpSpPr>
        <p:grpSpPr>
          <a:xfrm>
            <a:off x="9096695" y="4271831"/>
            <a:ext cx="783771" cy="946459"/>
            <a:chOff x="5653546" y="1040235"/>
            <a:chExt cx="783771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16263FC-8A81-4B46-889C-55F07F883C3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83F478A-C335-4F7D-9BF8-CD16FA2D1F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05B0A82-B188-4659-8AC9-5F15DF4E2833}"/>
              </a:ext>
            </a:extLst>
          </p:cNvPr>
          <p:cNvCxnSpPr>
            <a:cxnSpLocks/>
            <a:stCxn id="42" idx="5"/>
            <a:endCxn id="75" idx="0"/>
          </p:cNvCxnSpPr>
          <p:nvPr/>
        </p:nvCxnSpPr>
        <p:spPr>
          <a:xfrm>
            <a:off x="10278097" y="3883501"/>
            <a:ext cx="326694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587D706-0F1C-4660-8845-F37D92AEA2B0}"/>
              </a:ext>
            </a:extLst>
          </p:cNvPr>
          <p:cNvGrpSpPr/>
          <p:nvPr/>
        </p:nvGrpSpPr>
        <p:grpSpPr>
          <a:xfrm>
            <a:off x="10212905" y="4271831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C7D3E02-DD05-45AA-85C4-63105CA1E30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7E6428A5-B39A-435D-8CFA-2F0D178DBE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B5DF164-8A71-4F70-9801-3F1351CA2A8D}"/>
              </a:ext>
            </a:extLst>
          </p:cNvPr>
          <p:cNvCxnSpPr>
            <a:cxnSpLocks/>
            <a:stCxn id="47" idx="3"/>
            <a:endCxn id="79" idx="0"/>
          </p:cNvCxnSpPr>
          <p:nvPr/>
        </p:nvCxnSpPr>
        <p:spPr>
          <a:xfrm flipH="1">
            <a:off x="1721912" y="5103510"/>
            <a:ext cx="254065" cy="386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58EB249-6CA0-4E97-B174-63A46CF885D3}"/>
              </a:ext>
            </a:extLst>
          </p:cNvPr>
          <p:cNvGrpSpPr/>
          <p:nvPr/>
        </p:nvGrpSpPr>
        <p:grpSpPr>
          <a:xfrm>
            <a:off x="1330026" y="5489633"/>
            <a:ext cx="783771" cy="946459"/>
            <a:chOff x="5653546" y="1040235"/>
            <a:chExt cx="783771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65B526E-D693-40D6-A9BC-DC23434495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B134607C-C545-4B96-B909-D4EA70CA25C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520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20424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739236" y="1578299"/>
            <a:ext cx="22155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0702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562879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2774844" y="2687447"/>
            <a:ext cx="1090595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58397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2382958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61173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FF97D9-2510-4813-B88C-84E1CCC72E6E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7927988" y="2687447"/>
            <a:ext cx="74967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85698B-6BD1-4D86-BACC-A70AD5D378EA}"/>
              </a:ext>
            </a:extLst>
          </p:cNvPr>
          <p:cNvCxnSpPr>
            <a:cxnSpLocks/>
            <a:stCxn id="17" idx="5"/>
            <a:endCxn id="43" idx="0"/>
          </p:cNvCxnSpPr>
          <p:nvPr/>
        </p:nvCxnSpPr>
        <p:spPr>
          <a:xfrm>
            <a:off x="9231869" y="2687447"/>
            <a:ext cx="76912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F52FA2-2FDE-48CD-98F0-6DD2B263B94D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273470-3239-4DFB-8D7D-8596966F63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8A9A3B9-A9CE-4EAD-9CD8-774F6987B4B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022B2D-1452-414B-A82D-2BE4114954CB}"/>
              </a:ext>
            </a:extLst>
          </p:cNvPr>
          <p:cNvGrpSpPr/>
          <p:nvPr/>
        </p:nvGrpSpPr>
        <p:grpSpPr>
          <a:xfrm>
            <a:off x="9609107" y="3051822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AB380-3395-4D26-B909-F716071BA3C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A8FB8FA-A9B8-4BB7-A69E-1D60CF08E39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5E28758-B172-4910-A5D3-53E20F5B67D6}"/>
              </a:ext>
            </a:extLst>
          </p:cNvPr>
          <p:cNvCxnSpPr>
            <a:cxnSpLocks/>
            <a:stCxn id="30" idx="3"/>
            <a:endCxn id="48" idx="0"/>
          </p:cNvCxnSpPr>
          <p:nvPr/>
        </p:nvCxnSpPr>
        <p:spPr>
          <a:xfrm flipH="1">
            <a:off x="2253083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5042F0-312B-42DC-A744-DEF73C6D5317}"/>
              </a:ext>
            </a:extLst>
          </p:cNvPr>
          <p:cNvCxnSpPr>
            <a:cxnSpLocks/>
            <a:stCxn id="30" idx="5"/>
            <a:endCxn id="51" idx="0"/>
          </p:cNvCxnSpPr>
          <p:nvPr/>
        </p:nvCxnSpPr>
        <p:spPr>
          <a:xfrm>
            <a:off x="3051948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14458E-CB0C-4BAE-94F4-336C60F9A14E}"/>
              </a:ext>
            </a:extLst>
          </p:cNvPr>
          <p:cNvGrpSpPr/>
          <p:nvPr/>
        </p:nvGrpSpPr>
        <p:grpSpPr>
          <a:xfrm>
            <a:off x="1861197" y="4271831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9134CA-D538-4A89-8F35-56EDE029EE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0115C3-A625-4A79-8C08-F0CEA7A65FC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E84E28-E3BD-4821-AD96-71B3F4DA7082}"/>
              </a:ext>
            </a:extLst>
          </p:cNvPr>
          <p:cNvGrpSpPr/>
          <p:nvPr/>
        </p:nvGrpSpPr>
        <p:grpSpPr>
          <a:xfrm>
            <a:off x="3036852" y="427183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9FE6865-2FCB-4759-A635-C8E184ADAB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E5A955A-15B2-4D10-B9DD-86F6A0F79FE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0A9B85-0C03-493E-BB2F-A1C6EA88E2A1}"/>
              </a:ext>
            </a:extLst>
          </p:cNvPr>
          <p:cNvCxnSpPr>
            <a:cxnSpLocks/>
            <a:stCxn id="33" idx="3"/>
            <a:endCxn id="56" idx="0"/>
          </p:cNvCxnSpPr>
          <p:nvPr/>
        </p:nvCxnSpPr>
        <p:spPr>
          <a:xfrm flipH="1">
            <a:off x="4502707" y="3883501"/>
            <a:ext cx="22381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F90459-16C9-4328-8EA7-B18C9B8FB1B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01572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D757C6-2536-4F91-BCC3-3EC1D8A7BEEE}"/>
              </a:ext>
            </a:extLst>
          </p:cNvPr>
          <p:cNvGrpSpPr/>
          <p:nvPr/>
        </p:nvGrpSpPr>
        <p:grpSpPr>
          <a:xfrm>
            <a:off x="4110821" y="4271831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9881703-ED99-4098-91E7-3806F272CE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6555AA4-9EDA-4163-B302-352012150E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6FD773-28CA-4BFA-A0A3-C7B6A6E82CC1}"/>
              </a:ext>
            </a:extLst>
          </p:cNvPr>
          <p:cNvGrpSpPr/>
          <p:nvPr/>
        </p:nvGrpSpPr>
        <p:grpSpPr>
          <a:xfrm>
            <a:off x="5286476" y="427183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672830-075F-4F9F-ABE2-5173F31210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D4E9622-8851-460B-A117-1FC5602482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A2E8906-B155-498A-A27B-619B5BDD772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413774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96B10D-78B8-45E3-8331-D39F87A3C0C1}"/>
              </a:ext>
            </a:extLst>
          </p:cNvPr>
          <p:cNvGrpSpPr/>
          <p:nvPr/>
        </p:nvGrpSpPr>
        <p:grpSpPr>
          <a:xfrm>
            <a:off x="7021888" y="4271831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8081673-6EF4-42AE-9FAF-37B7097EB4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4515588-7346-44E4-9763-C4C22A885C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ADFB2D9-7093-411A-A564-EF7F8465C954}"/>
              </a:ext>
            </a:extLst>
          </p:cNvPr>
          <p:cNvCxnSpPr>
            <a:cxnSpLocks/>
            <a:stCxn id="39" idx="5"/>
            <a:endCxn id="67" idx="0"/>
          </p:cNvCxnSpPr>
          <p:nvPr/>
        </p:nvCxnSpPr>
        <p:spPr>
          <a:xfrm>
            <a:off x="8205092" y="3883501"/>
            <a:ext cx="30377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AC79E19-9110-48A0-9DF9-CC5B4B47EFE6}"/>
              </a:ext>
            </a:extLst>
          </p:cNvPr>
          <p:cNvGrpSpPr/>
          <p:nvPr/>
        </p:nvGrpSpPr>
        <p:grpSpPr>
          <a:xfrm>
            <a:off x="8116981" y="427183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905C416-8391-4D07-BDE6-827D891C8D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C589FBE-DF94-4508-A174-674CA420341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57AD514-9946-41EF-A4A9-8AA13F4A884B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488581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A9C67D7-E711-4C34-932D-8715B24ACE4B}"/>
              </a:ext>
            </a:extLst>
          </p:cNvPr>
          <p:cNvGrpSpPr/>
          <p:nvPr/>
        </p:nvGrpSpPr>
        <p:grpSpPr>
          <a:xfrm>
            <a:off x="9096695" y="4271831"/>
            <a:ext cx="783771" cy="946459"/>
            <a:chOff x="5653546" y="1040235"/>
            <a:chExt cx="783771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16263FC-8A81-4B46-889C-55F07F883C3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83F478A-C335-4F7D-9BF8-CD16FA2D1F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05B0A82-B188-4659-8AC9-5F15DF4E2833}"/>
              </a:ext>
            </a:extLst>
          </p:cNvPr>
          <p:cNvCxnSpPr>
            <a:cxnSpLocks/>
            <a:stCxn id="42" idx="5"/>
            <a:endCxn id="75" idx="0"/>
          </p:cNvCxnSpPr>
          <p:nvPr/>
        </p:nvCxnSpPr>
        <p:spPr>
          <a:xfrm>
            <a:off x="10278097" y="3883501"/>
            <a:ext cx="326694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587D706-0F1C-4660-8845-F37D92AEA2B0}"/>
              </a:ext>
            </a:extLst>
          </p:cNvPr>
          <p:cNvGrpSpPr/>
          <p:nvPr/>
        </p:nvGrpSpPr>
        <p:grpSpPr>
          <a:xfrm>
            <a:off x="10212905" y="4271831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C7D3E02-DD05-45AA-85C4-63105CA1E30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7E6428A5-B39A-435D-8CFA-2F0D178DBE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220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20424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739236" y="1578299"/>
            <a:ext cx="22155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0702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562879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D4607-4555-410A-BC04-7DEFDEB27E30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2774844" y="2687447"/>
            <a:ext cx="1090595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1E9E2-2BB7-4807-B8C6-6B1D2E2F40F6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4419649" y="2687447"/>
            <a:ext cx="58397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A5CF53-67E5-4676-924C-3C4FA46D69ED}"/>
              </a:ext>
            </a:extLst>
          </p:cNvPr>
          <p:cNvGrpSpPr/>
          <p:nvPr/>
        </p:nvGrpSpPr>
        <p:grpSpPr>
          <a:xfrm>
            <a:off x="2382958" y="3051822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65610E-7B49-4B0F-A66B-D7D40906F9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15F2F9-E15F-4436-AC27-6A9E13295D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9ED61C-7729-42CB-AF3A-5C7CBA73B207}"/>
              </a:ext>
            </a:extLst>
          </p:cNvPr>
          <p:cNvGrpSpPr/>
          <p:nvPr/>
        </p:nvGrpSpPr>
        <p:grpSpPr>
          <a:xfrm>
            <a:off x="4611737" y="305182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7F68FE-9A8A-4633-A838-3CEFCC164D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877D09-6FDD-4460-BAF0-B90A9CFA0E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FF97D9-2510-4813-B88C-84E1CCC72E6E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7927988" y="2687447"/>
            <a:ext cx="749671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85698B-6BD1-4D86-BACC-A70AD5D378EA}"/>
              </a:ext>
            </a:extLst>
          </p:cNvPr>
          <p:cNvCxnSpPr>
            <a:cxnSpLocks/>
            <a:stCxn id="17" idx="5"/>
            <a:endCxn id="43" idx="0"/>
          </p:cNvCxnSpPr>
          <p:nvPr/>
        </p:nvCxnSpPr>
        <p:spPr>
          <a:xfrm>
            <a:off x="9231869" y="2687447"/>
            <a:ext cx="769124" cy="364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F52FA2-2FDE-48CD-98F0-6DD2B263B94D}"/>
              </a:ext>
            </a:extLst>
          </p:cNvPr>
          <p:cNvGrpSpPr/>
          <p:nvPr/>
        </p:nvGrpSpPr>
        <p:grpSpPr>
          <a:xfrm>
            <a:off x="7536102" y="305182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273470-3239-4DFB-8D7D-8596966F63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8A9A3B9-A9CE-4EAD-9CD8-774F6987B4B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022B2D-1452-414B-A82D-2BE4114954CB}"/>
              </a:ext>
            </a:extLst>
          </p:cNvPr>
          <p:cNvGrpSpPr/>
          <p:nvPr/>
        </p:nvGrpSpPr>
        <p:grpSpPr>
          <a:xfrm>
            <a:off x="9609107" y="3051822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AB380-3395-4D26-B909-F716071BA3C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A8FB8FA-A9B8-4BB7-A69E-1D60CF08E39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5E28758-B172-4910-A5D3-53E20F5B67D6}"/>
              </a:ext>
            </a:extLst>
          </p:cNvPr>
          <p:cNvCxnSpPr>
            <a:cxnSpLocks/>
            <a:stCxn id="30" idx="3"/>
            <a:endCxn id="48" idx="0"/>
          </p:cNvCxnSpPr>
          <p:nvPr/>
        </p:nvCxnSpPr>
        <p:spPr>
          <a:xfrm flipH="1">
            <a:off x="2253083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5042F0-312B-42DC-A744-DEF73C6D5317}"/>
              </a:ext>
            </a:extLst>
          </p:cNvPr>
          <p:cNvCxnSpPr>
            <a:cxnSpLocks/>
            <a:stCxn id="30" idx="5"/>
            <a:endCxn id="51" idx="0"/>
          </p:cNvCxnSpPr>
          <p:nvPr/>
        </p:nvCxnSpPr>
        <p:spPr>
          <a:xfrm>
            <a:off x="3051948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14458E-CB0C-4BAE-94F4-336C60F9A14E}"/>
              </a:ext>
            </a:extLst>
          </p:cNvPr>
          <p:cNvGrpSpPr/>
          <p:nvPr/>
        </p:nvGrpSpPr>
        <p:grpSpPr>
          <a:xfrm>
            <a:off x="1861197" y="4271831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9134CA-D538-4A89-8F35-56EDE029EE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0115C3-A625-4A79-8C08-F0CEA7A65FC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E84E28-E3BD-4821-AD96-71B3F4DA7082}"/>
              </a:ext>
            </a:extLst>
          </p:cNvPr>
          <p:cNvGrpSpPr/>
          <p:nvPr/>
        </p:nvGrpSpPr>
        <p:grpSpPr>
          <a:xfrm>
            <a:off x="3036852" y="427183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9FE6865-2FCB-4759-A635-C8E184ADABC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E5A955A-15B2-4D10-B9DD-86F6A0F79FE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0A9B85-0C03-493E-BB2F-A1C6EA88E2A1}"/>
              </a:ext>
            </a:extLst>
          </p:cNvPr>
          <p:cNvCxnSpPr>
            <a:cxnSpLocks/>
            <a:stCxn id="33" idx="3"/>
            <a:endCxn id="56" idx="0"/>
          </p:cNvCxnSpPr>
          <p:nvPr/>
        </p:nvCxnSpPr>
        <p:spPr>
          <a:xfrm flipH="1">
            <a:off x="4502707" y="3883501"/>
            <a:ext cx="22381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F90459-16C9-4328-8EA7-B18C9B8FB1B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01572" y="3883501"/>
            <a:ext cx="376790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D757C6-2536-4F91-BCC3-3EC1D8A7BEEE}"/>
              </a:ext>
            </a:extLst>
          </p:cNvPr>
          <p:cNvGrpSpPr/>
          <p:nvPr/>
        </p:nvGrpSpPr>
        <p:grpSpPr>
          <a:xfrm>
            <a:off x="4110821" y="4271831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9881703-ED99-4098-91E7-3806F272CE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6555AA4-9EDA-4163-B302-352012150E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6FD773-28CA-4BFA-A0A3-C7B6A6E82CC1}"/>
              </a:ext>
            </a:extLst>
          </p:cNvPr>
          <p:cNvGrpSpPr/>
          <p:nvPr/>
        </p:nvGrpSpPr>
        <p:grpSpPr>
          <a:xfrm>
            <a:off x="5286476" y="427183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672830-075F-4F9F-ABE2-5173F31210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D4E9622-8851-460B-A117-1FC5602482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A2E8906-B155-498A-A27B-619B5BDD772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413774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96B10D-78B8-45E3-8331-D39F87A3C0C1}"/>
              </a:ext>
            </a:extLst>
          </p:cNvPr>
          <p:cNvGrpSpPr/>
          <p:nvPr/>
        </p:nvGrpSpPr>
        <p:grpSpPr>
          <a:xfrm>
            <a:off x="7021888" y="4271831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8081673-6EF4-42AE-9FAF-37B7097EB42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4515588-7346-44E4-9763-C4C22A885C6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ADFB2D9-7093-411A-A564-EF7F8465C954}"/>
              </a:ext>
            </a:extLst>
          </p:cNvPr>
          <p:cNvCxnSpPr>
            <a:cxnSpLocks/>
            <a:stCxn id="39" idx="5"/>
            <a:endCxn id="67" idx="0"/>
          </p:cNvCxnSpPr>
          <p:nvPr/>
        </p:nvCxnSpPr>
        <p:spPr>
          <a:xfrm>
            <a:off x="8205092" y="3883501"/>
            <a:ext cx="30377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AC79E19-9110-48A0-9DF9-CC5B4B47EFE6}"/>
              </a:ext>
            </a:extLst>
          </p:cNvPr>
          <p:cNvGrpSpPr/>
          <p:nvPr/>
        </p:nvGrpSpPr>
        <p:grpSpPr>
          <a:xfrm>
            <a:off x="8116981" y="427183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905C416-8391-4D07-BDE6-827D891C8D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C589FBE-DF94-4508-A174-674CA420341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57AD514-9946-41EF-A4A9-8AA13F4A884B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488581" y="3883501"/>
            <a:ext cx="244655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A9C67D7-E711-4C34-932D-8715B24ACE4B}"/>
              </a:ext>
            </a:extLst>
          </p:cNvPr>
          <p:cNvGrpSpPr/>
          <p:nvPr/>
        </p:nvGrpSpPr>
        <p:grpSpPr>
          <a:xfrm>
            <a:off x="9096695" y="4271831"/>
            <a:ext cx="783771" cy="946459"/>
            <a:chOff x="5653546" y="1040235"/>
            <a:chExt cx="783771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16263FC-8A81-4B46-889C-55F07F883C3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83F478A-C335-4F7D-9BF8-CD16FA2D1F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72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743E2C-B741-4A5F-8688-A711A1BBA91A}"/>
              </a:ext>
            </a:extLst>
          </p:cNvPr>
          <p:cNvSpPr/>
          <p:nvPr/>
        </p:nvSpPr>
        <p:spPr>
          <a:xfrm rot="17741611">
            <a:off x="8256792" y="-611029"/>
            <a:ext cx="1024454" cy="345642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365B645-48B8-4DA6-B061-66C3624B8EC1}"/>
              </a:ext>
            </a:extLst>
          </p:cNvPr>
          <p:cNvSpPr/>
          <p:nvPr/>
        </p:nvSpPr>
        <p:spPr>
          <a:xfrm>
            <a:off x="7164782" y="6494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9308784" y="116957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265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8F6693-30C9-4FAE-97EA-5A645C98B051}"/>
              </a:ext>
            </a:extLst>
          </p:cNvPr>
          <p:cNvSpPr/>
          <p:nvPr/>
        </p:nvSpPr>
        <p:spPr>
          <a:xfrm rot="16200000">
            <a:off x="4247868" y="-2691812"/>
            <a:ext cx="1057457" cy="68231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45D0FFD-A0E2-40A2-BFCD-4917498EED18}"/>
              </a:ext>
            </a:extLst>
          </p:cNvPr>
          <p:cNvSpPr/>
          <p:nvPr/>
        </p:nvSpPr>
        <p:spPr>
          <a:xfrm>
            <a:off x="1387684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743E2C-B741-4A5F-8688-A711A1BBA91A}"/>
              </a:ext>
            </a:extLst>
          </p:cNvPr>
          <p:cNvSpPr/>
          <p:nvPr/>
        </p:nvSpPr>
        <p:spPr>
          <a:xfrm rot="17456058">
            <a:off x="8283254" y="-504458"/>
            <a:ext cx="1024454" cy="345642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365B645-48B8-4DA6-B061-66C3624B8EC1}"/>
              </a:ext>
            </a:extLst>
          </p:cNvPr>
          <p:cNvSpPr/>
          <p:nvPr/>
        </p:nvSpPr>
        <p:spPr>
          <a:xfrm>
            <a:off x="7130718" y="248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9308784" y="116957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90330" y="3789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11540" cy="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17185"/>
            <a:ext cx="431753" cy="21476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28562" y="748069"/>
            <a:ext cx="1562097" cy="6892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09073"/>
            <a:ext cx="4009943" cy="1379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85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14B5332-FDD2-4F95-96C4-D67C67AE973A}"/>
              </a:ext>
            </a:extLst>
          </p:cNvPr>
          <p:cNvSpPr/>
          <p:nvPr/>
        </p:nvSpPr>
        <p:spPr>
          <a:xfrm rot="8740692">
            <a:off x="2030771" y="29864"/>
            <a:ext cx="989092" cy="335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9A3256-D371-48E5-BA05-81818A0639F2}"/>
              </a:ext>
            </a:extLst>
          </p:cNvPr>
          <p:cNvSpPr/>
          <p:nvPr/>
        </p:nvSpPr>
        <p:spPr>
          <a:xfrm>
            <a:off x="2615989" y="212099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8F6693-30C9-4FAE-97EA-5A645C98B051}"/>
              </a:ext>
            </a:extLst>
          </p:cNvPr>
          <p:cNvSpPr/>
          <p:nvPr/>
        </p:nvSpPr>
        <p:spPr>
          <a:xfrm rot="16200000">
            <a:off x="4247868" y="-2691812"/>
            <a:ext cx="1057457" cy="68231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45D0FFD-A0E2-40A2-BFCD-4917498EED18}"/>
              </a:ext>
            </a:extLst>
          </p:cNvPr>
          <p:cNvSpPr/>
          <p:nvPr/>
        </p:nvSpPr>
        <p:spPr>
          <a:xfrm>
            <a:off x="1387684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743E2C-B741-4A5F-8688-A711A1BBA91A}"/>
              </a:ext>
            </a:extLst>
          </p:cNvPr>
          <p:cNvSpPr/>
          <p:nvPr/>
        </p:nvSpPr>
        <p:spPr>
          <a:xfrm rot="17456058">
            <a:off x="8283254" y="-504458"/>
            <a:ext cx="1024454" cy="345642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365B645-48B8-4DA6-B061-66C3624B8EC1}"/>
              </a:ext>
            </a:extLst>
          </p:cNvPr>
          <p:cNvSpPr/>
          <p:nvPr/>
        </p:nvSpPr>
        <p:spPr>
          <a:xfrm>
            <a:off x="7130718" y="248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9308784" y="116957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90330" y="3789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11540" cy="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17185"/>
            <a:ext cx="431753" cy="21476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28562" y="748069"/>
            <a:ext cx="1562097" cy="6892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09073"/>
            <a:ext cx="4009943" cy="1379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090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F5167D1-8D0A-4612-A36D-10B9441B565B}"/>
              </a:ext>
            </a:extLst>
          </p:cNvPr>
          <p:cNvSpPr/>
          <p:nvPr/>
        </p:nvSpPr>
        <p:spPr>
          <a:xfrm rot="16960235">
            <a:off x="4630044" y="526502"/>
            <a:ext cx="1057457" cy="52564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7F48433-9D05-4F9E-A1B5-7E48FD60CC3D}"/>
              </a:ext>
            </a:extLst>
          </p:cNvPr>
          <p:cNvSpPr/>
          <p:nvPr/>
        </p:nvSpPr>
        <p:spPr>
          <a:xfrm>
            <a:off x="6701121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14B5332-FDD2-4F95-96C4-D67C67AE973A}"/>
              </a:ext>
            </a:extLst>
          </p:cNvPr>
          <p:cNvSpPr/>
          <p:nvPr/>
        </p:nvSpPr>
        <p:spPr>
          <a:xfrm rot="8740692">
            <a:off x="2030771" y="29864"/>
            <a:ext cx="989092" cy="335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9A3256-D371-48E5-BA05-81818A0639F2}"/>
              </a:ext>
            </a:extLst>
          </p:cNvPr>
          <p:cNvSpPr/>
          <p:nvPr/>
        </p:nvSpPr>
        <p:spPr>
          <a:xfrm>
            <a:off x="2615989" y="212099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8F6693-30C9-4FAE-97EA-5A645C98B051}"/>
              </a:ext>
            </a:extLst>
          </p:cNvPr>
          <p:cNvSpPr/>
          <p:nvPr/>
        </p:nvSpPr>
        <p:spPr>
          <a:xfrm rot="16200000">
            <a:off x="4247868" y="-2691812"/>
            <a:ext cx="1057457" cy="68231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45D0FFD-A0E2-40A2-BFCD-4917498EED18}"/>
              </a:ext>
            </a:extLst>
          </p:cNvPr>
          <p:cNvSpPr/>
          <p:nvPr/>
        </p:nvSpPr>
        <p:spPr>
          <a:xfrm>
            <a:off x="1387684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743E2C-B741-4A5F-8688-A711A1BBA91A}"/>
              </a:ext>
            </a:extLst>
          </p:cNvPr>
          <p:cNvSpPr/>
          <p:nvPr/>
        </p:nvSpPr>
        <p:spPr>
          <a:xfrm rot="17456058">
            <a:off x="8283254" y="-504458"/>
            <a:ext cx="1024454" cy="345642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365B645-48B8-4DA6-B061-66C3624B8EC1}"/>
              </a:ext>
            </a:extLst>
          </p:cNvPr>
          <p:cNvSpPr/>
          <p:nvPr/>
        </p:nvSpPr>
        <p:spPr>
          <a:xfrm>
            <a:off x="7130718" y="248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9308784" y="116957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90330" y="3789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11540" cy="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17185"/>
            <a:ext cx="431753" cy="21476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28562" y="748069"/>
            <a:ext cx="1562097" cy="6892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01172" y="268463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09073"/>
            <a:ext cx="4009943" cy="1379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7923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49B016E-4238-4013-ABCF-DD51434BC330}"/>
              </a:ext>
            </a:extLst>
          </p:cNvPr>
          <p:cNvSpPr/>
          <p:nvPr/>
        </p:nvSpPr>
        <p:spPr>
          <a:xfrm rot="17151521">
            <a:off x="8460399" y="1792755"/>
            <a:ext cx="1024454" cy="46500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A902745-BAF0-4E9A-880F-974DAE18E2A8}"/>
              </a:ext>
            </a:extLst>
          </p:cNvPr>
          <p:cNvSpPr/>
          <p:nvPr/>
        </p:nvSpPr>
        <p:spPr>
          <a:xfrm>
            <a:off x="10184473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F5167D1-8D0A-4612-A36D-10B9441B565B}"/>
              </a:ext>
            </a:extLst>
          </p:cNvPr>
          <p:cNvSpPr/>
          <p:nvPr/>
        </p:nvSpPr>
        <p:spPr>
          <a:xfrm rot="16960235">
            <a:off x="4630044" y="526502"/>
            <a:ext cx="1057457" cy="52564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7F48433-9D05-4F9E-A1B5-7E48FD60CC3D}"/>
              </a:ext>
            </a:extLst>
          </p:cNvPr>
          <p:cNvSpPr/>
          <p:nvPr/>
        </p:nvSpPr>
        <p:spPr>
          <a:xfrm>
            <a:off x="6701121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14B5332-FDD2-4F95-96C4-D67C67AE973A}"/>
              </a:ext>
            </a:extLst>
          </p:cNvPr>
          <p:cNvSpPr/>
          <p:nvPr/>
        </p:nvSpPr>
        <p:spPr>
          <a:xfrm rot="8740692">
            <a:off x="2030771" y="29864"/>
            <a:ext cx="989092" cy="335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9A3256-D371-48E5-BA05-81818A0639F2}"/>
              </a:ext>
            </a:extLst>
          </p:cNvPr>
          <p:cNvSpPr/>
          <p:nvPr/>
        </p:nvSpPr>
        <p:spPr>
          <a:xfrm>
            <a:off x="2615989" y="212099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8F6693-30C9-4FAE-97EA-5A645C98B051}"/>
              </a:ext>
            </a:extLst>
          </p:cNvPr>
          <p:cNvSpPr/>
          <p:nvPr/>
        </p:nvSpPr>
        <p:spPr>
          <a:xfrm rot="16200000">
            <a:off x="4247868" y="-2691812"/>
            <a:ext cx="1057457" cy="68231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45D0FFD-A0E2-40A2-BFCD-4917498EED18}"/>
              </a:ext>
            </a:extLst>
          </p:cNvPr>
          <p:cNvSpPr/>
          <p:nvPr/>
        </p:nvSpPr>
        <p:spPr>
          <a:xfrm>
            <a:off x="1387684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743E2C-B741-4A5F-8688-A711A1BBA91A}"/>
              </a:ext>
            </a:extLst>
          </p:cNvPr>
          <p:cNvSpPr/>
          <p:nvPr/>
        </p:nvSpPr>
        <p:spPr>
          <a:xfrm rot="17456058">
            <a:off x="8283254" y="-504458"/>
            <a:ext cx="1024454" cy="345642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365B645-48B8-4DA6-B061-66C3624B8EC1}"/>
              </a:ext>
            </a:extLst>
          </p:cNvPr>
          <p:cNvSpPr/>
          <p:nvPr/>
        </p:nvSpPr>
        <p:spPr>
          <a:xfrm>
            <a:off x="7130718" y="248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9308784" y="116957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90330" y="3789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11540" cy="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17185"/>
            <a:ext cx="431753" cy="21476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28562" y="748069"/>
            <a:ext cx="1562097" cy="6892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01172" y="268463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09073"/>
            <a:ext cx="4009943" cy="1379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015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C68DA6C-F7A4-4694-9EF6-1FDA23888745}"/>
              </a:ext>
            </a:extLst>
          </p:cNvPr>
          <p:cNvSpPr/>
          <p:nvPr/>
        </p:nvSpPr>
        <p:spPr>
          <a:xfrm rot="14385744">
            <a:off x="8853087" y="3392208"/>
            <a:ext cx="1024454" cy="418257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644B2EE-5650-4FC7-AEFD-5BA15BA1EDAB}"/>
              </a:ext>
            </a:extLst>
          </p:cNvPr>
          <p:cNvSpPr/>
          <p:nvPr/>
        </p:nvSpPr>
        <p:spPr>
          <a:xfrm>
            <a:off x="7465444" y="579623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49B016E-4238-4013-ABCF-DD51434BC330}"/>
              </a:ext>
            </a:extLst>
          </p:cNvPr>
          <p:cNvSpPr/>
          <p:nvPr/>
        </p:nvSpPr>
        <p:spPr>
          <a:xfrm rot="17151521">
            <a:off x="8460399" y="1792755"/>
            <a:ext cx="1024454" cy="46500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A902745-BAF0-4E9A-880F-974DAE18E2A8}"/>
              </a:ext>
            </a:extLst>
          </p:cNvPr>
          <p:cNvSpPr/>
          <p:nvPr/>
        </p:nvSpPr>
        <p:spPr>
          <a:xfrm>
            <a:off x="10184473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F5167D1-8D0A-4612-A36D-10B9441B565B}"/>
              </a:ext>
            </a:extLst>
          </p:cNvPr>
          <p:cNvSpPr/>
          <p:nvPr/>
        </p:nvSpPr>
        <p:spPr>
          <a:xfrm rot="16960235">
            <a:off x="4630044" y="526502"/>
            <a:ext cx="1057457" cy="52564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7F48433-9D05-4F9E-A1B5-7E48FD60CC3D}"/>
              </a:ext>
            </a:extLst>
          </p:cNvPr>
          <p:cNvSpPr/>
          <p:nvPr/>
        </p:nvSpPr>
        <p:spPr>
          <a:xfrm>
            <a:off x="6701121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14B5332-FDD2-4F95-96C4-D67C67AE973A}"/>
              </a:ext>
            </a:extLst>
          </p:cNvPr>
          <p:cNvSpPr/>
          <p:nvPr/>
        </p:nvSpPr>
        <p:spPr>
          <a:xfrm rot="8740692">
            <a:off x="2030771" y="29864"/>
            <a:ext cx="989092" cy="335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9A3256-D371-48E5-BA05-81818A0639F2}"/>
              </a:ext>
            </a:extLst>
          </p:cNvPr>
          <p:cNvSpPr/>
          <p:nvPr/>
        </p:nvSpPr>
        <p:spPr>
          <a:xfrm>
            <a:off x="2615989" y="212099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8F6693-30C9-4FAE-97EA-5A645C98B051}"/>
              </a:ext>
            </a:extLst>
          </p:cNvPr>
          <p:cNvSpPr/>
          <p:nvPr/>
        </p:nvSpPr>
        <p:spPr>
          <a:xfrm rot="16200000">
            <a:off x="4247868" y="-2691812"/>
            <a:ext cx="1057457" cy="68231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45D0FFD-A0E2-40A2-BFCD-4917498EED18}"/>
              </a:ext>
            </a:extLst>
          </p:cNvPr>
          <p:cNvSpPr/>
          <p:nvPr/>
        </p:nvSpPr>
        <p:spPr>
          <a:xfrm>
            <a:off x="1387684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743E2C-B741-4A5F-8688-A711A1BBA91A}"/>
              </a:ext>
            </a:extLst>
          </p:cNvPr>
          <p:cNvSpPr/>
          <p:nvPr/>
        </p:nvSpPr>
        <p:spPr>
          <a:xfrm rot="17456058">
            <a:off x="8283254" y="-504458"/>
            <a:ext cx="1024454" cy="345642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365B645-48B8-4DA6-B061-66C3624B8EC1}"/>
              </a:ext>
            </a:extLst>
          </p:cNvPr>
          <p:cNvSpPr/>
          <p:nvPr/>
        </p:nvSpPr>
        <p:spPr>
          <a:xfrm>
            <a:off x="7130718" y="248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9308784" y="116957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90330" y="3789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11540" cy="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17185"/>
            <a:ext cx="431753" cy="21476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28562" y="748069"/>
            <a:ext cx="1562097" cy="6892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01172" y="268463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09073"/>
            <a:ext cx="4009943" cy="1379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474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15E9F14-5230-45B7-9131-3A79A080F1A9}"/>
              </a:ext>
            </a:extLst>
          </p:cNvPr>
          <p:cNvSpPr/>
          <p:nvPr/>
        </p:nvSpPr>
        <p:spPr>
          <a:xfrm rot="16377174">
            <a:off x="5311595" y="3576043"/>
            <a:ext cx="990013" cy="527977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6FADAE0-E2A9-47A7-A620-B07C87444784}"/>
              </a:ext>
            </a:extLst>
          </p:cNvPr>
          <p:cNvSpPr/>
          <p:nvPr/>
        </p:nvSpPr>
        <p:spPr>
          <a:xfrm>
            <a:off x="3144717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C68DA6C-F7A4-4694-9EF6-1FDA23888745}"/>
              </a:ext>
            </a:extLst>
          </p:cNvPr>
          <p:cNvSpPr/>
          <p:nvPr/>
        </p:nvSpPr>
        <p:spPr>
          <a:xfrm rot="14385744">
            <a:off x="8853087" y="3392208"/>
            <a:ext cx="1024454" cy="418257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644B2EE-5650-4FC7-AEFD-5BA15BA1EDAB}"/>
              </a:ext>
            </a:extLst>
          </p:cNvPr>
          <p:cNvSpPr/>
          <p:nvPr/>
        </p:nvSpPr>
        <p:spPr>
          <a:xfrm>
            <a:off x="7465444" y="579623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49B016E-4238-4013-ABCF-DD51434BC330}"/>
              </a:ext>
            </a:extLst>
          </p:cNvPr>
          <p:cNvSpPr/>
          <p:nvPr/>
        </p:nvSpPr>
        <p:spPr>
          <a:xfrm rot="17151521">
            <a:off x="8460399" y="1792755"/>
            <a:ext cx="1024454" cy="46500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A902745-BAF0-4E9A-880F-974DAE18E2A8}"/>
              </a:ext>
            </a:extLst>
          </p:cNvPr>
          <p:cNvSpPr/>
          <p:nvPr/>
        </p:nvSpPr>
        <p:spPr>
          <a:xfrm>
            <a:off x="10184473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F5167D1-8D0A-4612-A36D-10B9441B565B}"/>
              </a:ext>
            </a:extLst>
          </p:cNvPr>
          <p:cNvSpPr/>
          <p:nvPr/>
        </p:nvSpPr>
        <p:spPr>
          <a:xfrm rot="16960235">
            <a:off x="4630044" y="526502"/>
            <a:ext cx="1057457" cy="52564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7F48433-9D05-4F9E-A1B5-7E48FD60CC3D}"/>
              </a:ext>
            </a:extLst>
          </p:cNvPr>
          <p:cNvSpPr/>
          <p:nvPr/>
        </p:nvSpPr>
        <p:spPr>
          <a:xfrm>
            <a:off x="6701121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14B5332-FDD2-4F95-96C4-D67C67AE973A}"/>
              </a:ext>
            </a:extLst>
          </p:cNvPr>
          <p:cNvSpPr/>
          <p:nvPr/>
        </p:nvSpPr>
        <p:spPr>
          <a:xfrm rot="8740692">
            <a:off x="2030771" y="29864"/>
            <a:ext cx="989092" cy="335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9A3256-D371-48E5-BA05-81818A0639F2}"/>
              </a:ext>
            </a:extLst>
          </p:cNvPr>
          <p:cNvSpPr/>
          <p:nvPr/>
        </p:nvSpPr>
        <p:spPr>
          <a:xfrm>
            <a:off x="2615989" y="212099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8F6693-30C9-4FAE-97EA-5A645C98B051}"/>
              </a:ext>
            </a:extLst>
          </p:cNvPr>
          <p:cNvSpPr/>
          <p:nvPr/>
        </p:nvSpPr>
        <p:spPr>
          <a:xfrm rot="16200000">
            <a:off x="4247868" y="-2691812"/>
            <a:ext cx="1057457" cy="68231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45D0FFD-A0E2-40A2-BFCD-4917498EED18}"/>
              </a:ext>
            </a:extLst>
          </p:cNvPr>
          <p:cNvSpPr/>
          <p:nvPr/>
        </p:nvSpPr>
        <p:spPr>
          <a:xfrm>
            <a:off x="1387684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743E2C-B741-4A5F-8688-A711A1BBA91A}"/>
              </a:ext>
            </a:extLst>
          </p:cNvPr>
          <p:cNvSpPr/>
          <p:nvPr/>
        </p:nvSpPr>
        <p:spPr>
          <a:xfrm rot="17456058">
            <a:off x="8283254" y="-504458"/>
            <a:ext cx="1024454" cy="345642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365B645-48B8-4DA6-B061-66C3624B8EC1}"/>
              </a:ext>
            </a:extLst>
          </p:cNvPr>
          <p:cNvSpPr/>
          <p:nvPr/>
        </p:nvSpPr>
        <p:spPr>
          <a:xfrm>
            <a:off x="7130718" y="248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9308784" y="116957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90330" y="3789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11540" cy="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17185"/>
            <a:ext cx="431753" cy="21476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28562" y="748069"/>
            <a:ext cx="1562097" cy="6892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01172" y="268463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09073"/>
            <a:ext cx="4009943" cy="1379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16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1250</Words>
  <Application>Microsoft Office PowerPoint</Application>
  <PresentationFormat>와이드스크린</PresentationFormat>
  <Paragraphs>562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138</cp:revision>
  <dcterms:created xsi:type="dcterms:W3CDTF">2022-08-09T12:12:25Z</dcterms:created>
  <dcterms:modified xsi:type="dcterms:W3CDTF">2022-09-19T12:47:56Z</dcterms:modified>
</cp:coreProperties>
</file>