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346" r:id="rId3"/>
    <p:sldId id="345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1" r:id="rId21"/>
    <p:sldId id="402" r:id="rId22"/>
    <p:sldId id="403" r:id="rId23"/>
    <p:sldId id="404" r:id="rId24"/>
    <p:sldId id="405" r:id="rId25"/>
    <p:sldId id="406" r:id="rId26"/>
    <p:sldId id="407" r:id="rId27"/>
    <p:sldId id="408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1A116"/>
    <a:srgbClr val="FFFFFF"/>
    <a:srgbClr val="50505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9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8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C2535953-366B-4E29-92AB-C0945A15FB3B}"/>
              </a:ext>
            </a:extLst>
          </p:cNvPr>
          <p:cNvSpPr/>
          <p:nvPr/>
        </p:nvSpPr>
        <p:spPr>
          <a:xfrm rot="17573023">
            <a:off x="8250345" y="-451663"/>
            <a:ext cx="1058317" cy="338674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FD2A5605-561D-436D-8500-3A41AFD0B4F2}"/>
              </a:ext>
            </a:extLst>
          </p:cNvPr>
          <p:cNvSpPr/>
          <p:nvPr/>
        </p:nvSpPr>
        <p:spPr>
          <a:xfrm>
            <a:off x="9330729" y="1176820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C8F2C4DF-EB0A-474E-975B-1ECCBB783A60}"/>
              </a:ext>
            </a:extLst>
          </p:cNvPr>
          <p:cNvSpPr/>
          <p:nvPr/>
        </p:nvSpPr>
        <p:spPr>
          <a:xfrm rot="16200000">
            <a:off x="4267830" y="-2650207"/>
            <a:ext cx="1058317" cy="680591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75943F9C-7BBD-4861-95F7-38B506272CB0}"/>
              </a:ext>
            </a:extLst>
          </p:cNvPr>
          <p:cNvSpPr/>
          <p:nvPr/>
        </p:nvSpPr>
        <p:spPr>
          <a:xfrm>
            <a:off x="7168316" y="236158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C706B3ED-04E4-4424-BEF0-34B8BAD231CF}"/>
              </a:ext>
            </a:extLst>
          </p:cNvPr>
          <p:cNvSpPr/>
          <p:nvPr/>
        </p:nvSpPr>
        <p:spPr>
          <a:xfrm rot="19575026">
            <a:off x="1991036" y="12152"/>
            <a:ext cx="1099211" cy="332409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7FA4D202-8783-4AE3-BD00-005B0BB01AAA}"/>
              </a:ext>
            </a:extLst>
          </p:cNvPr>
          <p:cNvSpPr/>
          <p:nvPr/>
        </p:nvSpPr>
        <p:spPr>
          <a:xfrm rot="16996187">
            <a:off x="4618384" y="534780"/>
            <a:ext cx="1058317" cy="520045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23A68F4-0A81-4127-9AFE-F630CC63964D}"/>
              </a:ext>
            </a:extLst>
          </p:cNvPr>
          <p:cNvSpPr/>
          <p:nvPr/>
        </p:nvSpPr>
        <p:spPr>
          <a:xfrm>
            <a:off x="2625667" y="2133409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B895E2D0-F214-4E67-B94D-DF94D45A0F31}"/>
              </a:ext>
            </a:extLst>
          </p:cNvPr>
          <p:cNvSpPr/>
          <p:nvPr/>
        </p:nvSpPr>
        <p:spPr>
          <a:xfrm rot="19939099">
            <a:off x="2714466" y="4165355"/>
            <a:ext cx="1099211" cy="265579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EC08C10-1045-4928-B8A6-B066A3598844}"/>
              </a:ext>
            </a:extLst>
          </p:cNvPr>
          <p:cNvSpPr/>
          <p:nvPr/>
        </p:nvSpPr>
        <p:spPr>
          <a:xfrm>
            <a:off x="2340764" y="4245038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5531EB8B-9113-43C7-AA51-3A20BFC42B90}"/>
              </a:ext>
            </a:extLst>
          </p:cNvPr>
          <p:cNvSpPr/>
          <p:nvPr/>
        </p:nvSpPr>
        <p:spPr>
          <a:xfrm rot="16200000">
            <a:off x="5307270" y="3548966"/>
            <a:ext cx="1058317" cy="539747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E3BE7EF-CCFF-47D2-B29E-37E4E0DA43F5}"/>
              </a:ext>
            </a:extLst>
          </p:cNvPr>
          <p:cNvSpPr/>
          <p:nvPr/>
        </p:nvSpPr>
        <p:spPr>
          <a:xfrm>
            <a:off x="3144717" y="5718975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D26A3FB7-F6A2-4353-98AD-7A65F29CCF23}"/>
              </a:ext>
            </a:extLst>
          </p:cNvPr>
          <p:cNvSpPr/>
          <p:nvPr/>
        </p:nvSpPr>
        <p:spPr>
          <a:xfrm rot="20624335">
            <a:off x="7038433" y="3102392"/>
            <a:ext cx="1099211" cy="379691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9350A95-AF68-47F5-8802-1EDD2B36DF21}"/>
              </a:ext>
            </a:extLst>
          </p:cNvPr>
          <p:cNvSpPr/>
          <p:nvPr/>
        </p:nvSpPr>
        <p:spPr>
          <a:xfrm>
            <a:off x="7477709" y="5800544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E315FA6-E7D6-42B4-97CA-74298FFF9A01}"/>
              </a:ext>
            </a:extLst>
          </p:cNvPr>
          <p:cNvSpPr/>
          <p:nvPr/>
        </p:nvSpPr>
        <p:spPr>
          <a:xfrm rot="17080802">
            <a:off x="8385407" y="1837543"/>
            <a:ext cx="1058317" cy="458421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D5742CF-9940-462C-90B3-F29334CDE5E2}"/>
              </a:ext>
            </a:extLst>
          </p:cNvPr>
          <p:cNvSpPr/>
          <p:nvPr/>
        </p:nvSpPr>
        <p:spPr>
          <a:xfrm>
            <a:off x="1394031" y="225046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A798370-F218-479E-81F9-58B8AD337A88}"/>
              </a:ext>
            </a:extLst>
          </p:cNvPr>
          <p:cNvSpPr/>
          <p:nvPr/>
        </p:nvSpPr>
        <p:spPr>
          <a:xfrm>
            <a:off x="10156499" y="4064129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6398" y="35306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722183"/>
            <a:ext cx="5047608" cy="1884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1091299"/>
            <a:ext cx="467821" cy="21735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4630" y="722183"/>
            <a:ext cx="1526029" cy="7151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166" y="6945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303539" y="264971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983187"/>
            <a:ext cx="4046011" cy="14055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348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142545" y="1578299"/>
            <a:ext cx="162578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214081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750659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071464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9540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561995" y="1578299"/>
            <a:ext cx="120633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307472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170109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238122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7CB49D5-E774-446B-8C9A-7ACF9C0F8E74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856522" y="2687447"/>
            <a:ext cx="428367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13133CF-51B8-4295-9916-9D2D4CCC4EF2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839099" y="2687447"/>
            <a:ext cx="506666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2864174-E556-4E48-9224-3044628F128A}"/>
              </a:ext>
            </a:extLst>
          </p:cNvPr>
          <p:cNvGrpSpPr/>
          <p:nvPr/>
        </p:nvGrpSpPr>
        <p:grpSpPr>
          <a:xfrm>
            <a:off x="3464636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E4DC873-1AE4-4B38-B0A6-5EFD3157C90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EE9C919-BDCE-4262-BEB7-A8D2806ACCE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9D45144-25BF-47ED-BDD0-13D7BDFC4525}"/>
              </a:ext>
            </a:extLst>
          </p:cNvPr>
          <p:cNvGrpSpPr/>
          <p:nvPr/>
        </p:nvGrpSpPr>
        <p:grpSpPr>
          <a:xfrm>
            <a:off x="4953879" y="295577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C794D5A-4E12-4768-BB8C-AE1FBBB7FF7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4A7A3407-C2B8-445D-873B-5BF4C657CAA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AC345D9-0391-4E61-BF02-89882CC181FD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6943670" y="2687447"/>
            <a:ext cx="428367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5B1FDA-C190-4A12-9171-DB91A21CCB32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7926247" y="2687447"/>
            <a:ext cx="506666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88AE1EC-174A-44E2-80F4-7A8727887251}"/>
              </a:ext>
            </a:extLst>
          </p:cNvPr>
          <p:cNvGrpSpPr/>
          <p:nvPr/>
        </p:nvGrpSpPr>
        <p:grpSpPr>
          <a:xfrm>
            <a:off x="6551784" y="2964916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D3FAB83-A527-4645-AB33-27C3533F86E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6542AB2F-B07C-43B0-87C3-941030217E9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8692F7B-E765-4195-812F-CF427EF99BAE}"/>
              </a:ext>
            </a:extLst>
          </p:cNvPr>
          <p:cNvGrpSpPr/>
          <p:nvPr/>
        </p:nvGrpSpPr>
        <p:grpSpPr>
          <a:xfrm>
            <a:off x="8041027" y="2955770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89CB623-1ADF-438A-A556-3636D8F5B7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4FDF405E-371F-49DE-8739-2E8B4F4B9E9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51C34F6-6206-43BE-B05F-FE0B39CFE700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3176338" y="3796595"/>
            <a:ext cx="428367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661B39A-78F3-40DD-B999-005576543CFC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4158915" y="3796595"/>
            <a:ext cx="506666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B0204A4-4BEE-4D75-A5C2-323972C871D6}"/>
              </a:ext>
            </a:extLst>
          </p:cNvPr>
          <p:cNvGrpSpPr/>
          <p:nvPr/>
        </p:nvGrpSpPr>
        <p:grpSpPr>
          <a:xfrm>
            <a:off x="2784452" y="4074064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B853D67-6809-4535-B86C-E10044C3CB3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931333C-7D02-493B-A7D0-4BE7C46E4E4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C84EB5C-F2DD-4305-9723-60FEA2E1C2A0}"/>
              </a:ext>
            </a:extLst>
          </p:cNvPr>
          <p:cNvGrpSpPr/>
          <p:nvPr/>
        </p:nvGrpSpPr>
        <p:grpSpPr>
          <a:xfrm>
            <a:off x="4273695" y="4064918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29DFC2A-0D54-46DD-BEB5-81A4FE4C658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88ABA0B6-BA5C-4D6C-9CF6-D1625939B8E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5322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561995" y="1578299"/>
            <a:ext cx="120633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307472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170109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238122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7CB49D5-E774-446B-8C9A-7ACF9C0F8E74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856522" y="2687447"/>
            <a:ext cx="428367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13133CF-51B8-4295-9916-9D2D4CCC4EF2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839099" y="2687447"/>
            <a:ext cx="506666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2864174-E556-4E48-9224-3044628F128A}"/>
              </a:ext>
            </a:extLst>
          </p:cNvPr>
          <p:cNvGrpSpPr/>
          <p:nvPr/>
        </p:nvGrpSpPr>
        <p:grpSpPr>
          <a:xfrm>
            <a:off x="3464636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E4DC873-1AE4-4B38-B0A6-5EFD3157C90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EE9C919-BDCE-4262-BEB7-A8D2806ACCE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9D45144-25BF-47ED-BDD0-13D7BDFC4525}"/>
              </a:ext>
            </a:extLst>
          </p:cNvPr>
          <p:cNvGrpSpPr/>
          <p:nvPr/>
        </p:nvGrpSpPr>
        <p:grpSpPr>
          <a:xfrm>
            <a:off x="4953879" y="295577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C794D5A-4E12-4768-BB8C-AE1FBBB7FF7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4A7A3407-C2B8-445D-873B-5BF4C657CAA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AC345D9-0391-4E61-BF02-89882CC181FD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6943670" y="2687447"/>
            <a:ext cx="428367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5B1FDA-C190-4A12-9171-DB91A21CCB32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7926247" y="2687447"/>
            <a:ext cx="506666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88AE1EC-174A-44E2-80F4-7A8727887251}"/>
              </a:ext>
            </a:extLst>
          </p:cNvPr>
          <p:cNvGrpSpPr/>
          <p:nvPr/>
        </p:nvGrpSpPr>
        <p:grpSpPr>
          <a:xfrm>
            <a:off x="6551784" y="2964916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D3FAB83-A527-4645-AB33-27C3533F86E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6542AB2F-B07C-43B0-87C3-941030217E9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8692F7B-E765-4195-812F-CF427EF99BAE}"/>
              </a:ext>
            </a:extLst>
          </p:cNvPr>
          <p:cNvGrpSpPr/>
          <p:nvPr/>
        </p:nvGrpSpPr>
        <p:grpSpPr>
          <a:xfrm>
            <a:off x="8041027" y="2955770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89CB623-1ADF-438A-A556-3636D8F5B7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4FDF405E-371F-49DE-8739-2E8B4F4B9E9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51C34F6-6206-43BE-B05F-FE0B39CFE700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3176338" y="3796595"/>
            <a:ext cx="428367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B0204A4-4BEE-4D75-A5C2-323972C871D6}"/>
              </a:ext>
            </a:extLst>
          </p:cNvPr>
          <p:cNvGrpSpPr/>
          <p:nvPr/>
        </p:nvGrpSpPr>
        <p:grpSpPr>
          <a:xfrm>
            <a:off x="2784452" y="4074064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B853D67-6809-4535-B86C-E10044C3CB3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931333C-7D02-493B-A7D0-4BE7C46E4E4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4887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407297" y="1578299"/>
            <a:ext cx="136102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307472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015411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238122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7CB49D5-E774-446B-8C9A-7ACF9C0F8E74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289505" y="2687447"/>
            <a:ext cx="840686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13133CF-51B8-4295-9916-9D2D4CCC4EF2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684401" y="2687447"/>
            <a:ext cx="661364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2864174-E556-4E48-9224-3044628F128A}"/>
              </a:ext>
            </a:extLst>
          </p:cNvPr>
          <p:cNvGrpSpPr/>
          <p:nvPr/>
        </p:nvGrpSpPr>
        <p:grpSpPr>
          <a:xfrm>
            <a:off x="2897619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E4DC873-1AE4-4B38-B0A6-5EFD3157C90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EE9C919-BDCE-4262-BEB7-A8D2806ACCE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9D45144-25BF-47ED-BDD0-13D7BDFC4525}"/>
              </a:ext>
            </a:extLst>
          </p:cNvPr>
          <p:cNvGrpSpPr/>
          <p:nvPr/>
        </p:nvGrpSpPr>
        <p:grpSpPr>
          <a:xfrm>
            <a:off x="4953879" y="295577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C794D5A-4E12-4768-BB8C-AE1FBBB7FF7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4A7A3407-C2B8-445D-873B-5BF4C657CAA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AC345D9-0391-4E61-BF02-89882CC181FD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6943670" y="2687447"/>
            <a:ext cx="428367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5B1FDA-C190-4A12-9171-DB91A21CCB32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7926247" y="2687447"/>
            <a:ext cx="506666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88AE1EC-174A-44E2-80F4-7A8727887251}"/>
              </a:ext>
            </a:extLst>
          </p:cNvPr>
          <p:cNvGrpSpPr/>
          <p:nvPr/>
        </p:nvGrpSpPr>
        <p:grpSpPr>
          <a:xfrm>
            <a:off x="6551784" y="2964916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D3FAB83-A527-4645-AB33-27C3533F86E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6542AB2F-B07C-43B0-87C3-941030217E9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8692F7B-E765-4195-812F-CF427EF99BAE}"/>
              </a:ext>
            </a:extLst>
          </p:cNvPr>
          <p:cNvGrpSpPr/>
          <p:nvPr/>
        </p:nvGrpSpPr>
        <p:grpSpPr>
          <a:xfrm>
            <a:off x="8041027" y="2955770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89CB623-1ADF-438A-A556-3636D8F5B7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4FDF405E-371F-49DE-8739-2E8B4F4B9E9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51C34F6-6206-43BE-B05F-FE0B39CFE700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704540" y="3796595"/>
            <a:ext cx="30785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B0204A4-4BEE-4D75-A5C2-323972C871D6}"/>
              </a:ext>
            </a:extLst>
          </p:cNvPr>
          <p:cNvGrpSpPr/>
          <p:nvPr/>
        </p:nvGrpSpPr>
        <p:grpSpPr>
          <a:xfrm>
            <a:off x="2312654" y="4074064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B853D67-6809-4535-B86C-E10044C3CB3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931333C-7D02-493B-A7D0-4BE7C46E4E4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3E9ACE5-1877-49C9-A614-143A258B14F9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566609" y="3796595"/>
            <a:ext cx="313588" cy="2591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6D26FFC-7AFA-4F45-9E01-23BD036FBA2D}"/>
              </a:ext>
            </a:extLst>
          </p:cNvPr>
          <p:cNvGrpSpPr/>
          <p:nvPr/>
        </p:nvGrpSpPr>
        <p:grpSpPr>
          <a:xfrm>
            <a:off x="3488311" y="4055774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61D651C-C29A-4DD0-BAFC-6868AA9EB1D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4189641D-F87E-458B-97F6-63A64728B3A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366B745-C7E2-4C4C-B06B-3DC3DFB62278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4808922" y="3796595"/>
            <a:ext cx="30785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C4EBA1F-308B-4080-A20D-A9A33A5BA99A}"/>
              </a:ext>
            </a:extLst>
          </p:cNvPr>
          <p:cNvGrpSpPr/>
          <p:nvPr/>
        </p:nvGrpSpPr>
        <p:grpSpPr>
          <a:xfrm>
            <a:off x="4417036" y="4074064"/>
            <a:ext cx="783771" cy="946459"/>
            <a:chOff x="5653546" y="1040235"/>
            <a:chExt cx="783771" cy="946459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50145A0-DEF4-4353-9406-84102AA1A6B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802821C0-3D12-44D2-8D63-6AA6008C918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6817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407297" y="1578299"/>
            <a:ext cx="136102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71853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015411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64918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7CB49D5-E774-446B-8C9A-7ACF9C0F8E74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289505" y="2687447"/>
            <a:ext cx="840686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13133CF-51B8-4295-9916-9D2D4CCC4EF2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684401" y="2687447"/>
            <a:ext cx="661364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2864174-E556-4E48-9224-3044628F128A}"/>
              </a:ext>
            </a:extLst>
          </p:cNvPr>
          <p:cNvGrpSpPr/>
          <p:nvPr/>
        </p:nvGrpSpPr>
        <p:grpSpPr>
          <a:xfrm>
            <a:off x="2897619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E4DC873-1AE4-4B38-B0A6-5EFD3157C90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EE9C919-BDCE-4262-BEB7-A8D2806ACCE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9D45144-25BF-47ED-BDD0-13D7BDFC4525}"/>
              </a:ext>
            </a:extLst>
          </p:cNvPr>
          <p:cNvGrpSpPr/>
          <p:nvPr/>
        </p:nvGrpSpPr>
        <p:grpSpPr>
          <a:xfrm>
            <a:off x="4953879" y="295577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C794D5A-4E12-4768-BB8C-AE1FBBB7FF7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4A7A3407-C2B8-445D-873B-5BF4C657CAA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AC345D9-0391-4E61-BF02-89882CC181FD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368158" y="2687447"/>
            <a:ext cx="3958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5B1FDA-C190-4A12-9171-DB91A21CCB32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8318173" y="2687447"/>
            <a:ext cx="415010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88AE1EC-174A-44E2-80F4-7A8727887251}"/>
              </a:ext>
            </a:extLst>
          </p:cNvPr>
          <p:cNvGrpSpPr/>
          <p:nvPr/>
        </p:nvGrpSpPr>
        <p:grpSpPr>
          <a:xfrm>
            <a:off x="6976272" y="2964916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D3FAB83-A527-4645-AB33-27C3533F86E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6542AB2F-B07C-43B0-87C3-941030217E9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8692F7B-E765-4195-812F-CF427EF99BAE}"/>
              </a:ext>
            </a:extLst>
          </p:cNvPr>
          <p:cNvGrpSpPr/>
          <p:nvPr/>
        </p:nvGrpSpPr>
        <p:grpSpPr>
          <a:xfrm>
            <a:off x="8341297" y="2955770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89CB623-1ADF-438A-A556-3636D8F5B7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4FDF405E-371F-49DE-8739-2E8B4F4B9E9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51C34F6-6206-43BE-B05F-FE0B39CFE700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704540" y="3796595"/>
            <a:ext cx="30785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B0204A4-4BEE-4D75-A5C2-323972C871D6}"/>
              </a:ext>
            </a:extLst>
          </p:cNvPr>
          <p:cNvGrpSpPr/>
          <p:nvPr/>
        </p:nvGrpSpPr>
        <p:grpSpPr>
          <a:xfrm>
            <a:off x="2312654" y="4074064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B853D67-6809-4535-B86C-E10044C3CB3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931333C-7D02-493B-A7D0-4BE7C46E4E4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3E9ACE5-1877-49C9-A614-143A258B14F9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566609" y="3796595"/>
            <a:ext cx="313588" cy="2591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6D26FFC-7AFA-4F45-9E01-23BD036FBA2D}"/>
              </a:ext>
            </a:extLst>
          </p:cNvPr>
          <p:cNvGrpSpPr/>
          <p:nvPr/>
        </p:nvGrpSpPr>
        <p:grpSpPr>
          <a:xfrm>
            <a:off x="3488311" y="4055774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61D651C-C29A-4DD0-BAFC-6868AA9EB1D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4189641D-F87E-458B-97F6-63A64728B3A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366B745-C7E2-4C4C-B06B-3DC3DFB62278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4808922" y="3796595"/>
            <a:ext cx="30785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C4EBA1F-308B-4080-A20D-A9A33A5BA99A}"/>
              </a:ext>
            </a:extLst>
          </p:cNvPr>
          <p:cNvGrpSpPr/>
          <p:nvPr/>
        </p:nvGrpSpPr>
        <p:grpSpPr>
          <a:xfrm>
            <a:off x="4417036" y="4074064"/>
            <a:ext cx="783771" cy="946459"/>
            <a:chOff x="5653546" y="1040235"/>
            <a:chExt cx="783771" cy="946459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50145A0-DEF4-4353-9406-84102AA1A6B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802821C0-3D12-44D2-8D63-6AA6008C918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3EABFC1-512B-479A-8A4E-D5AD8A966672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5569018" y="3796595"/>
            <a:ext cx="313588" cy="2591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CC79E2B-6787-4254-BFAF-9B3E04F94B67}"/>
              </a:ext>
            </a:extLst>
          </p:cNvPr>
          <p:cNvGrpSpPr/>
          <p:nvPr/>
        </p:nvGrpSpPr>
        <p:grpSpPr>
          <a:xfrm>
            <a:off x="5490720" y="4055774"/>
            <a:ext cx="783771" cy="946459"/>
            <a:chOff x="5653546" y="1040235"/>
            <a:chExt cx="783771" cy="946459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5135C99-2764-4445-82EA-0AC7DC66C13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EA1D9F3-D4D2-420C-84ED-55969F97353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51878AB-726F-48B3-BAA7-8463F4436890}"/>
              </a:ext>
            </a:extLst>
          </p:cNvPr>
          <p:cNvCxnSpPr>
            <a:cxnSpLocks/>
            <a:stCxn id="30" idx="3"/>
            <a:endCxn id="56" idx="0"/>
          </p:cNvCxnSpPr>
          <p:nvPr/>
        </p:nvCxnSpPr>
        <p:spPr>
          <a:xfrm flipH="1">
            <a:off x="6956289" y="3796595"/>
            <a:ext cx="13476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E3326DA-D106-412A-9C0B-D803800DC995}"/>
              </a:ext>
            </a:extLst>
          </p:cNvPr>
          <p:cNvGrpSpPr/>
          <p:nvPr/>
        </p:nvGrpSpPr>
        <p:grpSpPr>
          <a:xfrm>
            <a:off x="6564403" y="4074064"/>
            <a:ext cx="783771" cy="946459"/>
            <a:chOff x="5653546" y="1040235"/>
            <a:chExt cx="783771" cy="946459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8FAD4B58-B944-40E5-BB07-A8A94535CFB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08C1DB30-E8F4-4E44-946A-5262EE97691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1742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407297" y="1578299"/>
            <a:ext cx="136102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71853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015411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64918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7CB49D5-E774-446B-8C9A-7ACF9C0F8E74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289505" y="2687447"/>
            <a:ext cx="840686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13133CF-51B8-4295-9916-9D2D4CCC4EF2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684401" y="2687447"/>
            <a:ext cx="661364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2864174-E556-4E48-9224-3044628F128A}"/>
              </a:ext>
            </a:extLst>
          </p:cNvPr>
          <p:cNvGrpSpPr/>
          <p:nvPr/>
        </p:nvGrpSpPr>
        <p:grpSpPr>
          <a:xfrm>
            <a:off x="2897619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E4DC873-1AE4-4B38-B0A6-5EFD3157C90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EE9C919-BDCE-4262-BEB7-A8D2806ACCE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9D45144-25BF-47ED-BDD0-13D7BDFC4525}"/>
              </a:ext>
            </a:extLst>
          </p:cNvPr>
          <p:cNvGrpSpPr/>
          <p:nvPr/>
        </p:nvGrpSpPr>
        <p:grpSpPr>
          <a:xfrm>
            <a:off x="4953879" y="295577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C794D5A-4E12-4768-BB8C-AE1FBBB7FF7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4A7A3407-C2B8-445D-873B-5BF4C657CAA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AC345D9-0391-4E61-BF02-89882CC181FD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368158" y="2687447"/>
            <a:ext cx="3958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5B1FDA-C190-4A12-9171-DB91A21CCB32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8318173" y="2687447"/>
            <a:ext cx="415010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88AE1EC-174A-44E2-80F4-7A8727887251}"/>
              </a:ext>
            </a:extLst>
          </p:cNvPr>
          <p:cNvGrpSpPr/>
          <p:nvPr/>
        </p:nvGrpSpPr>
        <p:grpSpPr>
          <a:xfrm>
            <a:off x="6976272" y="2964916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D3FAB83-A527-4645-AB33-27C3533F86E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6542AB2F-B07C-43B0-87C3-941030217E9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8692F7B-E765-4195-812F-CF427EF99BAE}"/>
              </a:ext>
            </a:extLst>
          </p:cNvPr>
          <p:cNvGrpSpPr/>
          <p:nvPr/>
        </p:nvGrpSpPr>
        <p:grpSpPr>
          <a:xfrm>
            <a:off x="8341297" y="2955770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89CB623-1ADF-438A-A556-3636D8F5B7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4FDF405E-371F-49DE-8739-2E8B4F4B9E9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51C34F6-6206-43BE-B05F-FE0B39CFE700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704540" y="3796595"/>
            <a:ext cx="30785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B0204A4-4BEE-4D75-A5C2-323972C871D6}"/>
              </a:ext>
            </a:extLst>
          </p:cNvPr>
          <p:cNvGrpSpPr/>
          <p:nvPr/>
        </p:nvGrpSpPr>
        <p:grpSpPr>
          <a:xfrm>
            <a:off x="2312654" y="4074064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B853D67-6809-4535-B86C-E10044C3CB3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931333C-7D02-493B-A7D0-4BE7C46E4E4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3E9ACE5-1877-49C9-A614-143A258B14F9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566609" y="3796595"/>
            <a:ext cx="313588" cy="2591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6D26FFC-7AFA-4F45-9E01-23BD036FBA2D}"/>
              </a:ext>
            </a:extLst>
          </p:cNvPr>
          <p:cNvGrpSpPr/>
          <p:nvPr/>
        </p:nvGrpSpPr>
        <p:grpSpPr>
          <a:xfrm>
            <a:off x="3488311" y="4055774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61D651C-C29A-4DD0-BAFC-6868AA9EB1D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4189641D-F87E-458B-97F6-63A64728B3A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3EABFC1-512B-479A-8A4E-D5AD8A966672}"/>
              </a:ext>
            </a:extLst>
          </p:cNvPr>
          <p:cNvCxnSpPr>
            <a:cxnSpLocks/>
            <a:stCxn id="23" idx="3"/>
            <a:endCxn id="52" idx="0"/>
          </p:cNvCxnSpPr>
          <p:nvPr/>
        </p:nvCxnSpPr>
        <p:spPr>
          <a:xfrm flipH="1">
            <a:off x="4896986" y="3787449"/>
            <a:ext cx="171673" cy="268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CC79E2B-6787-4254-BFAF-9B3E04F94B67}"/>
              </a:ext>
            </a:extLst>
          </p:cNvPr>
          <p:cNvGrpSpPr/>
          <p:nvPr/>
        </p:nvGrpSpPr>
        <p:grpSpPr>
          <a:xfrm>
            <a:off x="4505100" y="4055774"/>
            <a:ext cx="783771" cy="946459"/>
            <a:chOff x="5653546" y="1040235"/>
            <a:chExt cx="783771" cy="946459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5135C99-2764-4445-82EA-0AC7DC66C13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EA1D9F3-D4D2-420C-84ED-55969F97353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51878AB-726F-48B3-BAA7-8463F4436890}"/>
              </a:ext>
            </a:extLst>
          </p:cNvPr>
          <p:cNvCxnSpPr>
            <a:cxnSpLocks/>
            <a:stCxn id="23" idx="5"/>
            <a:endCxn id="56" idx="0"/>
          </p:cNvCxnSpPr>
          <p:nvPr/>
        </p:nvCxnSpPr>
        <p:spPr>
          <a:xfrm>
            <a:off x="5622869" y="3787449"/>
            <a:ext cx="281245" cy="2866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E3326DA-D106-412A-9C0B-D803800DC995}"/>
              </a:ext>
            </a:extLst>
          </p:cNvPr>
          <p:cNvGrpSpPr/>
          <p:nvPr/>
        </p:nvGrpSpPr>
        <p:grpSpPr>
          <a:xfrm>
            <a:off x="5512228" y="4074064"/>
            <a:ext cx="783771" cy="946459"/>
            <a:chOff x="5653546" y="1040235"/>
            <a:chExt cx="783771" cy="946459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8FAD4B58-B944-40E5-BB07-A8A94535CFB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08C1DB30-E8F4-4E44-946A-5262EE97691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855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407297" y="1578299"/>
            <a:ext cx="136102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71853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015411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64918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7CB49D5-E774-446B-8C9A-7ACF9C0F8E74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289505" y="2687447"/>
            <a:ext cx="840686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13133CF-51B8-4295-9916-9D2D4CCC4EF2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684401" y="2687447"/>
            <a:ext cx="661364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2864174-E556-4E48-9224-3044628F128A}"/>
              </a:ext>
            </a:extLst>
          </p:cNvPr>
          <p:cNvGrpSpPr/>
          <p:nvPr/>
        </p:nvGrpSpPr>
        <p:grpSpPr>
          <a:xfrm>
            <a:off x="2897619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E4DC873-1AE4-4B38-B0A6-5EFD3157C90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EE9C919-BDCE-4262-BEB7-A8D2806ACCE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9D45144-25BF-47ED-BDD0-13D7BDFC4525}"/>
              </a:ext>
            </a:extLst>
          </p:cNvPr>
          <p:cNvGrpSpPr/>
          <p:nvPr/>
        </p:nvGrpSpPr>
        <p:grpSpPr>
          <a:xfrm>
            <a:off x="4953879" y="295577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C794D5A-4E12-4768-BB8C-AE1FBBB7FF7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4A7A3407-C2B8-445D-873B-5BF4C657CAA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AC345D9-0391-4E61-BF02-89882CC181FD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368158" y="2687447"/>
            <a:ext cx="3958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5B1FDA-C190-4A12-9171-DB91A21CCB32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8318173" y="2687447"/>
            <a:ext cx="415010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88AE1EC-174A-44E2-80F4-7A8727887251}"/>
              </a:ext>
            </a:extLst>
          </p:cNvPr>
          <p:cNvGrpSpPr/>
          <p:nvPr/>
        </p:nvGrpSpPr>
        <p:grpSpPr>
          <a:xfrm>
            <a:off x="6976272" y="2964916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D3FAB83-A527-4645-AB33-27C3533F86E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6542AB2F-B07C-43B0-87C3-941030217E9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8692F7B-E765-4195-812F-CF427EF99BAE}"/>
              </a:ext>
            </a:extLst>
          </p:cNvPr>
          <p:cNvGrpSpPr/>
          <p:nvPr/>
        </p:nvGrpSpPr>
        <p:grpSpPr>
          <a:xfrm>
            <a:off x="8341297" y="2955770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89CB623-1ADF-438A-A556-3636D8F5B7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4FDF405E-371F-49DE-8739-2E8B4F4B9E9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51C34F6-6206-43BE-B05F-FE0B39CFE700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704540" y="3796595"/>
            <a:ext cx="30785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B0204A4-4BEE-4D75-A5C2-323972C871D6}"/>
              </a:ext>
            </a:extLst>
          </p:cNvPr>
          <p:cNvGrpSpPr/>
          <p:nvPr/>
        </p:nvGrpSpPr>
        <p:grpSpPr>
          <a:xfrm>
            <a:off x="2312654" y="4074064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B853D67-6809-4535-B86C-E10044C3CB3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931333C-7D02-493B-A7D0-4BE7C46E4E4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3E9ACE5-1877-49C9-A614-143A258B14F9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566609" y="3796595"/>
            <a:ext cx="313588" cy="2591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6D26FFC-7AFA-4F45-9E01-23BD036FBA2D}"/>
              </a:ext>
            </a:extLst>
          </p:cNvPr>
          <p:cNvGrpSpPr/>
          <p:nvPr/>
        </p:nvGrpSpPr>
        <p:grpSpPr>
          <a:xfrm>
            <a:off x="3488311" y="4055774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61D651C-C29A-4DD0-BAFC-6868AA9EB1D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4189641D-F87E-458B-97F6-63A64728B3A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3EABFC1-512B-479A-8A4E-D5AD8A966672}"/>
              </a:ext>
            </a:extLst>
          </p:cNvPr>
          <p:cNvCxnSpPr>
            <a:cxnSpLocks/>
            <a:stCxn id="23" idx="3"/>
            <a:endCxn id="52" idx="0"/>
          </p:cNvCxnSpPr>
          <p:nvPr/>
        </p:nvCxnSpPr>
        <p:spPr>
          <a:xfrm flipH="1">
            <a:off x="4896986" y="3787449"/>
            <a:ext cx="171673" cy="268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CC79E2B-6787-4254-BFAF-9B3E04F94B67}"/>
              </a:ext>
            </a:extLst>
          </p:cNvPr>
          <p:cNvGrpSpPr/>
          <p:nvPr/>
        </p:nvGrpSpPr>
        <p:grpSpPr>
          <a:xfrm>
            <a:off x="4505100" y="4055774"/>
            <a:ext cx="783771" cy="946459"/>
            <a:chOff x="5653546" y="1040235"/>
            <a:chExt cx="783771" cy="946459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5135C99-2764-4445-82EA-0AC7DC66C13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EA1D9F3-D4D2-420C-84ED-55969F97353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5281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407297" y="1578299"/>
            <a:ext cx="136102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71853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015411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64918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7CB49D5-E774-446B-8C9A-7ACF9C0F8E74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289505" y="2687447"/>
            <a:ext cx="840686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13133CF-51B8-4295-9916-9D2D4CCC4EF2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684401" y="2687447"/>
            <a:ext cx="661364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2864174-E556-4E48-9224-3044628F128A}"/>
              </a:ext>
            </a:extLst>
          </p:cNvPr>
          <p:cNvGrpSpPr/>
          <p:nvPr/>
        </p:nvGrpSpPr>
        <p:grpSpPr>
          <a:xfrm>
            <a:off x="2897619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E4DC873-1AE4-4B38-B0A6-5EFD3157C90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EE9C919-BDCE-4262-BEB7-A8D2806ACCE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9D45144-25BF-47ED-BDD0-13D7BDFC4525}"/>
              </a:ext>
            </a:extLst>
          </p:cNvPr>
          <p:cNvGrpSpPr/>
          <p:nvPr/>
        </p:nvGrpSpPr>
        <p:grpSpPr>
          <a:xfrm>
            <a:off x="4953879" y="295577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C794D5A-4E12-4768-BB8C-AE1FBBB7FF7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4A7A3407-C2B8-445D-873B-5BF4C657CAA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AC345D9-0391-4E61-BF02-89882CC181FD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368158" y="2687447"/>
            <a:ext cx="3958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5B1FDA-C190-4A12-9171-DB91A21CCB32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8318173" y="2687447"/>
            <a:ext cx="415010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88AE1EC-174A-44E2-80F4-7A8727887251}"/>
              </a:ext>
            </a:extLst>
          </p:cNvPr>
          <p:cNvGrpSpPr/>
          <p:nvPr/>
        </p:nvGrpSpPr>
        <p:grpSpPr>
          <a:xfrm>
            <a:off x="6976272" y="2964916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D3FAB83-A527-4645-AB33-27C3533F86E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6542AB2F-B07C-43B0-87C3-941030217E9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8692F7B-E765-4195-812F-CF427EF99BAE}"/>
              </a:ext>
            </a:extLst>
          </p:cNvPr>
          <p:cNvGrpSpPr/>
          <p:nvPr/>
        </p:nvGrpSpPr>
        <p:grpSpPr>
          <a:xfrm>
            <a:off x="8341297" y="2955770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89CB623-1ADF-438A-A556-3636D8F5B7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4FDF405E-371F-49DE-8739-2E8B4F4B9E9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51C34F6-6206-43BE-B05F-FE0B39CFE700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704540" y="3796595"/>
            <a:ext cx="30785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B0204A4-4BEE-4D75-A5C2-323972C871D6}"/>
              </a:ext>
            </a:extLst>
          </p:cNvPr>
          <p:cNvGrpSpPr/>
          <p:nvPr/>
        </p:nvGrpSpPr>
        <p:grpSpPr>
          <a:xfrm>
            <a:off x="2312654" y="4074064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B853D67-6809-4535-B86C-E10044C3CB3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931333C-7D02-493B-A7D0-4BE7C46E4E4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3E9ACE5-1877-49C9-A614-143A258B14F9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566609" y="3796595"/>
            <a:ext cx="313588" cy="2591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6D26FFC-7AFA-4F45-9E01-23BD036FBA2D}"/>
              </a:ext>
            </a:extLst>
          </p:cNvPr>
          <p:cNvGrpSpPr/>
          <p:nvPr/>
        </p:nvGrpSpPr>
        <p:grpSpPr>
          <a:xfrm>
            <a:off x="3488311" y="4055774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61D651C-C29A-4DD0-BAFC-6868AA9EB1D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4189641D-F87E-458B-97F6-63A64728B3A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3EABFC1-512B-479A-8A4E-D5AD8A966672}"/>
              </a:ext>
            </a:extLst>
          </p:cNvPr>
          <p:cNvCxnSpPr>
            <a:cxnSpLocks/>
            <a:stCxn id="23" idx="3"/>
            <a:endCxn id="52" idx="0"/>
          </p:cNvCxnSpPr>
          <p:nvPr/>
        </p:nvCxnSpPr>
        <p:spPr>
          <a:xfrm flipH="1">
            <a:off x="4896986" y="3787449"/>
            <a:ext cx="171673" cy="268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CC79E2B-6787-4254-BFAF-9B3E04F94B67}"/>
              </a:ext>
            </a:extLst>
          </p:cNvPr>
          <p:cNvGrpSpPr/>
          <p:nvPr/>
        </p:nvGrpSpPr>
        <p:grpSpPr>
          <a:xfrm>
            <a:off x="4505100" y="4055774"/>
            <a:ext cx="783771" cy="946459"/>
            <a:chOff x="5653546" y="1040235"/>
            <a:chExt cx="783771" cy="946459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5135C99-2764-4445-82EA-0AC7DC66C13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EA1D9F3-D4D2-420C-84ED-55969F97353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F2871A2-D9FA-42DF-BC9A-A5B4A604D626}"/>
              </a:ext>
            </a:extLst>
          </p:cNvPr>
          <p:cNvCxnSpPr>
            <a:cxnSpLocks/>
            <a:stCxn id="23" idx="5"/>
            <a:endCxn id="48" idx="0"/>
          </p:cNvCxnSpPr>
          <p:nvPr/>
        </p:nvCxnSpPr>
        <p:spPr>
          <a:xfrm>
            <a:off x="5622869" y="3787449"/>
            <a:ext cx="204240" cy="268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A72B5E1-866E-4B6C-BB65-0810B8675162}"/>
              </a:ext>
            </a:extLst>
          </p:cNvPr>
          <p:cNvGrpSpPr/>
          <p:nvPr/>
        </p:nvGrpSpPr>
        <p:grpSpPr>
          <a:xfrm>
            <a:off x="5435223" y="4055774"/>
            <a:ext cx="783771" cy="946459"/>
            <a:chOff x="5653546" y="1040235"/>
            <a:chExt cx="783771" cy="946459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F5F35691-F7C4-47B7-8D82-596DE9CC1D6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8A24B09A-D308-4447-AC44-A8DA6A29538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9CFC934-41C6-4D95-88EC-B751A1D65DB5}"/>
              </a:ext>
            </a:extLst>
          </p:cNvPr>
          <p:cNvCxnSpPr>
            <a:cxnSpLocks/>
            <a:stCxn id="30" idx="3"/>
            <a:endCxn id="56" idx="0"/>
          </p:cNvCxnSpPr>
          <p:nvPr/>
        </p:nvCxnSpPr>
        <p:spPr>
          <a:xfrm flipH="1">
            <a:off x="6795693" y="3796595"/>
            <a:ext cx="29535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3CC47C9-13B4-4FD8-B99F-81545DA2DA5B}"/>
              </a:ext>
            </a:extLst>
          </p:cNvPr>
          <p:cNvGrpSpPr/>
          <p:nvPr/>
        </p:nvGrpSpPr>
        <p:grpSpPr>
          <a:xfrm>
            <a:off x="6403807" y="4074064"/>
            <a:ext cx="783771" cy="946459"/>
            <a:chOff x="5653546" y="1040235"/>
            <a:chExt cx="783771" cy="946459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FE5AC494-B2B4-4DA0-ACE6-0E964ADBFB2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89C5CF2-F4E3-4907-BD89-E8347AED0D9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1614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407297" y="1578299"/>
            <a:ext cx="136102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71853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015411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64918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7CB49D5-E774-446B-8C9A-7ACF9C0F8E74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289505" y="2687447"/>
            <a:ext cx="840686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13133CF-51B8-4295-9916-9D2D4CCC4EF2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684401" y="2687447"/>
            <a:ext cx="661364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2864174-E556-4E48-9224-3044628F128A}"/>
              </a:ext>
            </a:extLst>
          </p:cNvPr>
          <p:cNvGrpSpPr/>
          <p:nvPr/>
        </p:nvGrpSpPr>
        <p:grpSpPr>
          <a:xfrm>
            <a:off x="2897619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E4DC873-1AE4-4B38-B0A6-5EFD3157C90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EE9C919-BDCE-4262-BEB7-A8D2806ACCE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9D45144-25BF-47ED-BDD0-13D7BDFC4525}"/>
              </a:ext>
            </a:extLst>
          </p:cNvPr>
          <p:cNvGrpSpPr/>
          <p:nvPr/>
        </p:nvGrpSpPr>
        <p:grpSpPr>
          <a:xfrm>
            <a:off x="4953879" y="295577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C794D5A-4E12-4768-BB8C-AE1FBBB7FF7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4A7A3407-C2B8-445D-873B-5BF4C657CAA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AC345D9-0391-4E61-BF02-89882CC181FD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368158" y="2687447"/>
            <a:ext cx="3958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5B1FDA-C190-4A12-9171-DB91A21CCB32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8318173" y="2687447"/>
            <a:ext cx="415010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88AE1EC-174A-44E2-80F4-7A8727887251}"/>
              </a:ext>
            </a:extLst>
          </p:cNvPr>
          <p:cNvGrpSpPr/>
          <p:nvPr/>
        </p:nvGrpSpPr>
        <p:grpSpPr>
          <a:xfrm>
            <a:off x="6976272" y="2964916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D3FAB83-A527-4645-AB33-27C3533F86E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6542AB2F-B07C-43B0-87C3-941030217E9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8692F7B-E765-4195-812F-CF427EF99BAE}"/>
              </a:ext>
            </a:extLst>
          </p:cNvPr>
          <p:cNvGrpSpPr/>
          <p:nvPr/>
        </p:nvGrpSpPr>
        <p:grpSpPr>
          <a:xfrm>
            <a:off x="8341297" y="2955770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89CB623-1ADF-438A-A556-3636D8F5B7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4FDF405E-371F-49DE-8739-2E8B4F4B9E9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51C34F6-6206-43BE-B05F-FE0B39CFE700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704540" y="3796595"/>
            <a:ext cx="30785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B0204A4-4BEE-4D75-A5C2-323972C871D6}"/>
              </a:ext>
            </a:extLst>
          </p:cNvPr>
          <p:cNvGrpSpPr/>
          <p:nvPr/>
        </p:nvGrpSpPr>
        <p:grpSpPr>
          <a:xfrm>
            <a:off x="2312654" y="4074064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B853D67-6809-4535-B86C-E10044C3CB3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931333C-7D02-493B-A7D0-4BE7C46E4E4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3E9ACE5-1877-49C9-A614-143A258B14F9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566609" y="3796595"/>
            <a:ext cx="313588" cy="2591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6D26FFC-7AFA-4F45-9E01-23BD036FBA2D}"/>
              </a:ext>
            </a:extLst>
          </p:cNvPr>
          <p:cNvGrpSpPr/>
          <p:nvPr/>
        </p:nvGrpSpPr>
        <p:grpSpPr>
          <a:xfrm>
            <a:off x="3488311" y="4055774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61D651C-C29A-4DD0-BAFC-6868AA9EB1D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4189641D-F87E-458B-97F6-63A64728B3A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3EABFC1-512B-479A-8A4E-D5AD8A966672}"/>
              </a:ext>
            </a:extLst>
          </p:cNvPr>
          <p:cNvCxnSpPr>
            <a:cxnSpLocks/>
            <a:stCxn id="23" idx="3"/>
            <a:endCxn id="52" idx="0"/>
          </p:cNvCxnSpPr>
          <p:nvPr/>
        </p:nvCxnSpPr>
        <p:spPr>
          <a:xfrm flipH="1">
            <a:off x="4896986" y="3787449"/>
            <a:ext cx="171673" cy="268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CC79E2B-6787-4254-BFAF-9B3E04F94B67}"/>
              </a:ext>
            </a:extLst>
          </p:cNvPr>
          <p:cNvGrpSpPr/>
          <p:nvPr/>
        </p:nvGrpSpPr>
        <p:grpSpPr>
          <a:xfrm>
            <a:off x="4505100" y="4055774"/>
            <a:ext cx="783771" cy="946459"/>
            <a:chOff x="5653546" y="1040235"/>
            <a:chExt cx="783771" cy="946459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5135C99-2764-4445-82EA-0AC7DC66C13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EA1D9F3-D4D2-420C-84ED-55969F97353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F2871A2-D9FA-42DF-BC9A-A5B4A604D626}"/>
              </a:ext>
            </a:extLst>
          </p:cNvPr>
          <p:cNvCxnSpPr>
            <a:cxnSpLocks/>
            <a:stCxn id="23" idx="5"/>
            <a:endCxn id="48" idx="0"/>
          </p:cNvCxnSpPr>
          <p:nvPr/>
        </p:nvCxnSpPr>
        <p:spPr>
          <a:xfrm>
            <a:off x="5622869" y="3787449"/>
            <a:ext cx="204240" cy="268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A72B5E1-866E-4B6C-BB65-0810B8675162}"/>
              </a:ext>
            </a:extLst>
          </p:cNvPr>
          <p:cNvGrpSpPr/>
          <p:nvPr/>
        </p:nvGrpSpPr>
        <p:grpSpPr>
          <a:xfrm>
            <a:off x="5435223" y="4055774"/>
            <a:ext cx="783771" cy="946459"/>
            <a:chOff x="5653546" y="1040235"/>
            <a:chExt cx="783771" cy="946459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F5F35691-F7C4-47B7-8D82-596DE9CC1D6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8A24B09A-D308-4447-AC44-A8DA6A29538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247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10156499" y="4064129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8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35369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407297" y="1578299"/>
            <a:ext cx="136102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71853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015411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64918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7CB49D5-E774-446B-8C9A-7ACF9C0F8E74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289505" y="2687447"/>
            <a:ext cx="840686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13133CF-51B8-4295-9916-9D2D4CCC4EF2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684401" y="2687447"/>
            <a:ext cx="661364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2864174-E556-4E48-9224-3044628F128A}"/>
              </a:ext>
            </a:extLst>
          </p:cNvPr>
          <p:cNvGrpSpPr/>
          <p:nvPr/>
        </p:nvGrpSpPr>
        <p:grpSpPr>
          <a:xfrm>
            <a:off x="2897619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E4DC873-1AE4-4B38-B0A6-5EFD3157C90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EE9C919-BDCE-4262-BEB7-A8D2806ACCE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9D45144-25BF-47ED-BDD0-13D7BDFC4525}"/>
              </a:ext>
            </a:extLst>
          </p:cNvPr>
          <p:cNvGrpSpPr/>
          <p:nvPr/>
        </p:nvGrpSpPr>
        <p:grpSpPr>
          <a:xfrm>
            <a:off x="4953879" y="295577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C794D5A-4E12-4768-BB8C-AE1FBBB7FF7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4A7A3407-C2B8-445D-873B-5BF4C657CAA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AC345D9-0391-4E61-BF02-89882CC181FD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368158" y="2687447"/>
            <a:ext cx="3958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5B1FDA-C190-4A12-9171-DB91A21CCB32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8318173" y="2687447"/>
            <a:ext cx="415010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88AE1EC-174A-44E2-80F4-7A8727887251}"/>
              </a:ext>
            </a:extLst>
          </p:cNvPr>
          <p:cNvGrpSpPr/>
          <p:nvPr/>
        </p:nvGrpSpPr>
        <p:grpSpPr>
          <a:xfrm>
            <a:off x="6976272" y="2964916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D3FAB83-A527-4645-AB33-27C3533F86E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6542AB2F-B07C-43B0-87C3-941030217E9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8692F7B-E765-4195-812F-CF427EF99BAE}"/>
              </a:ext>
            </a:extLst>
          </p:cNvPr>
          <p:cNvGrpSpPr/>
          <p:nvPr/>
        </p:nvGrpSpPr>
        <p:grpSpPr>
          <a:xfrm>
            <a:off x="8341297" y="2955770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89CB623-1ADF-438A-A556-3636D8F5B7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4FDF405E-371F-49DE-8739-2E8B4F4B9E9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51C34F6-6206-43BE-B05F-FE0B39CFE700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704540" y="3796595"/>
            <a:ext cx="30785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B0204A4-4BEE-4D75-A5C2-323972C871D6}"/>
              </a:ext>
            </a:extLst>
          </p:cNvPr>
          <p:cNvGrpSpPr/>
          <p:nvPr/>
        </p:nvGrpSpPr>
        <p:grpSpPr>
          <a:xfrm>
            <a:off x="2312654" y="4074064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B853D67-6809-4535-B86C-E10044C3CB3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931333C-7D02-493B-A7D0-4BE7C46E4E4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3E9ACE5-1877-49C9-A614-143A258B14F9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566609" y="3796595"/>
            <a:ext cx="313588" cy="2591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6D26FFC-7AFA-4F45-9E01-23BD036FBA2D}"/>
              </a:ext>
            </a:extLst>
          </p:cNvPr>
          <p:cNvGrpSpPr/>
          <p:nvPr/>
        </p:nvGrpSpPr>
        <p:grpSpPr>
          <a:xfrm>
            <a:off x="3488311" y="4055774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61D651C-C29A-4DD0-BAFC-6868AA9EB1D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4189641D-F87E-458B-97F6-63A64728B3A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3EABFC1-512B-479A-8A4E-D5AD8A966672}"/>
              </a:ext>
            </a:extLst>
          </p:cNvPr>
          <p:cNvCxnSpPr>
            <a:cxnSpLocks/>
            <a:stCxn id="23" idx="3"/>
            <a:endCxn id="52" idx="0"/>
          </p:cNvCxnSpPr>
          <p:nvPr/>
        </p:nvCxnSpPr>
        <p:spPr>
          <a:xfrm flipH="1">
            <a:off x="4896986" y="3787449"/>
            <a:ext cx="171673" cy="268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CC79E2B-6787-4254-BFAF-9B3E04F94B67}"/>
              </a:ext>
            </a:extLst>
          </p:cNvPr>
          <p:cNvGrpSpPr/>
          <p:nvPr/>
        </p:nvGrpSpPr>
        <p:grpSpPr>
          <a:xfrm>
            <a:off x="4505100" y="4055774"/>
            <a:ext cx="783771" cy="946459"/>
            <a:chOff x="5653546" y="1040235"/>
            <a:chExt cx="783771" cy="946459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5135C99-2764-4445-82EA-0AC7DC66C13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EA1D9F3-D4D2-420C-84ED-55969F97353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814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407297" y="1578299"/>
            <a:ext cx="136102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71853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015411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64918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7CB49D5-E774-446B-8C9A-7ACF9C0F8E74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289505" y="2687447"/>
            <a:ext cx="840686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13133CF-51B8-4295-9916-9D2D4CCC4EF2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684401" y="2687447"/>
            <a:ext cx="661364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2864174-E556-4E48-9224-3044628F128A}"/>
              </a:ext>
            </a:extLst>
          </p:cNvPr>
          <p:cNvGrpSpPr/>
          <p:nvPr/>
        </p:nvGrpSpPr>
        <p:grpSpPr>
          <a:xfrm>
            <a:off x="2897619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E4DC873-1AE4-4B38-B0A6-5EFD3157C90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EE9C919-BDCE-4262-BEB7-A8D2806ACCE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9D45144-25BF-47ED-BDD0-13D7BDFC4525}"/>
              </a:ext>
            </a:extLst>
          </p:cNvPr>
          <p:cNvGrpSpPr/>
          <p:nvPr/>
        </p:nvGrpSpPr>
        <p:grpSpPr>
          <a:xfrm>
            <a:off x="4953879" y="295577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C794D5A-4E12-4768-BB8C-AE1FBBB7FF7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4A7A3407-C2B8-445D-873B-5BF4C657CAA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AC345D9-0391-4E61-BF02-89882CC181FD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368158" y="2687447"/>
            <a:ext cx="3958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5B1FDA-C190-4A12-9171-DB91A21CCB32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8318173" y="2687447"/>
            <a:ext cx="415010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88AE1EC-174A-44E2-80F4-7A8727887251}"/>
              </a:ext>
            </a:extLst>
          </p:cNvPr>
          <p:cNvGrpSpPr/>
          <p:nvPr/>
        </p:nvGrpSpPr>
        <p:grpSpPr>
          <a:xfrm>
            <a:off x="6976272" y="2964916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D3FAB83-A527-4645-AB33-27C3533F86E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6542AB2F-B07C-43B0-87C3-941030217E9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8692F7B-E765-4195-812F-CF427EF99BAE}"/>
              </a:ext>
            </a:extLst>
          </p:cNvPr>
          <p:cNvGrpSpPr/>
          <p:nvPr/>
        </p:nvGrpSpPr>
        <p:grpSpPr>
          <a:xfrm>
            <a:off x="8341297" y="2955770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89CB623-1ADF-438A-A556-3636D8F5B7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4FDF405E-371F-49DE-8739-2E8B4F4B9E9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51C34F6-6206-43BE-B05F-FE0B39CFE700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704540" y="3796595"/>
            <a:ext cx="30785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B0204A4-4BEE-4D75-A5C2-323972C871D6}"/>
              </a:ext>
            </a:extLst>
          </p:cNvPr>
          <p:cNvGrpSpPr/>
          <p:nvPr/>
        </p:nvGrpSpPr>
        <p:grpSpPr>
          <a:xfrm>
            <a:off x="2312654" y="4074064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B853D67-6809-4535-B86C-E10044C3CB3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931333C-7D02-493B-A7D0-4BE7C46E4E4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3E9ACE5-1877-49C9-A614-143A258B14F9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566609" y="3796595"/>
            <a:ext cx="313588" cy="2591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6D26FFC-7AFA-4F45-9E01-23BD036FBA2D}"/>
              </a:ext>
            </a:extLst>
          </p:cNvPr>
          <p:cNvGrpSpPr/>
          <p:nvPr/>
        </p:nvGrpSpPr>
        <p:grpSpPr>
          <a:xfrm>
            <a:off x="3488311" y="4055774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61D651C-C29A-4DD0-BAFC-6868AA9EB1D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4189641D-F87E-458B-97F6-63A64728B3A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6960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407297" y="1578299"/>
            <a:ext cx="136102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71853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015411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64918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7CB49D5-E774-446B-8C9A-7ACF9C0F8E74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289505" y="2687447"/>
            <a:ext cx="840686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13133CF-51B8-4295-9916-9D2D4CCC4EF2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684401" y="2687447"/>
            <a:ext cx="661364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2864174-E556-4E48-9224-3044628F128A}"/>
              </a:ext>
            </a:extLst>
          </p:cNvPr>
          <p:cNvGrpSpPr/>
          <p:nvPr/>
        </p:nvGrpSpPr>
        <p:grpSpPr>
          <a:xfrm>
            <a:off x="2897619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E4DC873-1AE4-4B38-B0A6-5EFD3157C90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EE9C919-BDCE-4262-BEB7-A8D2806ACCE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9D45144-25BF-47ED-BDD0-13D7BDFC4525}"/>
              </a:ext>
            </a:extLst>
          </p:cNvPr>
          <p:cNvGrpSpPr/>
          <p:nvPr/>
        </p:nvGrpSpPr>
        <p:grpSpPr>
          <a:xfrm>
            <a:off x="4953879" y="295577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C794D5A-4E12-4768-BB8C-AE1FBBB7FF7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4A7A3407-C2B8-445D-873B-5BF4C657CAA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AC345D9-0391-4E61-BF02-89882CC181FD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368158" y="2687447"/>
            <a:ext cx="3958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5B1FDA-C190-4A12-9171-DB91A21CCB32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8318173" y="2687447"/>
            <a:ext cx="415010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88AE1EC-174A-44E2-80F4-7A8727887251}"/>
              </a:ext>
            </a:extLst>
          </p:cNvPr>
          <p:cNvGrpSpPr/>
          <p:nvPr/>
        </p:nvGrpSpPr>
        <p:grpSpPr>
          <a:xfrm>
            <a:off x="6976272" y="2964916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D3FAB83-A527-4645-AB33-27C3533F86E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6542AB2F-B07C-43B0-87C3-941030217E9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8692F7B-E765-4195-812F-CF427EF99BAE}"/>
              </a:ext>
            </a:extLst>
          </p:cNvPr>
          <p:cNvGrpSpPr/>
          <p:nvPr/>
        </p:nvGrpSpPr>
        <p:grpSpPr>
          <a:xfrm>
            <a:off x="8341297" y="2955770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89CB623-1ADF-438A-A556-3636D8F5B7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4FDF405E-371F-49DE-8739-2E8B4F4B9E9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51C34F6-6206-43BE-B05F-FE0B39CFE700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704540" y="3796595"/>
            <a:ext cx="30785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B0204A4-4BEE-4D75-A5C2-323972C871D6}"/>
              </a:ext>
            </a:extLst>
          </p:cNvPr>
          <p:cNvGrpSpPr/>
          <p:nvPr/>
        </p:nvGrpSpPr>
        <p:grpSpPr>
          <a:xfrm>
            <a:off x="2312654" y="4074064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B853D67-6809-4535-B86C-E10044C3CB3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931333C-7D02-493B-A7D0-4BE7C46E4E4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9629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407297" y="1578299"/>
            <a:ext cx="136102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71853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015411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64918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7CB49D5-E774-446B-8C9A-7ACF9C0F8E74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289505" y="2687447"/>
            <a:ext cx="840686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13133CF-51B8-4295-9916-9D2D4CCC4EF2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684401" y="2687447"/>
            <a:ext cx="661364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2864174-E556-4E48-9224-3044628F128A}"/>
              </a:ext>
            </a:extLst>
          </p:cNvPr>
          <p:cNvGrpSpPr/>
          <p:nvPr/>
        </p:nvGrpSpPr>
        <p:grpSpPr>
          <a:xfrm>
            <a:off x="2897619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E4DC873-1AE4-4B38-B0A6-5EFD3157C90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EE9C919-BDCE-4262-BEB7-A8D2806ACCE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9D45144-25BF-47ED-BDD0-13D7BDFC4525}"/>
              </a:ext>
            </a:extLst>
          </p:cNvPr>
          <p:cNvGrpSpPr/>
          <p:nvPr/>
        </p:nvGrpSpPr>
        <p:grpSpPr>
          <a:xfrm>
            <a:off x="4953879" y="295577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C794D5A-4E12-4768-BB8C-AE1FBBB7FF7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4A7A3407-C2B8-445D-873B-5BF4C657CAA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AC345D9-0391-4E61-BF02-89882CC181FD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368158" y="2687447"/>
            <a:ext cx="3958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5B1FDA-C190-4A12-9171-DB91A21CCB32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8318173" y="2687447"/>
            <a:ext cx="415010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88AE1EC-174A-44E2-80F4-7A8727887251}"/>
              </a:ext>
            </a:extLst>
          </p:cNvPr>
          <p:cNvGrpSpPr/>
          <p:nvPr/>
        </p:nvGrpSpPr>
        <p:grpSpPr>
          <a:xfrm>
            <a:off x="6976272" y="2964916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D3FAB83-A527-4645-AB33-27C3533F86E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6542AB2F-B07C-43B0-87C3-941030217E9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8692F7B-E765-4195-812F-CF427EF99BAE}"/>
              </a:ext>
            </a:extLst>
          </p:cNvPr>
          <p:cNvGrpSpPr/>
          <p:nvPr/>
        </p:nvGrpSpPr>
        <p:grpSpPr>
          <a:xfrm>
            <a:off x="8341297" y="2955770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89CB623-1ADF-438A-A556-3636D8F5B7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4FDF405E-371F-49DE-8739-2E8B4F4B9E9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7234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407297" y="1578299"/>
            <a:ext cx="136102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71853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015411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64918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7CB49D5-E774-446B-8C9A-7ACF9C0F8E74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289505" y="2687447"/>
            <a:ext cx="840686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13133CF-51B8-4295-9916-9D2D4CCC4EF2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684401" y="2687447"/>
            <a:ext cx="868831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2864174-E556-4E48-9224-3044628F128A}"/>
              </a:ext>
            </a:extLst>
          </p:cNvPr>
          <p:cNvGrpSpPr/>
          <p:nvPr/>
        </p:nvGrpSpPr>
        <p:grpSpPr>
          <a:xfrm>
            <a:off x="2897619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E4DC873-1AE4-4B38-B0A6-5EFD3157C90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EE9C919-BDCE-4262-BEB7-A8D2806ACCE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9D45144-25BF-47ED-BDD0-13D7BDFC4525}"/>
              </a:ext>
            </a:extLst>
          </p:cNvPr>
          <p:cNvGrpSpPr/>
          <p:nvPr/>
        </p:nvGrpSpPr>
        <p:grpSpPr>
          <a:xfrm>
            <a:off x="5161346" y="295577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C794D5A-4E12-4768-BB8C-AE1FBBB7FF7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4A7A3407-C2B8-445D-873B-5BF4C657CAA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AC345D9-0391-4E61-BF02-89882CC181FD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368158" y="2687447"/>
            <a:ext cx="3958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5B1FDA-C190-4A12-9171-DB91A21CCB32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8318173" y="2687447"/>
            <a:ext cx="415010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88AE1EC-174A-44E2-80F4-7A8727887251}"/>
              </a:ext>
            </a:extLst>
          </p:cNvPr>
          <p:cNvGrpSpPr/>
          <p:nvPr/>
        </p:nvGrpSpPr>
        <p:grpSpPr>
          <a:xfrm>
            <a:off x="6976272" y="2964916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D3FAB83-A527-4645-AB33-27C3533F86E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6542AB2F-B07C-43B0-87C3-941030217E9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8692F7B-E765-4195-812F-CF427EF99BAE}"/>
              </a:ext>
            </a:extLst>
          </p:cNvPr>
          <p:cNvGrpSpPr/>
          <p:nvPr/>
        </p:nvGrpSpPr>
        <p:grpSpPr>
          <a:xfrm>
            <a:off x="8341297" y="2955770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89CB623-1ADF-438A-A556-3636D8F5B7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4FDF405E-371F-49DE-8739-2E8B4F4B9E9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D044839-3743-46C2-AC40-85AA8A9C0D73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586577" y="3796595"/>
            <a:ext cx="425822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3F361F2-248E-43EB-B2EF-ADF093A2D6F9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566609" y="3796595"/>
            <a:ext cx="304440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78EC9AC-843D-42CA-888B-485F5FC79D83}"/>
              </a:ext>
            </a:extLst>
          </p:cNvPr>
          <p:cNvGrpSpPr/>
          <p:nvPr/>
        </p:nvGrpSpPr>
        <p:grpSpPr>
          <a:xfrm>
            <a:off x="2194691" y="4074064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77E190A-04B2-4ACD-BDE0-874A9F639D8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E71341F7-8A55-4DB2-9ABD-EF66407E1FE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3A99CA9-9177-4697-AA27-7C1B5085AF5B}"/>
              </a:ext>
            </a:extLst>
          </p:cNvPr>
          <p:cNvGrpSpPr/>
          <p:nvPr/>
        </p:nvGrpSpPr>
        <p:grpSpPr>
          <a:xfrm>
            <a:off x="3479163" y="4064918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17D7806C-C1BB-4BDC-9E58-0F59491875D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D1A510CC-0258-42B5-A1A3-BF613DECD73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E8F05BF-303B-42CA-B94C-3CAA36385857}"/>
              </a:ext>
            </a:extLst>
          </p:cNvPr>
          <p:cNvCxnSpPr>
            <a:cxnSpLocks/>
            <a:stCxn id="23" idx="3"/>
            <a:endCxn id="48" idx="0"/>
          </p:cNvCxnSpPr>
          <p:nvPr/>
        </p:nvCxnSpPr>
        <p:spPr>
          <a:xfrm flipH="1">
            <a:off x="4825146" y="3787449"/>
            <a:ext cx="450980" cy="2866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A5A1D146-0C9C-4CE1-816E-6367F50B149C}"/>
              </a:ext>
            </a:extLst>
          </p:cNvPr>
          <p:cNvGrpSpPr/>
          <p:nvPr/>
        </p:nvGrpSpPr>
        <p:grpSpPr>
          <a:xfrm>
            <a:off x="4433260" y="4074064"/>
            <a:ext cx="783771" cy="946459"/>
            <a:chOff x="5653546" y="1040235"/>
            <a:chExt cx="783771" cy="946459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9751862A-11B7-4D1D-8D3B-B3497A91E7A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B43547CD-48CE-4CD9-A916-283CB1F106C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739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407297" y="1578299"/>
            <a:ext cx="136102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71853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015411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64918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7CB49D5-E774-446B-8C9A-7ACF9C0F8E74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289505" y="2687447"/>
            <a:ext cx="840686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13133CF-51B8-4295-9916-9D2D4CCC4EF2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684401" y="2687447"/>
            <a:ext cx="868831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2864174-E556-4E48-9224-3044628F128A}"/>
              </a:ext>
            </a:extLst>
          </p:cNvPr>
          <p:cNvGrpSpPr/>
          <p:nvPr/>
        </p:nvGrpSpPr>
        <p:grpSpPr>
          <a:xfrm>
            <a:off x="2897619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E4DC873-1AE4-4B38-B0A6-5EFD3157C90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EE9C919-BDCE-4262-BEB7-A8D2806ACCE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9D45144-25BF-47ED-BDD0-13D7BDFC4525}"/>
              </a:ext>
            </a:extLst>
          </p:cNvPr>
          <p:cNvGrpSpPr/>
          <p:nvPr/>
        </p:nvGrpSpPr>
        <p:grpSpPr>
          <a:xfrm>
            <a:off x="5161346" y="295577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C794D5A-4E12-4768-BB8C-AE1FBBB7FF7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4A7A3407-C2B8-445D-873B-5BF4C657CAA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AC345D9-0391-4E61-BF02-89882CC181FD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368158" y="2687447"/>
            <a:ext cx="3958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5B1FDA-C190-4A12-9171-DB91A21CCB32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8318173" y="2687447"/>
            <a:ext cx="415010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88AE1EC-174A-44E2-80F4-7A8727887251}"/>
              </a:ext>
            </a:extLst>
          </p:cNvPr>
          <p:cNvGrpSpPr/>
          <p:nvPr/>
        </p:nvGrpSpPr>
        <p:grpSpPr>
          <a:xfrm>
            <a:off x="6976272" y="2964916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D3FAB83-A527-4645-AB33-27C3533F86E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6542AB2F-B07C-43B0-87C3-941030217E9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8692F7B-E765-4195-812F-CF427EF99BAE}"/>
              </a:ext>
            </a:extLst>
          </p:cNvPr>
          <p:cNvGrpSpPr/>
          <p:nvPr/>
        </p:nvGrpSpPr>
        <p:grpSpPr>
          <a:xfrm>
            <a:off x="8341297" y="2955770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89CB623-1ADF-438A-A556-3636D8F5B7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4FDF405E-371F-49DE-8739-2E8B4F4B9E9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D044839-3743-46C2-AC40-85AA8A9C0D73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586577" y="3796595"/>
            <a:ext cx="425822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3F361F2-248E-43EB-B2EF-ADF093A2D6F9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566609" y="3796595"/>
            <a:ext cx="304440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78EC9AC-843D-42CA-888B-485F5FC79D83}"/>
              </a:ext>
            </a:extLst>
          </p:cNvPr>
          <p:cNvGrpSpPr/>
          <p:nvPr/>
        </p:nvGrpSpPr>
        <p:grpSpPr>
          <a:xfrm>
            <a:off x="2194691" y="4074064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77E190A-04B2-4ACD-BDE0-874A9F639D8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E71341F7-8A55-4DB2-9ABD-EF66407E1FE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3A99CA9-9177-4697-AA27-7C1B5085AF5B}"/>
              </a:ext>
            </a:extLst>
          </p:cNvPr>
          <p:cNvGrpSpPr/>
          <p:nvPr/>
        </p:nvGrpSpPr>
        <p:grpSpPr>
          <a:xfrm>
            <a:off x="3479163" y="4064918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17D7806C-C1BB-4BDC-9E58-0F59491875D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D1A510CC-0258-42B5-A1A3-BF613DECD73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E8F05BF-303B-42CA-B94C-3CAA36385857}"/>
              </a:ext>
            </a:extLst>
          </p:cNvPr>
          <p:cNvCxnSpPr>
            <a:cxnSpLocks/>
            <a:stCxn id="23" idx="3"/>
            <a:endCxn id="48" idx="0"/>
          </p:cNvCxnSpPr>
          <p:nvPr/>
        </p:nvCxnSpPr>
        <p:spPr>
          <a:xfrm flipH="1">
            <a:off x="4825146" y="3787449"/>
            <a:ext cx="450980" cy="2866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A5A1D146-0C9C-4CE1-816E-6367F50B149C}"/>
              </a:ext>
            </a:extLst>
          </p:cNvPr>
          <p:cNvGrpSpPr/>
          <p:nvPr/>
        </p:nvGrpSpPr>
        <p:grpSpPr>
          <a:xfrm>
            <a:off x="4433260" y="4074064"/>
            <a:ext cx="783771" cy="946459"/>
            <a:chOff x="5653546" y="1040235"/>
            <a:chExt cx="783771" cy="946459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9751862A-11B7-4D1D-8D3B-B3497A91E7A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B43547CD-48CE-4CD9-A916-283CB1F106C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46D43FC-CD3F-46BD-AFAD-31668A665681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5849733" y="3796595"/>
            <a:ext cx="304440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16C43B0-0C80-45C8-9D77-6460AFB7E8E8}"/>
              </a:ext>
            </a:extLst>
          </p:cNvPr>
          <p:cNvGrpSpPr/>
          <p:nvPr/>
        </p:nvGrpSpPr>
        <p:grpSpPr>
          <a:xfrm>
            <a:off x="5762287" y="4064918"/>
            <a:ext cx="783771" cy="946459"/>
            <a:chOff x="5653546" y="1040235"/>
            <a:chExt cx="783771" cy="946459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04C5AFDC-3830-42EC-AD2C-2436D8D9BD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E35552C4-FB24-4616-BB35-093BA072AFF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2839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407297" y="1578299"/>
            <a:ext cx="136102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202089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015411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1549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7CB49D5-E774-446B-8C9A-7ACF9C0F8E74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289505" y="2687447"/>
            <a:ext cx="840686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13133CF-51B8-4295-9916-9D2D4CCC4EF2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684401" y="2687447"/>
            <a:ext cx="868831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2864174-E556-4E48-9224-3044628F128A}"/>
              </a:ext>
            </a:extLst>
          </p:cNvPr>
          <p:cNvGrpSpPr/>
          <p:nvPr/>
        </p:nvGrpSpPr>
        <p:grpSpPr>
          <a:xfrm>
            <a:off x="2897619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E4DC873-1AE4-4B38-B0A6-5EFD3157C90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EE9C919-BDCE-4262-BEB7-A8D2806ACCE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9D45144-25BF-47ED-BDD0-13D7BDFC4525}"/>
              </a:ext>
            </a:extLst>
          </p:cNvPr>
          <p:cNvGrpSpPr/>
          <p:nvPr/>
        </p:nvGrpSpPr>
        <p:grpSpPr>
          <a:xfrm>
            <a:off x="5161346" y="295577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C794D5A-4E12-4768-BB8C-AE1FBBB7FF7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4A7A3407-C2B8-445D-873B-5BF4C657CAA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AC345D9-0391-4E61-BF02-89882CC181FD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368158" y="2687447"/>
            <a:ext cx="69817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5B1FDA-C190-4A12-9171-DB91A21CCB32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8620539" y="2687447"/>
            <a:ext cx="690464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88AE1EC-174A-44E2-80F4-7A8727887251}"/>
              </a:ext>
            </a:extLst>
          </p:cNvPr>
          <p:cNvGrpSpPr/>
          <p:nvPr/>
        </p:nvGrpSpPr>
        <p:grpSpPr>
          <a:xfrm>
            <a:off x="6976272" y="2964916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D3FAB83-A527-4645-AB33-27C3533F86E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6542AB2F-B07C-43B0-87C3-941030217E9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8692F7B-E765-4195-812F-CF427EF99BAE}"/>
              </a:ext>
            </a:extLst>
          </p:cNvPr>
          <p:cNvGrpSpPr/>
          <p:nvPr/>
        </p:nvGrpSpPr>
        <p:grpSpPr>
          <a:xfrm>
            <a:off x="8919117" y="2955770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89CB623-1ADF-438A-A556-3636D8F5B7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4FDF405E-371F-49DE-8739-2E8B4F4B9E9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D044839-3743-46C2-AC40-85AA8A9C0D73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586577" y="3796595"/>
            <a:ext cx="425822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3F361F2-248E-43EB-B2EF-ADF093A2D6F9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566609" y="3796595"/>
            <a:ext cx="304440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78EC9AC-843D-42CA-888B-485F5FC79D83}"/>
              </a:ext>
            </a:extLst>
          </p:cNvPr>
          <p:cNvGrpSpPr/>
          <p:nvPr/>
        </p:nvGrpSpPr>
        <p:grpSpPr>
          <a:xfrm>
            <a:off x="2194691" y="4074064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77E190A-04B2-4ACD-BDE0-874A9F639D8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E71341F7-8A55-4DB2-9ABD-EF66407E1FE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3A99CA9-9177-4697-AA27-7C1B5085AF5B}"/>
              </a:ext>
            </a:extLst>
          </p:cNvPr>
          <p:cNvGrpSpPr/>
          <p:nvPr/>
        </p:nvGrpSpPr>
        <p:grpSpPr>
          <a:xfrm>
            <a:off x="3479163" y="4064918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17D7806C-C1BB-4BDC-9E58-0F59491875D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D1A510CC-0258-42B5-A1A3-BF613DECD73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E8F05BF-303B-42CA-B94C-3CAA36385857}"/>
              </a:ext>
            </a:extLst>
          </p:cNvPr>
          <p:cNvCxnSpPr>
            <a:cxnSpLocks/>
            <a:stCxn id="23" idx="3"/>
            <a:endCxn id="48" idx="0"/>
          </p:cNvCxnSpPr>
          <p:nvPr/>
        </p:nvCxnSpPr>
        <p:spPr>
          <a:xfrm flipH="1">
            <a:off x="5087811" y="3787449"/>
            <a:ext cx="18831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A5A1D146-0C9C-4CE1-816E-6367F50B149C}"/>
              </a:ext>
            </a:extLst>
          </p:cNvPr>
          <p:cNvGrpSpPr/>
          <p:nvPr/>
        </p:nvGrpSpPr>
        <p:grpSpPr>
          <a:xfrm>
            <a:off x="4695925" y="4064918"/>
            <a:ext cx="783771" cy="946459"/>
            <a:chOff x="5653546" y="1040235"/>
            <a:chExt cx="783771" cy="946459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9751862A-11B7-4D1D-8D3B-B3497A91E7A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B43547CD-48CE-4CD9-A916-283CB1F106C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46D43FC-CD3F-46BD-AFAD-31668A665681}"/>
              </a:ext>
            </a:extLst>
          </p:cNvPr>
          <p:cNvCxnSpPr>
            <a:cxnSpLocks/>
            <a:stCxn id="23" idx="5"/>
            <a:endCxn id="52" idx="0"/>
          </p:cNvCxnSpPr>
          <p:nvPr/>
        </p:nvCxnSpPr>
        <p:spPr>
          <a:xfrm>
            <a:off x="5830336" y="3787449"/>
            <a:ext cx="170658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16C43B0-0C80-45C8-9D77-6460AFB7E8E8}"/>
              </a:ext>
            </a:extLst>
          </p:cNvPr>
          <p:cNvGrpSpPr/>
          <p:nvPr/>
        </p:nvGrpSpPr>
        <p:grpSpPr>
          <a:xfrm>
            <a:off x="5609108" y="4064918"/>
            <a:ext cx="783771" cy="946459"/>
            <a:chOff x="5653546" y="1040235"/>
            <a:chExt cx="783771" cy="946459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04C5AFDC-3830-42EC-AD2C-2436D8D9BD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E35552C4-FB24-4616-BB35-093BA072AFF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0D2A30D7-CFDC-402C-8E03-F6BE22716470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6915876" y="3787449"/>
            <a:ext cx="18831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C9E4D03-F8A8-4184-BE63-3B9CC78C81ED}"/>
              </a:ext>
            </a:extLst>
          </p:cNvPr>
          <p:cNvGrpSpPr/>
          <p:nvPr/>
        </p:nvGrpSpPr>
        <p:grpSpPr>
          <a:xfrm>
            <a:off x="6523990" y="4064918"/>
            <a:ext cx="783771" cy="946459"/>
            <a:chOff x="5653546" y="1040235"/>
            <a:chExt cx="783771" cy="946459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30232C8-8B2C-450A-9B6E-02A7730823E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800CD0EA-634C-49A1-842F-79C48132939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D39ECFF-BF56-4E38-887C-25E47B198EB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7658401" y="3787449"/>
            <a:ext cx="170658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3BAFF9C-FF89-46C8-9B1A-38343C52370D}"/>
              </a:ext>
            </a:extLst>
          </p:cNvPr>
          <p:cNvGrpSpPr/>
          <p:nvPr/>
        </p:nvGrpSpPr>
        <p:grpSpPr>
          <a:xfrm>
            <a:off x="7437173" y="4064918"/>
            <a:ext cx="783771" cy="946459"/>
            <a:chOff x="5653546" y="1040235"/>
            <a:chExt cx="783771" cy="946459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90A1EC5B-C85A-449D-90A2-4E07790B2F9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0E442264-013F-430C-A0F9-FD5207E3150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8B15A75-5813-447C-9563-23101526CB1A}"/>
              </a:ext>
            </a:extLst>
          </p:cNvPr>
          <p:cNvCxnSpPr>
            <a:cxnSpLocks/>
            <a:stCxn id="33" idx="3"/>
            <a:endCxn id="64" idx="0"/>
          </p:cNvCxnSpPr>
          <p:nvPr/>
        </p:nvCxnSpPr>
        <p:spPr>
          <a:xfrm flipH="1">
            <a:off x="8848774" y="3787449"/>
            <a:ext cx="18512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09F0E3E-7B32-47D1-8FB6-EB2D485CD30B}"/>
              </a:ext>
            </a:extLst>
          </p:cNvPr>
          <p:cNvGrpSpPr/>
          <p:nvPr/>
        </p:nvGrpSpPr>
        <p:grpSpPr>
          <a:xfrm>
            <a:off x="8456888" y="4064918"/>
            <a:ext cx="783771" cy="946459"/>
            <a:chOff x="5653546" y="1040235"/>
            <a:chExt cx="783771" cy="946459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F97028C3-3C3F-4C8E-958D-C593277CB11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A3071AD4-58FC-4146-8B05-35AE6326D44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7297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407297" y="1578299"/>
            <a:ext cx="136102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71853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015411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64918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7CB49D5-E774-446B-8C9A-7ACF9C0F8E74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289505" y="2687447"/>
            <a:ext cx="840686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13133CF-51B8-4295-9916-9D2D4CCC4EF2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684401" y="2687447"/>
            <a:ext cx="868831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2864174-E556-4E48-9224-3044628F128A}"/>
              </a:ext>
            </a:extLst>
          </p:cNvPr>
          <p:cNvGrpSpPr/>
          <p:nvPr/>
        </p:nvGrpSpPr>
        <p:grpSpPr>
          <a:xfrm>
            <a:off x="2897619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E4DC873-1AE4-4B38-B0A6-5EFD3157C90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EE9C919-BDCE-4262-BEB7-A8D2806ACCE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9D45144-25BF-47ED-BDD0-13D7BDFC4525}"/>
              </a:ext>
            </a:extLst>
          </p:cNvPr>
          <p:cNvGrpSpPr/>
          <p:nvPr/>
        </p:nvGrpSpPr>
        <p:grpSpPr>
          <a:xfrm>
            <a:off x="5161346" y="295577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C794D5A-4E12-4768-BB8C-AE1FBBB7FF7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4A7A3407-C2B8-445D-873B-5BF4C657CAA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AC345D9-0391-4E61-BF02-89882CC181FD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368158" y="2687447"/>
            <a:ext cx="3958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5B1FDA-C190-4A12-9171-DB91A21CCB32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8318173" y="2687447"/>
            <a:ext cx="415010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88AE1EC-174A-44E2-80F4-7A8727887251}"/>
              </a:ext>
            </a:extLst>
          </p:cNvPr>
          <p:cNvGrpSpPr/>
          <p:nvPr/>
        </p:nvGrpSpPr>
        <p:grpSpPr>
          <a:xfrm>
            <a:off x="6976272" y="2964916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D3FAB83-A527-4645-AB33-27C3533F86E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6542AB2F-B07C-43B0-87C3-941030217E9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8692F7B-E765-4195-812F-CF427EF99BAE}"/>
              </a:ext>
            </a:extLst>
          </p:cNvPr>
          <p:cNvGrpSpPr/>
          <p:nvPr/>
        </p:nvGrpSpPr>
        <p:grpSpPr>
          <a:xfrm>
            <a:off x="8341297" y="2955770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89CB623-1ADF-438A-A556-3636D8F5B7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4FDF405E-371F-49DE-8739-2E8B4F4B9E9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D044839-3743-46C2-AC40-85AA8A9C0D73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586577" y="3796595"/>
            <a:ext cx="425822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3F361F2-248E-43EB-B2EF-ADF093A2D6F9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566609" y="3796595"/>
            <a:ext cx="304440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78EC9AC-843D-42CA-888B-485F5FC79D83}"/>
              </a:ext>
            </a:extLst>
          </p:cNvPr>
          <p:cNvGrpSpPr/>
          <p:nvPr/>
        </p:nvGrpSpPr>
        <p:grpSpPr>
          <a:xfrm>
            <a:off x="2194691" y="4074064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77E190A-04B2-4ACD-BDE0-874A9F639D8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E71341F7-8A55-4DB2-9ABD-EF66407E1FE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3A99CA9-9177-4697-AA27-7C1B5085AF5B}"/>
              </a:ext>
            </a:extLst>
          </p:cNvPr>
          <p:cNvGrpSpPr/>
          <p:nvPr/>
        </p:nvGrpSpPr>
        <p:grpSpPr>
          <a:xfrm>
            <a:off x="3479163" y="4064918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17D7806C-C1BB-4BDC-9E58-0F59491875D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D1A510CC-0258-42B5-A1A3-BF613DECD73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E8F05BF-303B-42CA-B94C-3CAA36385857}"/>
              </a:ext>
            </a:extLst>
          </p:cNvPr>
          <p:cNvCxnSpPr>
            <a:cxnSpLocks/>
            <a:stCxn id="23" idx="3"/>
            <a:endCxn id="48" idx="0"/>
          </p:cNvCxnSpPr>
          <p:nvPr/>
        </p:nvCxnSpPr>
        <p:spPr>
          <a:xfrm flipH="1">
            <a:off x="5087811" y="3787449"/>
            <a:ext cx="18831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A5A1D146-0C9C-4CE1-816E-6367F50B149C}"/>
              </a:ext>
            </a:extLst>
          </p:cNvPr>
          <p:cNvGrpSpPr/>
          <p:nvPr/>
        </p:nvGrpSpPr>
        <p:grpSpPr>
          <a:xfrm>
            <a:off x="4695925" y="4064918"/>
            <a:ext cx="783771" cy="946459"/>
            <a:chOff x="5653546" y="1040235"/>
            <a:chExt cx="783771" cy="946459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9751862A-11B7-4D1D-8D3B-B3497A91E7A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B43547CD-48CE-4CD9-A916-283CB1F106C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46D43FC-CD3F-46BD-AFAD-31668A665681}"/>
              </a:ext>
            </a:extLst>
          </p:cNvPr>
          <p:cNvCxnSpPr>
            <a:cxnSpLocks/>
            <a:stCxn id="23" idx="5"/>
            <a:endCxn id="52" idx="0"/>
          </p:cNvCxnSpPr>
          <p:nvPr/>
        </p:nvCxnSpPr>
        <p:spPr>
          <a:xfrm>
            <a:off x="5830336" y="3787449"/>
            <a:ext cx="170658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16C43B0-0C80-45C8-9D77-6460AFB7E8E8}"/>
              </a:ext>
            </a:extLst>
          </p:cNvPr>
          <p:cNvGrpSpPr/>
          <p:nvPr/>
        </p:nvGrpSpPr>
        <p:grpSpPr>
          <a:xfrm>
            <a:off x="5609108" y="4064918"/>
            <a:ext cx="783771" cy="946459"/>
            <a:chOff x="5653546" y="1040235"/>
            <a:chExt cx="783771" cy="946459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04C5AFDC-3830-42EC-AD2C-2436D8D9BD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E35552C4-FB24-4616-BB35-093BA072AFF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0D2A30D7-CFDC-402C-8E03-F6BE22716470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6915876" y="3787449"/>
            <a:ext cx="18831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C9E4D03-F8A8-4184-BE63-3B9CC78C81ED}"/>
              </a:ext>
            </a:extLst>
          </p:cNvPr>
          <p:cNvGrpSpPr/>
          <p:nvPr/>
        </p:nvGrpSpPr>
        <p:grpSpPr>
          <a:xfrm>
            <a:off x="6523990" y="4064918"/>
            <a:ext cx="783771" cy="946459"/>
            <a:chOff x="5653546" y="1040235"/>
            <a:chExt cx="783771" cy="946459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30232C8-8B2C-450A-9B6E-02A7730823E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800CD0EA-634C-49A1-842F-79C48132939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D39ECFF-BF56-4E38-887C-25E47B198EB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7658401" y="3787449"/>
            <a:ext cx="170658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3BAFF9C-FF89-46C8-9B1A-38343C52370D}"/>
              </a:ext>
            </a:extLst>
          </p:cNvPr>
          <p:cNvGrpSpPr/>
          <p:nvPr/>
        </p:nvGrpSpPr>
        <p:grpSpPr>
          <a:xfrm>
            <a:off x="7437173" y="4064918"/>
            <a:ext cx="783771" cy="946459"/>
            <a:chOff x="5653546" y="1040235"/>
            <a:chExt cx="783771" cy="946459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90A1EC5B-C85A-449D-90A2-4E07790B2F9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0E442264-013F-430C-A0F9-FD5207E3150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3784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E315FA6-E7D6-42B4-97CA-74298FFF9A01}"/>
              </a:ext>
            </a:extLst>
          </p:cNvPr>
          <p:cNvSpPr/>
          <p:nvPr/>
        </p:nvSpPr>
        <p:spPr>
          <a:xfrm rot="17080802">
            <a:off x="8385407" y="1837543"/>
            <a:ext cx="1058317" cy="458421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D5742CF-9940-462C-90B3-F29334CDE5E2}"/>
              </a:ext>
            </a:extLst>
          </p:cNvPr>
          <p:cNvSpPr/>
          <p:nvPr/>
        </p:nvSpPr>
        <p:spPr>
          <a:xfrm>
            <a:off x="6717398" y="3105264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A798370-F218-479E-81F9-58B8AD337A88}"/>
              </a:ext>
            </a:extLst>
          </p:cNvPr>
          <p:cNvSpPr/>
          <p:nvPr/>
        </p:nvSpPr>
        <p:spPr>
          <a:xfrm>
            <a:off x="10156499" y="4064129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96136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D26A3FB7-F6A2-4353-98AD-7A65F29CCF23}"/>
              </a:ext>
            </a:extLst>
          </p:cNvPr>
          <p:cNvSpPr/>
          <p:nvPr/>
        </p:nvSpPr>
        <p:spPr>
          <a:xfrm rot="20624335">
            <a:off x="7038433" y="3102392"/>
            <a:ext cx="1099211" cy="379691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9350A95-AF68-47F5-8802-1EDD2B36DF21}"/>
              </a:ext>
            </a:extLst>
          </p:cNvPr>
          <p:cNvSpPr/>
          <p:nvPr/>
        </p:nvSpPr>
        <p:spPr>
          <a:xfrm>
            <a:off x="7477709" y="5800544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E315FA6-E7D6-42B4-97CA-74298FFF9A01}"/>
              </a:ext>
            </a:extLst>
          </p:cNvPr>
          <p:cNvSpPr/>
          <p:nvPr/>
        </p:nvSpPr>
        <p:spPr>
          <a:xfrm rot="17080802">
            <a:off x="8385407" y="1837543"/>
            <a:ext cx="1058317" cy="458421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D5742CF-9940-462C-90B3-F29334CDE5E2}"/>
              </a:ext>
            </a:extLst>
          </p:cNvPr>
          <p:cNvSpPr/>
          <p:nvPr/>
        </p:nvSpPr>
        <p:spPr>
          <a:xfrm>
            <a:off x="6717398" y="3105264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A798370-F218-479E-81F9-58B8AD337A88}"/>
              </a:ext>
            </a:extLst>
          </p:cNvPr>
          <p:cNvSpPr/>
          <p:nvPr/>
        </p:nvSpPr>
        <p:spPr>
          <a:xfrm>
            <a:off x="10156499" y="4064129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92001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5531EB8B-9113-43C7-AA51-3A20BFC42B90}"/>
              </a:ext>
            </a:extLst>
          </p:cNvPr>
          <p:cNvSpPr/>
          <p:nvPr/>
        </p:nvSpPr>
        <p:spPr>
          <a:xfrm rot="16200000">
            <a:off x="5307270" y="3548966"/>
            <a:ext cx="1058317" cy="539747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E3BE7EF-CCFF-47D2-B29E-37E4E0DA43F5}"/>
              </a:ext>
            </a:extLst>
          </p:cNvPr>
          <p:cNvSpPr/>
          <p:nvPr/>
        </p:nvSpPr>
        <p:spPr>
          <a:xfrm>
            <a:off x="3144717" y="5718975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D26A3FB7-F6A2-4353-98AD-7A65F29CCF23}"/>
              </a:ext>
            </a:extLst>
          </p:cNvPr>
          <p:cNvSpPr/>
          <p:nvPr/>
        </p:nvSpPr>
        <p:spPr>
          <a:xfrm rot="20624335">
            <a:off x="7038433" y="3102392"/>
            <a:ext cx="1099211" cy="379691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9350A95-AF68-47F5-8802-1EDD2B36DF21}"/>
              </a:ext>
            </a:extLst>
          </p:cNvPr>
          <p:cNvSpPr/>
          <p:nvPr/>
        </p:nvSpPr>
        <p:spPr>
          <a:xfrm>
            <a:off x="7477709" y="5800544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E315FA6-E7D6-42B4-97CA-74298FFF9A01}"/>
              </a:ext>
            </a:extLst>
          </p:cNvPr>
          <p:cNvSpPr/>
          <p:nvPr/>
        </p:nvSpPr>
        <p:spPr>
          <a:xfrm rot="17080802">
            <a:off x="8385407" y="1837543"/>
            <a:ext cx="1058317" cy="458421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D5742CF-9940-462C-90B3-F29334CDE5E2}"/>
              </a:ext>
            </a:extLst>
          </p:cNvPr>
          <p:cNvSpPr/>
          <p:nvPr/>
        </p:nvSpPr>
        <p:spPr>
          <a:xfrm>
            <a:off x="6717398" y="3105264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A798370-F218-479E-81F9-58B8AD337A88}"/>
              </a:ext>
            </a:extLst>
          </p:cNvPr>
          <p:cNvSpPr/>
          <p:nvPr/>
        </p:nvSpPr>
        <p:spPr>
          <a:xfrm>
            <a:off x="10156499" y="4064129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17264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B895E2D0-F214-4E67-B94D-DF94D45A0F31}"/>
              </a:ext>
            </a:extLst>
          </p:cNvPr>
          <p:cNvSpPr/>
          <p:nvPr/>
        </p:nvSpPr>
        <p:spPr>
          <a:xfrm rot="19939099">
            <a:off x="2714466" y="4165355"/>
            <a:ext cx="1099211" cy="265579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EC08C10-1045-4928-B8A6-B066A3598844}"/>
              </a:ext>
            </a:extLst>
          </p:cNvPr>
          <p:cNvSpPr/>
          <p:nvPr/>
        </p:nvSpPr>
        <p:spPr>
          <a:xfrm>
            <a:off x="2340764" y="4245038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5531EB8B-9113-43C7-AA51-3A20BFC42B90}"/>
              </a:ext>
            </a:extLst>
          </p:cNvPr>
          <p:cNvSpPr/>
          <p:nvPr/>
        </p:nvSpPr>
        <p:spPr>
          <a:xfrm rot="16200000">
            <a:off x="5307270" y="3548966"/>
            <a:ext cx="1058317" cy="539747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E3BE7EF-CCFF-47D2-B29E-37E4E0DA43F5}"/>
              </a:ext>
            </a:extLst>
          </p:cNvPr>
          <p:cNvSpPr/>
          <p:nvPr/>
        </p:nvSpPr>
        <p:spPr>
          <a:xfrm>
            <a:off x="3144717" y="5718975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D26A3FB7-F6A2-4353-98AD-7A65F29CCF23}"/>
              </a:ext>
            </a:extLst>
          </p:cNvPr>
          <p:cNvSpPr/>
          <p:nvPr/>
        </p:nvSpPr>
        <p:spPr>
          <a:xfrm rot="20624335">
            <a:off x="7038433" y="3102392"/>
            <a:ext cx="1099211" cy="379691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9350A95-AF68-47F5-8802-1EDD2B36DF21}"/>
              </a:ext>
            </a:extLst>
          </p:cNvPr>
          <p:cNvSpPr/>
          <p:nvPr/>
        </p:nvSpPr>
        <p:spPr>
          <a:xfrm>
            <a:off x="7477709" y="5800544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E315FA6-E7D6-42B4-97CA-74298FFF9A01}"/>
              </a:ext>
            </a:extLst>
          </p:cNvPr>
          <p:cNvSpPr/>
          <p:nvPr/>
        </p:nvSpPr>
        <p:spPr>
          <a:xfrm rot="17080802">
            <a:off x="8385407" y="1837543"/>
            <a:ext cx="1058317" cy="458421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D5742CF-9940-462C-90B3-F29334CDE5E2}"/>
              </a:ext>
            </a:extLst>
          </p:cNvPr>
          <p:cNvSpPr/>
          <p:nvPr/>
        </p:nvSpPr>
        <p:spPr>
          <a:xfrm>
            <a:off x="6717398" y="3105264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A798370-F218-479E-81F9-58B8AD337A88}"/>
              </a:ext>
            </a:extLst>
          </p:cNvPr>
          <p:cNvSpPr/>
          <p:nvPr/>
        </p:nvSpPr>
        <p:spPr>
          <a:xfrm>
            <a:off x="10156499" y="4064129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401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7FA4D202-8783-4AE3-BD00-005B0BB01AAA}"/>
              </a:ext>
            </a:extLst>
          </p:cNvPr>
          <p:cNvSpPr/>
          <p:nvPr/>
        </p:nvSpPr>
        <p:spPr>
          <a:xfrm rot="16996187">
            <a:off x="4618384" y="534780"/>
            <a:ext cx="1058317" cy="520045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23A68F4-0A81-4127-9AFE-F630CC63964D}"/>
              </a:ext>
            </a:extLst>
          </p:cNvPr>
          <p:cNvSpPr/>
          <p:nvPr/>
        </p:nvSpPr>
        <p:spPr>
          <a:xfrm>
            <a:off x="2625667" y="2133409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B895E2D0-F214-4E67-B94D-DF94D45A0F31}"/>
              </a:ext>
            </a:extLst>
          </p:cNvPr>
          <p:cNvSpPr/>
          <p:nvPr/>
        </p:nvSpPr>
        <p:spPr>
          <a:xfrm rot="19939099">
            <a:off x="2714466" y="4165355"/>
            <a:ext cx="1099211" cy="265579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EC08C10-1045-4928-B8A6-B066A3598844}"/>
              </a:ext>
            </a:extLst>
          </p:cNvPr>
          <p:cNvSpPr/>
          <p:nvPr/>
        </p:nvSpPr>
        <p:spPr>
          <a:xfrm>
            <a:off x="2340764" y="4245038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5531EB8B-9113-43C7-AA51-3A20BFC42B90}"/>
              </a:ext>
            </a:extLst>
          </p:cNvPr>
          <p:cNvSpPr/>
          <p:nvPr/>
        </p:nvSpPr>
        <p:spPr>
          <a:xfrm rot="16200000">
            <a:off x="5307270" y="3548966"/>
            <a:ext cx="1058317" cy="539747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E3BE7EF-CCFF-47D2-B29E-37E4E0DA43F5}"/>
              </a:ext>
            </a:extLst>
          </p:cNvPr>
          <p:cNvSpPr/>
          <p:nvPr/>
        </p:nvSpPr>
        <p:spPr>
          <a:xfrm>
            <a:off x="3144717" y="5718975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D26A3FB7-F6A2-4353-98AD-7A65F29CCF23}"/>
              </a:ext>
            </a:extLst>
          </p:cNvPr>
          <p:cNvSpPr/>
          <p:nvPr/>
        </p:nvSpPr>
        <p:spPr>
          <a:xfrm rot="20624335">
            <a:off x="7038433" y="3102392"/>
            <a:ext cx="1099211" cy="379691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9350A95-AF68-47F5-8802-1EDD2B36DF21}"/>
              </a:ext>
            </a:extLst>
          </p:cNvPr>
          <p:cNvSpPr/>
          <p:nvPr/>
        </p:nvSpPr>
        <p:spPr>
          <a:xfrm>
            <a:off x="7477709" y="5800544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E315FA6-E7D6-42B4-97CA-74298FFF9A01}"/>
              </a:ext>
            </a:extLst>
          </p:cNvPr>
          <p:cNvSpPr/>
          <p:nvPr/>
        </p:nvSpPr>
        <p:spPr>
          <a:xfrm rot="17080802">
            <a:off x="8385407" y="1837543"/>
            <a:ext cx="1058317" cy="458421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D5742CF-9940-462C-90B3-F29334CDE5E2}"/>
              </a:ext>
            </a:extLst>
          </p:cNvPr>
          <p:cNvSpPr/>
          <p:nvPr/>
        </p:nvSpPr>
        <p:spPr>
          <a:xfrm>
            <a:off x="6717398" y="3105264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A798370-F218-479E-81F9-58B8AD337A88}"/>
              </a:ext>
            </a:extLst>
          </p:cNvPr>
          <p:cNvSpPr/>
          <p:nvPr/>
        </p:nvSpPr>
        <p:spPr>
          <a:xfrm>
            <a:off x="10156499" y="4064129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303539" y="264971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401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C706B3ED-04E4-4424-BEF0-34B8BAD231CF}"/>
              </a:ext>
            </a:extLst>
          </p:cNvPr>
          <p:cNvSpPr/>
          <p:nvPr/>
        </p:nvSpPr>
        <p:spPr>
          <a:xfrm rot="19575026">
            <a:off x="1991036" y="12152"/>
            <a:ext cx="1099211" cy="332409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7FA4D202-8783-4AE3-BD00-005B0BB01AAA}"/>
              </a:ext>
            </a:extLst>
          </p:cNvPr>
          <p:cNvSpPr/>
          <p:nvPr/>
        </p:nvSpPr>
        <p:spPr>
          <a:xfrm rot="16996187">
            <a:off x="4618384" y="534780"/>
            <a:ext cx="1058317" cy="520045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23A68F4-0A81-4127-9AFE-F630CC63964D}"/>
              </a:ext>
            </a:extLst>
          </p:cNvPr>
          <p:cNvSpPr/>
          <p:nvPr/>
        </p:nvSpPr>
        <p:spPr>
          <a:xfrm>
            <a:off x="2625667" y="2133409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B895E2D0-F214-4E67-B94D-DF94D45A0F31}"/>
              </a:ext>
            </a:extLst>
          </p:cNvPr>
          <p:cNvSpPr/>
          <p:nvPr/>
        </p:nvSpPr>
        <p:spPr>
          <a:xfrm rot="19939099">
            <a:off x="2714466" y="4165355"/>
            <a:ext cx="1099211" cy="265579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EC08C10-1045-4928-B8A6-B066A3598844}"/>
              </a:ext>
            </a:extLst>
          </p:cNvPr>
          <p:cNvSpPr/>
          <p:nvPr/>
        </p:nvSpPr>
        <p:spPr>
          <a:xfrm>
            <a:off x="2340764" y="4245038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5531EB8B-9113-43C7-AA51-3A20BFC42B90}"/>
              </a:ext>
            </a:extLst>
          </p:cNvPr>
          <p:cNvSpPr/>
          <p:nvPr/>
        </p:nvSpPr>
        <p:spPr>
          <a:xfrm rot="16200000">
            <a:off x="5307270" y="3548966"/>
            <a:ext cx="1058317" cy="539747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E3BE7EF-CCFF-47D2-B29E-37E4E0DA43F5}"/>
              </a:ext>
            </a:extLst>
          </p:cNvPr>
          <p:cNvSpPr/>
          <p:nvPr/>
        </p:nvSpPr>
        <p:spPr>
          <a:xfrm>
            <a:off x="3144717" y="5718975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D26A3FB7-F6A2-4353-98AD-7A65F29CCF23}"/>
              </a:ext>
            </a:extLst>
          </p:cNvPr>
          <p:cNvSpPr/>
          <p:nvPr/>
        </p:nvSpPr>
        <p:spPr>
          <a:xfrm rot="20624335">
            <a:off x="7038433" y="3102392"/>
            <a:ext cx="1099211" cy="379691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9350A95-AF68-47F5-8802-1EDD2B36DF21}"/>
              </a:ext>
            </a:extLst>
          </p:cNvPr>
          <p:cNvSpPr/>
          <p:nvPr/>
        </p:nvSpPr>
        <p:spPr>
          <a:xfrm>
            <a:off x="7477709" y="5800544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E315FA6-E7D6-42B4-97CA-74298FFF9A01}"/>
              </a:ext>
            </a:extLst>
          </p:cNvPr>
          <p:cNvSpPr/>
          <p:nvPr/>
        </p:nvSpPr>
        <p:spPr>
          <a:xfrm rot="17080802">
            <a:off x="8385407" y="1837543"/>
            <a:ext cx="1058317" cy="458421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D5742CF-9940-462C-90B3-F29334CDE5E2}"/>
              </a:ext>
            </a:extLst>
          </p:cNvPr>
          <p:cNvSpPr/>
          <p:nvPr/>
        </p:nvSpPr>
        <p:spPr>
          <a:xfrm>
            <a:off x="1394031" y="225046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A798370-F218-479E-81F9-58B8AD337A88}"/>
              </a:ext>
            </a:extLst>
          </p:cNvPr>
          <p:cNvSpPr/>
          <p:nvPr/>
        </p:nvSpPr>
        <p:spPr>
          <a:xfrm>
            <a:off x="10156499" y="4064129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303539" y="264971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51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C8F2C4DF-EB0A-474E-975B-1ECCBB783A60}"/>
              </a:ext>
            </a:extLst>
          </p:cNvPr>
          <p:cNvSpPr/>
          <p:nvPr/>
        </p:nvSpPr>
        <p:spPr>
          <a:xfrm rot="16200000">
            <a:off x="4267830" y="-2650207"/>
            <a:ext cx="1058317" cy="680591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75943F9C-7BBD-4861-95F7-38B506272CB0}"/>
              </a:ext>
            </a:extLst>
          </p:cNvPr>
          <p:cNvSpPr/>
          <p:nvPr/>
        </p:nvSpPr>
        <p:spPr>
          <a:xfrm>
            <a:off x="7168316" y="236158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C706B3ED-04E4-4424-BEF0-34B8BAD231CF}"/>
              </a:ext>
            </a:extLst>
          </p:cNvPr>
          <p:cNvSpPr/>
          <p:nvPr/>
        </p:nvSpPr>
        <p:spPr>
          <a:xfrm rot="19575026">
            <a:off x="1991036" y="12152"/>
            <a:ext cx="1099211" cy="332409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7FA4D202-8783-4AE3-BD00-005B0BB01AAA}"/>
              </a:ext>
            </a:extLst>
          </p:cNvPr>
          <p:cNvSpPr/>
          <p:nvPr/>
        </p:nvSpPr>
        <p:spPr>
          <a:xfrm rot="16996187">
            <a:off x="4618384" y="534780"/>
            <a:ext cx="1058317" cy="520045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23A68F4-0A81-4127-9AFE-F630CC63964D}"/>
              </a:ext>
            </a:extLst>
          </p:cNvPr>
          <p:cNvSpPr/>
          <p:nvPr/>
        </p:nvSpPr>
        <p:spPr>
          <a:xfrm>
            <a:off x="2625667" y="2133409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B895E2D0-F214-4E67-B94D-DF94D45A0F31}"/>
              </a:ext>
            </a:extLst>
          </p:cNvPr>
          <p:cNvSpPr/>
          <p:nvPr/>
        </p:nvSpPr>
        <p:spPr>
          <a:xfrm rot="19939099">
            <a:off x="2714466" y="4165355"/>
            <a:ext cx="1099211" cy="265579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EC08C10-1045-4928-B8A6-B066A3598844}"/>
              </a:ext>
            </a:extLst>
          </p:cNvPr>
          <p:cNvSpPr/>
          <p:nvPr/>
        </p:nvSpPr>
        <p:spPr>
          <a:xfrm>
            <a:off x="2340764" y="4245038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5531EB8B-9113-43C7-AA51-3A20BFC42B90}"/>
              </a:ext>
            </a:extLst>
          </p:cNvPr>
          <p:cNvSpPr/>
          <p:nvPr/>
        </p:nvSpPr>
        <p:spPr>
          <a:xfrm rot="16200000">
            <a:off x="5307270" y="3548966"/>
            <a:ext cx="1058317" cy="539747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E3BE7EF-CCFF-47D2-B29E-37E4E0DA43F5}"/>
              </a:ext>
            </a:extLst>
          </p:cNvPr>
          <p:cNvSpPr/>
          <p:nvPr/>
        </p:nvSpPr>
        <p:spPr>
          <a:xfrm>
            <a:off x="3144717" y="5718975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D26A3FB7-F6A2-4353-98AD-7A65F29CCF23}"/>
              </a:ext>
            </a:extLst>
          </p:cNvPr>
          <p:cNvSpPr/>
          <p:nvPr/>
        </p:nvSpPr>
        <p:spPr>
          <a:xfrm rot="20624335">
            <a:off x="7038433" y="3102392"/>
            <a:ext cx="1099211" cy="379691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9350A95-AF68-47F5-8802-1EDD2B36DF21}"/>
              </a:ext>
            </a:extLst>
          </p:cNvPr>
          <p:cNvSpPr/>
          <p:nvPr/>
        </p:nvSpPr>
        <p:spPr>
          <a:xfrm>
            <a:off x="7477709" y="5800544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E315FA6-E7D6-42B4-97CA-74298FFF9A01}"/>
              </a:ext>
            </a:extLst>
          </p:cNvPr>
          <p:cNvSpPr/>
          <p:nvPr/>
        </p:nvSpPr>
        <p:spPr>
          <a:xfrm rot="17080802">
            <a:off x="8385407" y="1837543"/>
            <a:ext cx="1058317" cy="458421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D5742CF-9940-462C-90B3-F29334CDE5E2}"/>
              </a:ext>
            </a:extLst>
          </p:cNvPr>
          <p:cNvSpPr/>
          <p:nvPr/>
        </p:nvSpPr>
        <p:spPr>
          <a:xfrm>
            <a:off x="1394031" y="225046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A798370-F218-479E-81F9-58B8AD337A88}"/>
              </a:ext>
            </a:extLst>
          </p:cNvPr>
          <p:cNvSpPr/>
          <p:nvPr/>
        </p:nvSpPr>
        <p:spPr>
          <a:xfrm>
            <a:off x="10156499" y="4064129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6398" y="35306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722183"/>
            <a:ext cx="5047608" cy="1884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1091299"/>
            <a:ext cx="467821" cy="21735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4630" y="722183"/>
            <a:ext cx="1526029" cy="7151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303539" y="264971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983187"/>
            <a:ext cx="4046011" cy="14055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025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2938</TotalTime>
  <Words>1377</Words>
  <Application>Microsoft Office PowerPoint</Application>
  <PresentationFormat>와이드스크린</PresentationFormat>
  <Paragraphs>603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210 하얀분필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143</cp:revision>
  <dcterms:created xsi:type="dcterms:W3CDTF">2022-08-09T12:12:25Z</dcterms:created>
  <dcterms:modified xsi:type="dcterms:W3CDTF">2022-09-19T13:29:12Z</dcterms:modified>
</cp:coreProperties>
</file>