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6350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35232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519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1721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295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05871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602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977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66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7662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602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977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08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7427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602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977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382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0147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602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977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29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602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977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445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363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151</cp:revision>
  <dcterms:created xsi:type="dcterms:W3CDTF">2022-08-09T12:12:25Z</dcterms:created>
  <dcterms:modified xsi:type="dcterms:W3CDTF">2022-09-23T13:16:22Z</dcterms:modified>
</cp:coreProperties>
</file>