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2" r:id="rId4"/>
    <p:sldId id="473" r:id="rId5"/>
    <p:sldId id="474" r:id="rId6"/>
    <p:sldId id="475" r:id="rId7"/>
    <p:sldId id="477" r:id="rId8"/>
    <p:sldId id="476" r:id="rId9"/>
    <p:sldId id="478" r:id="rId10"/>
    <p:sldId id="4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423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9796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6571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5249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164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5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0798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0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0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9921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8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257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438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150</cp:revision>
  <dcterms:created xsi:type="dcterms:W3CDTF">2022-08-09T12:12:25Z</dcterms:created>
  <dcterms:modified xsi:type="dcterms:W3CDTF">2022-09-23T13:10:04Z</dcterms:modified>
</cp:coreProperties>
</file>