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73" r:id="rId4"/>
    <p:sldId id="374" r:id="rId5"/>
    <p:sldId id="375" r:id="rId6"/>
    <p:sldId id="376" r:id="rId7"/>
    <p:sldId id="377" r:id="rId8"/>
    <p:sldId id="379" r:id="rId9"/>
    <p:sldId id="380" r:id="rId10"/>
    <p:sldId id="381" r:id="rId11"/>
    <p:sldId id="382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9A78711-483E-4902-9FAC-32E640F3DA80}"/>
              </a:ext>
            </a:extLst>
          </p:cNvPr>
          <p:cNvSpPr/>
          <p:nvPr/>
        </p:nvSpPr>
        <p:spPr>
          <a:xfrm rot="16022409">
            <a:off x="7276250" y="4146532"/>
            <a:ext cx="1050501" cy="32931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B01027A-0CDA-412F-A92A-8593B939E955}"/>
              </a:ext>
            </a:extLst>
          </p:cNvPr>
          <p:cNvSpPr/>
          <p:nvPr/>
        </p:nvSpPr>
        <p:spPr>
          <a:xfrm>
            <a:off x="8453837" y="522869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9286434-09C3-458B-AAA4-E83D3BA54997}"/>
              </a:ext>
            </a:extLst>
          </p:cNvPr>
          <p:cNvSpPr/>
          <p:nvPr/>
        </p:nvSpPr>
        <p:spPr>
          <a:xfrm rot="13752262">
            <a:off x="7396710" y="2731936"/>
            <a:ext cx="1050501" cy="41411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C0D04A3-6A97-4C21-9B67-BB3AA3C9058D}"/>
              </a:ext>
            </a:extLst>
          </p:cNvPr>
          <p:cNvSpPr/>
          <p:nvPr/>
        </p:nvSpPr>
        <p:spPr>
          <a:xfrm>
            <a:off x="6146241" y="53530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7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A86E141-0FA6-4B25-9176-11AF1CB77D06}"/>
              </a:ext>
            </a:extLst>
          </p:cNvPr>
          <p:cNvSpPr/>
          <p:nvPr/>
        </p:nvSpPr>
        <p:spPr>
          <a:xfrm rot="16022409">
            <a:off x="4890501" y="4196111"/>
            <a:ext cx="1050501" cy="3549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E6FA7F5-115F-4D87-A4FA-E42EF8042D81}"/>
              </a:ext>
            </a:extLst>
          </p:cNvPr>
          <p:cNvSpPr/>
          <p:nvPr/>
        </p:nvSpPr>
        <p:spPr>
          <a:xfrm>
            <a:off x="3627327" y="550729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9A78711-483E-4902-9FAC-32E640F3DA80}"/>
              </a:ext>
            </a:extLst>
          </p:cNvPr>
          <p:cNvSpPr/>
          <p:nvPr/>
        </p:nvSpPr>
        <p:spPr>
          <a:xfrm rot="16022409">
            <a:off x="7276250" y="4146532"/>
            <a:ext cx="1050501" cy="32931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B01027A-0CDA-412F-A92A-8593B939E955}"/>
              </a:ext>
            </a:extLst>
          </p:cNvPr>
          <p:cNvSpPr/>
          <p:nvPr/>
        </p:nvSpPr>
        <p:spPr>
          <a:xfrm>
            <a:off x="8453837" y="522869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9286434-09C3-458B-AAA4-E83D3BA54997}"/>
              </a:ext>
            </a:extLst>
          </p:cNvPr>
          <p:cNvSpPr/>
          <p:nvPr/>
        </p:nvSpPr>
        <p:spPr>
          <a:xfrm rot="13752262">
            <a:off x="7396710" y="2731936"/>
            <a:ext cx="1050501" cy="41411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C0D04A3-6A97-4C21-9B67-BB3AA3C9058D}"/>
              </a:ext>
            </a:extLst>
          </p:cNvPr>
          <p:cNvSpPr/>
          <p:nvPr/>
        </p:nvSpPr>
        <p:spPr>
          <a:xfrm>
            <a:off x="6146241" y="53530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16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599832" y="4256365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200906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43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A838E3-B799-323A-70C1-6F6BCF6785D7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4148887" y="4245721"/>
            <a:ext cx="371507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648CA07-33EC-4EBC-71C0-98C933CD755F}"/>
              </a:ext>
            </a:extLst>
          </p:cNvPr>
          <p:cNvGrpSpPr/>
          <p:nvPr/>
        </p:nvGrpSpPr>
        <p:grpSpPr>
          <a:xfrm>
            <a:off x="3749961" y="4790014"/>
            <a:ext cx="797852" cy="946459"/>
            <a:chOff x="5639465" y="1040235"/>
            <a:chExt cx="797852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43AE00-1E15-C470-C825-8FF0E548926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C4121E3-E4C0-7D96-7F04-AEAA864E5895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71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9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FF45DE-3CAB-D93B-B3F5-C37D007C8613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10429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37A449-D2EE-93DD-5C7A-805ED5F9293F}"/>
              </a:ext>
            </a:extLst>
          </p:cNvPr>
          <p:cNvGrpSpPr/>
          <p:nvPr/>
        </p:nvGrpSpPr>
        <p:grpSpPr>
          <a:xfrm>
            <a:off x="500695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3CFC0D6-1EF7-DFCB-A8F3-B3D5B038A3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63F5A3E-12AF-9BB2-B041-390EF5EAE966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AD3431B-14A5-95B1-DAF7-5B4CD9A18A0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605639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0A29EA-69C1-10AD-56B3-04A6E6847BB4}"/>
              </a:ext>
            </a:extLst>
          </p:cNvPr>
          <p:cNvGrpSpPr/>
          <p:nvPr/>
        </p:nvGrpSpPr>
        <p:grpSpPr>
          <a:xfrm>
            <a:off x="6206713" y="4790014"/>
            <a:ext cx="797852" cy="946459"/>
            <a:chOff x="5639465" y="1040235"/>
            <a:chExt cx="797852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5BED1EC-9FD6-443A-EC71-D8CEB8F8551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BBD3473-B40A-FFE3-DB9C-4D475D799BB9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27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FF45DE-3CAB-D93B-B3F5-C37D007C8613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10429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37A449-D2EE-93DD-5C7A-805ED5F9293F}"/>
              </a:ext>
            </a:extLst>
          </p:cNvPr>
          <p:cNvGrpSpPr/>
          <p:nvPr/>
        </p:nvGrpSpPr>
        <p:grpSpPr>
          <a:xfrm>
            <a:off x="500695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3CFC0D6-1EF7-DFCB-A8F3-B3D5B038A38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63F5A3E-12AF-9BB2-B041-390EF5EAE966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43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07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1758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5935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23207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3700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8968284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5267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495533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588166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790014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8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5267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495533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588166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790014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0F45E2-7F12-26D0-37D1-048F93C0D51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52677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2B3C9A2-1233-5393-3A06-BA14B56E485E}"/>
              </a:ext>
            </a:extLst>
          </p:cNvPr>
          <p:cNvGrpSpPr/>
          <p:nvPr/>
        </p:nvGrpSpPr>
        <p:grpSpPr>
          <a:xfrm>
            <a:off x="7455336" y="4790014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A0747E2-9DAF-9207-8624-3CEA4ABA5D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B7C37CF-D90B-1796-5D1B-D8DCCB66C5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F7C38D4-1180-F602-0A7E-D74AC48610E2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0881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01EB2F0-9213-C002-A34E-E357E1C3448C}"/>
              </a:ext>
            </a:extLst>
          </p:cNvPr>
          <p:cNvGrpSpPr/>
          <p:nvPr/>
        </p:nvGrpSpPr>
        <p:grpSpPr>
          <a:xfrm>
            <a:off x="8689245" y="4790014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20AFDD5-E66E-D205-AC6D-642C092D467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369FE44-05DD-21E4-52BF-85675EE79A95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8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5267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495533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588166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790014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0F45E2-7F12-26D0-37D1-048F93C0D51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52677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2B3C9A2-1233-5393-3A06-BA14B56E485E}"/>
              </a:ext>
            </a:extLst>
          </p:cNvPr>
          <p:cNvGrpSpPr/>
          <p:nvPr/>
        </p:nvGrpSpPr>
        <p:grpSpPr>
          <a:xfrm>
            <a:off x="7455336" y="4790014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A0747E2-9DAF-9207-8624-3CEA4ABA5D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B7C37CF-D90B-1796-5D1B-D8DCCB66C5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65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5267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495533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588166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790014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48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669405" y="2880393"/>
            <a:ext cx="85071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730208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405614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2270479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2038371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639445" y="4790014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953550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2856209" y="4790014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89113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790187" y="479001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52672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4955331" y="479001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588166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790014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7EA0884-2F24-29E7-5C32-BFA96ED5FA4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20488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843C8-E46E-4A2B-A497-F8E70133D37D}"/>
              </a:ext>
            </a:extLst>
          </p:cNvPr>
          <p:cNvGrpSpPr/>
          <p:nvPr/>
        </p:nvGrpSpPr>
        <p:grpSpPr>
          <a:xfrm>
            <a:off x="7423147" y="4790014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CEB8CB-F4DA-AA2B-6871-61702B9061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44C3A4E-383F-F5BA-795C-27D7AB271BE4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CFBDAD-7B8E-FBCF-EF33-C2771BB77CD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057965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61BC8-8185-3E4D-DC09-08964FC2CACC}"/>
              </a:ext>
            </a:extLst>
          </p:cNvPr>
          <p:cNvGrpSpPr/>
          <p:nvPr/>
        </p:nvGrpSpPr>
        <p:grpSpPr>
          <a:xfrm>
            <a:off x="8659039" y="4790014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0CE7D7-C2DF-F325-7B4E-DC50BBA3AB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71BA15-2982-9937-8104-ED71BF3BE57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931F38-9B04-4D69-EF6C-381B16506DF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21524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BD1325-027C-A21E-B652-AEAD6B1B3261}"/>
              </a:ext>
            </a:extLst>
          </p:cNvPr>
          <p:cNvGrpSpPr/>
          <p:nvPr/>
        </p:nvGrpSpPr>
        <p:grpSpPr>
          <a:xfrm>
            <a:off x="9824183" y="4790014"/>
            <a:ext cx="797853" cy="946459"/>
            <a:chOff x="5653546" y="1040235"/>
            <a:chExt cx="797853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7EA0B-4E3A-748B-7D2F-AEB8F3D7F6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E8A20-AB52-3A41-6D02-F6C527C4FC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2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374140" y="2880393"/>
            <a:ext cx="1145983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9003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575713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1975214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1477364" y="4245721"/>
            <a:ext cx="626711" cy="2988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078438" y="4544610"/>
            <a:ext cx="797852" cy="946459"/>
            <a:chOff x="5639465" y="1040235"/>
            <a:chExt cx="797852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658285" y="4245721"/>
            <a:ext cx="777136" cy="324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3036494" y="4569977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 flipH="1">
            <a:off x="4359212" y="4245721"/>
            <a:ext cx="331281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960286" y="458116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stCxn id="7" idx="5"/>
            <a:endCxn id="45" idx="0"/>
          </p:cNvCxnSpPr>
          <p:nvPr/>
        </p:nvCxnSpPr>
        <p:spPr>
          <a:xfrm>
            <a:off x="5244703" y="4245721"/>
            <a:ext cx="279654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5125430" y="458116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588166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790014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7EA0884-2F24-29E7-5C32-BFA96ED5FA4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520488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843C8-E46E-4A2B-A497-F8E70133D37D}"/>
              </a:ext>
            </a:extLst>
          </p:cNvPr>
          <p:cNvGrpSpPr/>
          <p:nvPr/>
        </p:nvGrpSpPr>
        <p:grpSpPr>
          <a:xfrm>
            <a:off x="7423147" y="4790014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CEB8CB-F4DA-AA2B-6871-61702B9061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44C3A4E-383F-F5BA-795C-27D7AB271BE4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CFBDAD-7B8E-FBCF-EF33-C2771BB77CD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057965" y="4245721"/>
            <a:ext cx="360969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61BC8-8185-3E4D-DC09-08964FC2CACC}"/>
              </a:ext>
            </a:extLst>
          </p:cNvPr>
          <p:cNvGrpSpPr/>
          <p:nvPr/>
        </p:nvGrpSpPr>
        <p:grpSpPr>
          <a:xfrm>
            <a:off x="8659039" y="4790014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0CE7D7-C2DF-F325-7B4E-DC50BBA3AB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71BA15-2982-9937-8104-ED71BF3BE57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931F38-9B04-4D69-EF6C-381B16506DF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921524" y="4245721"/>
            <a:ext cx="301586" cy="544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BD1325-027C-A21E-B652-AEAD6B1B3261}"/>
              </a:ext>
            </a:extLst>
          </p:cNvPr>
          <p:cNvGrpSpPr/>
          <p:nvPr/>
        </p:nvGrpSpPr>
        <p:grpSpPr>
          <a:xfrm>
            <a:off x="9824183" y="4790014"/>
            <a:ext cx="797853" cy="946459"/>
            <a:chOff x="5653546" y="1040235"/>
            <a:chExt cx="797853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7EA0B-4E3A-748B-7D2F-AEB8F3D7F6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E8A20-AB52-3A41-6D02-F6C527C4FC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4BE9F1-185B-18BD-7201-6526D7BFD719}"/>
              </a:ext>
            </a:extLst>
          </p:cNvPr>
          <p:cNvCxnSpPr>
            <a:cxnSpLocks/>
            <a:stCxn id="32" idx="3"/>
            <a:endCxn id="66" idx="0"/>
          </p:cNvCxnSpPr>
          <p:nvPr/>
        </p:nvCxnSpPr>
        <p:spPr>
          <a:xfrm flipH="1">
            <a:off x="963657" y="5376289"/>
            <a:ext cx="243642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F1BD87-9406-AF94-98A9-6B54EB9CD897}"/>
              </a:ext>
            </a:extLst>
          </p:cNvPr>
          <p:cNvGrpSpPr/>
          <p:nvPr/>
        </p:nvGrpSpPr>
        <p:grpSpPr>
          <a:xfrm>
            <a:off x="564731" y="5826321"/>
            <a:ext cx="797852" cy="946459"/>
            <a:chOff x="5639465" y="1040235"/>
            <a:chExt cx="797852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0D65C22-F423-156B-92B7-2A0A440672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BEC7189-00ED-05BA-17EE-E4C855E6A83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8FEB4A-F086-D810-F0DC-257049F3637B}"/>
              </a:ext>
            </a:extLst>
          </p:cNvPr>
          <p:cNvCxnSpPr>
            <a:cxnSpLocks/>
            <a:stCxn id="32" idx="5"/>
            <a:endCxn id="70" idx="0"/>
          </p:cNvCxnSpPr>
          <p:nvPr/>
        </p:nvCxnSpPr>
        <p:spPr>
          <a:xfrm>
            <a:off x="1761509" y="5376289"/>
            <a:ext cx="213705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C6A7B6-B0A1-3E3F-A23C-AC8E1F7BB312}"/>
              </a:ext>
            </a:extLst>
          </p:cNvPr>
          <p:cNvGrpSpPr/>
          <p:nvPr/>
        </p:nvGrpSpPr>
        <p:grpSpPr>
          <a:xfrm>
            <a:off x="1576287" y="5826321"/>
            <a:ext cx="797853" cy="946459"/>
            <a:chOff x="5653546" y="1040235"/>
            <a:chExt cx="797853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C9BEDF3-1BCA-96F4-6E77-1151CEA6C6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349B609-2C86-364B-2B47-A5E5405518C6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DD9529C-8CB2-C1DF-D8E1-68E8B878EC4D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 flipH="1">
            <a:off x="2964191" y="5401656"/>
            <a:ext cx="187083" cy="424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F61EF97-39C0-6506-308B-5A067E059031}"/>
              </a:ext>
            </a:extLst>
          </p:cNvPr>
          <p:cNvGrpSpPr/>
          <p:nvPr/>
        </p:nvGrpSpPr>
        <p:grpSpPr>
          <a:xfrm>
            <a:off x="2565265" y="5826321"/>
            <a:ext cx="797852" cy="946459"/>
            <a:chOff x="5639465" y="1040235"/>
            <a:chExt cx="797852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05600D0-9A93-0E5F-62DE-B9C126942FB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012BF2B-93EE-D76A-7FA6-489F587E609F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93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374140" y="2880393"/>
            <a:ext cx="1145983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9003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575713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1975214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1504426" y="4245721"/>
            <a:ext cx="599649" cy="3152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092519" y="4560951"/>
            <a:ext cx="810833" cy="930118"/>
            <a:chOff x="5653546" y="1056576"/>
            <a:chExt cx="810833" cy="93011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66527" y="1056576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658285" y="4245721"/>
            <a:ext cx="777136" cy="324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3036494" y="4569977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 flipH="1">
            <a:off x="4359212" y="4245721"/>
            <a:ext cx="331281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960286" y="458116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stCxn id="7" idx="5"/>
            <a:endCxn id="45" idx="0"/>
          </p:cNvCxnSpPr>
          <p:nvPr/>
        </p:nvCxnSpPr>
        <p:spPr>
          <a:xfrm>
            <a:off x="5244703" y="4245721"/>
            <a:ext cx="279654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5125430" y="458116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stCxn id="28" idx="3"/>
            <a:endCxn id="49" idx="0"/>
          </p:cNvCxnSpPr>
          <p:nvPr/>
        </p:nvCxnSpPr>
        <p:spPr>
          <a:xfrm flipH="1">
            <a:off x="6588166" y="4245721"/>
            <a:ext cx="37384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58302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7EA0884-2F24-29E7-5C32-BFA96ED5FA42}"/>
              </a:ext>
            </a:extLst>
          </p:cNvPr>
          <p:cNvCxnSpPr>
            <a:cxnSpLocks/>
            <a:stCxn id="28" idx="5"/>
            <a:endCxn id="53" idx="0"/>
          </p:cNvCxnSpPr>
          <p:nvPr/>
        </p:nvCxnSpPr>
        <p:spPr>
          <a:xfrm>
            <a:off x="7516220" y="4245721"/>
            <a:ext cx="30585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843C8-E46E-4A2B-A497-F8E70133D37D}"/>
              </a:ext>
            </a:extLst>
          </p:cNvPr>
          <p:cNvGrpSpPr/>
          <p:nvPr/>
        </p:nvGrpSpPr>
        <p:grpSpPr>
          <a:xfrm>
            <a:off x="7423147" y="4583020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CEB8CB-F4DA-AA2B-6871-61702B9061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44C3A4E-383F-F5BA-795C-27D7AB271BE4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CFBDAD-7B8E-FBCF-EF33-C2771BB77CD9}"/>
              </a:ext>
            </a:extLst>
          </p:cNvPr>
          <p:cNvCxnSpPr>
            <a:cxnSpLocks/>
            <a:stCxn id="20" idx="3"/>
            <a:endCxn id="57" idx="0"/>
          </p:cNvCxnSpPr>
          <p:nvPr/>
        </p:nvCxnSpPr>
        <p:spPr>
          <a:xfrm flipH="1">
            <a:off x="9057965" y="4245721"/>
            <a:ext cx="354126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61BC8-8185-3E4D-DC09-08964FC2CACC}"/>
              </a:ext>
            </a:extLst>
          </p:cNvPr>
          <p:cNvGrpSpPr/>
          <p:nvPr/>
        </p:nvGrpSpPr>
        <p:grpSpPr>
          <a:xfrm>
            <a:off x="8659039" y="4583020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0CE7D7-C2DF-F325-7B4E-DC50BBA3AB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71BA15-2982-9937-8104-ED71BF3BE57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931F38-9B04-4D69-EF6C-381B16506DF7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9966301" y="4245721"/>
            <a:ext cx="256809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BD1325-027C-A21E-B652-AEAD6B1B3261}"/>
              </a:ext>
            </a:extLst>
          </p:cNvPr>
          <p:cNvGrpSpPr/>
          <p:nvPr/>
        </p:nvGrpSpPr>
        <p:grpSpPr>
          <a:xfrm>
            <a:off x="9824183" y="4583020"/>
            <a:ext cx="797853" cy="946459"/>
            <a:chOff x="5653546" y="1040235"/>
            <a:chExt cx="797853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7EA0B-4E3A-748B-7D2F-AEB8F3D7F6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E8A20-AB52-3A41-6D02-F6C527C4FC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4BE9F1-185B-18BD-7201-6526D7BFD719}"/>
              </a:ext>
            </a:extLst>
          </p:cNvPr>
          <p:cNvCxnSpPr>
            <a:cxnSpLocks/>
            <a:stCxn id="32" idx="3"/>
            <a:endCxn id="66" idx="0"/>
          </p:cNvCxnSpPr>
          <p:nvPr/>
        </p:nvCxnSpPr>
        <p:spPr>
          <a:xfrm flipH="1">
            <a:off x="963657" y="5376289"/>
            <a:ext cx="243642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F1BD87-9406-AF94-98A9-6B54EB9CD897}"/>
              </a:ext>
            </a:extLst>
          </p:cNvPr>
          <p:cNvGrpSpPr/>
          <p:nvPr/>
        </p:nvGrpSpPr>
        <p:grpSpPr>
          <a:xfrm>
            <a:off x="564731" y="5826321"/>
            <a:ext cx="797852" cy="946459"/>
            <a:chOff x="5639465" y="1040235"/>
            <a:chExt cx="797852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0D65C22-F423-156B-92B7-2A0A440672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BEC7189-00ED-05BA-17EE-E4C855E6A83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8FEB4A-F086-D810-F0DC-257049F3637B}"/>
              </a:ext>
            </a:extLst>
          </p:cNvPr>
          <p:cNvCxnSpPr>
            <a:cxnSpLocks/>
            <a:stCxn id="32" idx="5"/>
            <a:endCxn id="70" idx="0"/>
          </p:cNvCxnSpPr>
          <p:nvPr/>
        </p:nvCxnSpPr>
        <p:spPr>
          <a:xfrm>
            <a:off x="1761509" y="5376289"/>
            <a:ext cx="213705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C6A7B6-B0A1-3E3F-A23C-AC8E1F7BB312}"/>
              </a:ext>
            </a:extLst>
          </p:cNvPr>
          <p:cNvGrpSpPr/>
          <p:nvPr/>
        </p:nvGrpSpPr>
        <p:grpSpPr>
          <a:xfrm>
            <a:off x="1576287" y="5826321"/>
            <a:ext cx="797853" cy="946459"/>
            <a:chOff x="5653546" y="1040235"/>
            <a:chExt cx="797853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C9BEDF3-1BCA-96F4-6E77-1151CEA6C6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349B609-2C86-364B-2B47-A5E5405518C6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79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374140" y="2880393"/>
            <a:ext cx="1145983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9003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575713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1975214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1504426" y="4245721"/>
            <a:ext cx="599649" cy="3152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092519" y="4560951"/>
            <a:ext cx="810833" cy="930118"/>
            <a:chOff x="5653546" y="1056576"/>
            <a:chExt cx="810833" cy="93011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66527" y="1056576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658285" y="4245721"/>
            <a:ext cx="777136" cy="324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3036494" y="4569977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 flipH="1">
            <a:off x="4359212" y="4245721"/>
            <a:ext cx="331281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960286" y="458116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stCxn id="7" idx="5"/>
            <a:endCxn id="45" idx="0"/>
          </p:cNvCxnSpPr>
          <p:nvPr/>
        </p:nvCxnSpPr>
        <p:spPr>
          <a:xfrm>
            <a:off x="5244703" y="4245721"/>
            <a:ext cx="279654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5125430" y="458116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stCxn id="28" idx="3"/>
            <a:endCxn id="49" idx="0"/>
          </p:cNvCxnSpPr>
          <p:nvPr/>
        </p:nvCxnSpPr>
        <p:spPr>
          <a:xfrm flipH="1">
            <a:off x="6588166" y="4245721"/>
            <a:ext cx="37384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58302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7EA0884-2F24-29E7-5C32-BFA96ED5FA42}"/>
              </a:ext>
            </a:extLst>
          </p:cNvPr>
          <p:cNvCxnSpPr>
            <a:cxnSpLocks/>
            <a:stCxn id="28" idx="5"/>
            <a:endCxn id="53" idx="0"/>
          </p:cNvCxnSpPr>
          <p:nvPr/>
        </p:nvCxnSpPr>
        <p:spPr>
          <a:xfrm>
            <a:off x="7516220" y="4245721"/>
            <a:ext cx="30585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843C8-E46E-4A2B-A497-F8E70133D37D}"/>
              </a:ext>
            </a:extLst>
          </p:cNvPr>
          <p:cNvGrpSpPr/>
          <p:nvPr/>
        </p:nvGrpSpPr>
        <p:grpSpPr>
          <a:xfrm>
            <a:off x="7423147" y="4583020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CEB8CB-F4DA-AA2B-6871-61702B9061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44C3A4E-383F-F5BA-795C-27D7AB271BE4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CFBDAD-7B8E-FBCF-EF33-C2771BB77CD9}"/>
              </a:ext>
            </a:extLst>
          </p:cNvPr>
          <p:cNvCxnSpPr>
            <a:cxnSpLocks/>
            <a:stCxn id="20" idx="3"/>
            <a:endCxn id="57" idx="0"/>
          </p:cNvCxnSpPr>
          <p:nvPr/>
        </p:nvCxnSpPr>
        <p:spPr>
          <a:xfrm flipH="1">
            <a:off x="9057965" y="4245721"/>
            <a:ext cx="354126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61BC8-8185-3E4D-DC09-08964FC2CACC}"/>
              </a:ext>
            </a:extLst>
          </p:cNvPr>
          <p:cNvGrpSpPr/>
          <p:nvPr/>
        </p:nvGrpSpPr>
        <p:grpSpPr>
          <a:xfrm>
            <a:off x="8659039" y="4583020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0CE7D7-C2DF-F325-7B4E-DC50BBA3AB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71BA15-2982-9937-8104-ED71BF3BE57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931F38-9B04-4D69-EF6C-381B16506DF7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9966301" y="4245721"/>
            <a:ext cx="256809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BD1325-027C-A21E-B652-AEAD6B1B3261}"/>
              </a:ext>
            </a:extLst>
          </p:cNvPr>
          <p:cNvGrpSpPr/>
          <p:nvPr/>
        </p:nvGrpSpPr>
        <p:grpSpPr>
          <a:xfrm>
            <a:off x="9824183" y="4583020"/>
            <a:ext cx="797853" cy="946459"/>
            <a:chOff x="5653546" y="1040235"/>
            <a:chExt cx="797853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7EA0B-4E3A-748B-7D2F-AEB8F3D7F6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E8A20-AB52-3A41-6D02-F6C527C4FC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4BE9F1-185B-18BD-7201-6526D7BFD719}"/>
              </a:ext>
            </a:extLst>
          </p:cNvPr>
          <p:cNvCxnSpPr>
            <a:cxnSpLocks/>
            <a:stCxn id="32" idx="3"/>
            <a:endCxn id="66" idx="0"/>
          </p:cNvCxnSpPr>
          <p:nvPr/>
        </p:nvCxnSpPr>
        <p:spPr>
          <a:xfrm flipH="1">
            <a:off x="963657" y="5376289"/>
            <a:ext cx="243642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F1BD87-9406-AF94-98A9-6B54EB9CD897}"/>
              </a:ext>
            </a:extLst>
          </p:cNvPr>
          <p:cNvGrpSpPr/>
          <p:nvPr/>
        </p:nvGrpSpPr>
        <p:grpSpPr>
          <a:xfrm>
            <a:off x="564731" y="5826321"/>
            <a:ext cx="797852" cy="946459"/>
            <a:chOff x="5639465" y="1040235"/>
            <a:chExt cx="797852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0D65C22-F423-156B-92B7-2A0A440672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BEC7189-00ED-05BA-17EE-E4C855E6A83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8FEB4A-F086-D810-F0DC-257049F3637B}"/>
              </a:ext>
            </a:extLst>
          </p:cNvPr>
          <p:cNvCxnSpPr>
            <a:cxnSpLocks/>
            <a:stCxn id="32" idx="5"/>
            <a:endCxn id="70" idx="0"/>
          </p:cNvCxnSpPr>
          <p:nvPr/>
        </p:nvCxnSpPr>
        <p:spPr>
          <a:xfrm>
            <a:off x="1761509" y="5376289"/>
            <a:ext cx="213705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C6A7B6-B0A1-3E3F-A23C-AC8E1F7BB312}"/>
              </a:ext>
            </a:extLst>
          </p:cNvPr>
          <p:cNvGrpSpPr/>
          <p:nvPr/>
        </p:nvGrpSpPr>
        <p:grpSpPr>
          <a:xfrm>
            <a:off x="1576287" y="5826321"/>
            <a:ext cx="797853" cy="946459"/>
            <a:chOff x="5653546" y="1040235"/>
            <a:chExt cx="797853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C9BEDF3-1BCA-96F4-6E77-1151CEA6C6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349B609-2C86-364B-2B47-A5E5405518C6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7EA06EF-83D9-3AD2-AF2E-C2E025E10C3D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2914267" y="5376289"/>
            <a:ext cx="243642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367F46-EF63-6B2E-80F7-D085A0B99CDD}"/>
              </a:ext>
            </a:extLst>
          </p:cNvPr>
          <p:cNvGrpSpPr/>
          <p:nvPr/>
        </p:nvGrpSpPr>
        <p:grpSpPr>
          <a:xfrm>
            <a:off x="2515341" y="5826321"/>
            <a:ext cx="797852" cy="946459"/>
            <a:chOff x="5639465" y="1040235"/>
            <a:chExt cx="797852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F601850-6272-3DBE-AA01-17AAF2BA92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AA10E31F-1829-3BD7-B684-5CA314BFF92D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04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374140" y="2880393"/>
            <a:ext cx="1145983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9003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575713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1975214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1504426" y="4245721"/>
            <a:ext cx="599649" cy="3152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092519" y="4560951"/>
            <a:ext cx="810833" cy="930118"/>
            <a:chOff x="5653546" y="1056576"/>
            <a:chExt cx="810833" cy="93011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66527" y="1056576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658285" y="4245721"/>
            <a:ext cx="777136" cy="324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3036494" y="4569977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 flipH="1">
            <a:off x="4359212" y="4245721"/>
            <a:ext cx="331281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960286" y="458116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stCxn id="7" idx="5"/>
            <a:endCxn id="45" idx="0"/>
          </p:cNvCxnSpPr>
          <p:nvPr/>
        </p:nvCxnSpPr>
        <p:spPr>
          <a:xfrm>
            <a:off x="5244703" y="4245721"/>
            <a:ext cx="279654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5125430" y="458116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stCxn id="28" idx="3"/>
            <a:endCxn id="49" idx="0"/>
          </p:cNvCxnSpPr>
          <p:nvPr/>
        </p:nvCxnSpPr>
        <p:spPr>
          <a:xfrm flipH="1">
            <a:off x="6588166" y="4245721"/>
            <a:ext cx="37384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58302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7EA0884-2F24-29E7-5C32-BFA96ED5FA42}"/>
              </a:ext>
            </a:extLst>
          </p:cNvPr>
          <p:cNvCxnSpPr>
            <a:cxnSpLocks/>
            <a:stCxn id="28" idx="5"/>
            <a:endCxn id="53" idx="0"/>
          </p:cNvCxnSpPr>
          <p:nvPr/>
        </p:nvCxnSpPr>
        <p:spPr>
          <a:xfrm>
            <a:off x="7516220" y="4245721"/>
            <a:ext cx="30585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843C8-E46E-4A2B-A497-F8E70133D37D}"/>
              </a:ext>
            </a:extLst>
          </p:cNvPr>
          <p:cNvGrpSpPr/>
          <p:nvPr/>
        </p:nvGrpSpPr>
        <p:grpSpPr>
          <a:xfrm>
            <a:off x="7423147" y="4583020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CEB8CB-F4DA-AA2B-6871-61702B9061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44C3A4E-383F-F5BA-795C-27D7AB271BE4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CFBDAD-7B8E-FBCF-EF33-C2771BB77CD9}"/>
              </a:ext>
            </a:extLst>
          </p:cNvPr>
          <p:cNvCxnSpPr>
            <a:cxnSpLocks/>
            <a:stCxn id="20" idx="3"/>
            <a:endCxn id="57" idx="0"/>
          </p:cNvCxnSpPr>
          <p:nvPr/>
        </p:nvCxnSpPr>
        <p:spPr>
          <a:xfrm flipH="1">
            <a:off x="9057965" y="4245721"/>
            <a:ext cx="354126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61BC8-8185-3E4D-DC09-08964FC2CACC}"/>
              </a:ext>
            </a:extLst>
          </p:cNvPr>
          <p:cNvGrpSpPr/>
          <p:nvPr/>
        </p:nvGrpSpPr>
        <p:grpSpPr>
          <a:xfrm>
            <a:off x="8659039" y="4583020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0CE7D7-C2DF-F325-7B4E-DC50BBA3AB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71BA15-2982-9937-8104-ED71BF3BE57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931F38-9B04-4D69-EF6C-381B16506DF7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9966301" y="4245721"/>
            <a:ext cx="256809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BD1325-027C-A21E-B652-AEAD6B1B3261}"/>
              </a:ext>
            </a:extLst>
          </p:cNvPr>
          <p:cNvGrpSpPr/>
          <p:nvPr/>
        </p:nvGrpSpPr>
        <p:grpSpPr>
          <a:xfrm>
            <a:off x="9824183" y="4583020"/>
            <a:ext cx="797853" cy="946459"/>
            <a:chOff x="5653546" y="1040235"/>
            <a:chExt cx="797853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7EA0B-4E3A-748B-7D2F-AEB8F3D7F6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E8A20-AB52-3A41-6D02-F6C527C4FC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4BE9F1-185B-18BD-7201-6526D7BFD719}"/>
              </a:ext>
            </a:extLst>
          </p:cNvPr>
          <p:cNvCxnSpPr>
            <a:cxnSpLocks/>
            <a:stCxn id="32" idx="3"/>
            <a:endCxn id="66" idx="0"/>
          </p:cNvCxnSpPr>
          <p:nvPr/>
        </p:nvCxnSpPr>
        <p:spPr>
          <a:xfrm flipH="1">
            <a:off x="963657" y="5376289"/>
            <a:ext cx="243642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F1BD87-9406-AF94-98A9-6B54EB9CD897}"/>
              </a:ext>
            </a:extLst>
          </p:cNvPr>
          <p:cNvGrpSpPr/>
          <p:nvPr/>
        </p:nvGrpSpPr>
        <p:grpSpPr>
          <a:xfrm>
            <a:off x="564731" y="5826321"/>
            <a:ext cx="797852" cy="946459"/>
            <a:chOff x="5639465" y="1040235"/>
            <a:chExt cx="797852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0D65C22-F423-156B-92B7-2A0A440672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BEC7189-00ED-05BA-17EE-E4C855E6A83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58FEB4A-F086-D810-F0DC-257049F3637B}"/>
              </a:ext>
            </a:extLst>
          </p:cNvPr>
          <p:cNvCxnSpPr>
            <a:cxnSpLocks/>
            <a:stCxn id="32" idx="5"/>
            <a:endCxn id="70" idx="0"/>
          </p:cNvCxnSpPr>
          <p:nvPr/>
        </p:nvCxnSpPr>
        <p:spPr>
          <a:xfrm>
            <a:off x="1761509" y="5376289"/>
            <a:ext cx="213705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C6A7B6-B0A1-3E3F-A23C-AC8E1F7BB312}"/>
              </a:ext>
            </a:extLst>
          </p:cNvPr>
          <p:cNvGrpSpPr/>
          <p:nvPr/>
        </p:nvGrpSpPr>
        <p:grpSpPr>
          <a:xfrm>
            <a:off x="1576287" y="5826321"/>
            <a:ext cx="797853" cy="946459"/>
            <a:chOff x="5653546" y="1040235"/>
            <a:chExt cx="797853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C9BEDF3-1BCA-96F4-6E77-1151CEA6C68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349B609-2C86-364B-2B47-A5E5405518C6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8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790188" y="1536354"/>
            <a:ext cx="2028706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2177700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884051" cy="946459"/>
            <a:chOff x="5653546" y="1040235"/>
            <a:chExt cx="88405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6" y="1040235"/>
              <a:ext cx="884051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51877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391262" y="2048714"/>
            <a:ext cx="797852" cy="946459"/>
            <a:chOff x="5639465" y="1040235"/>
            <a:chExt cx="797852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089AFB-DCB5-305A-5532-150D55F6FFEA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 flipH="1">
            <a:off x="2374140" y="2880393"/>
            <a:ext cx="1145983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D43237-CF43-DCE3-48D3-7E269AC71A04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4074333" y="2880393"/>
            <a:ext cx="900307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50A8ED-90BB-C7F6-9F47-D3C6C9CC7149}"/>
              </a:ext>
            </a:extLst>
          </p:cNvPr>
          <p:cNvGrpSpPr/>
          <p:nvPr/>
        </p:nvGrpSpPr>
        <p:grpSpPr>
          <a:xfrm>
            <a:off x="4575713" y="3414042"/>
            <a:ext cx="797853" cy="946459"/>
            <a:chOff x="5653546" y="1040235"/>
            <a:chExt cx="797853" cy="9464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3B742C-AD77-4E77-2245-A0CA4AC5B9A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D80D6B-4C38-AF8D-E0BB-3C9F066502AA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A8B61C-C62B-146D-0FC2-573DDB9A55FC}"/>
              </a:ext>
            </a:extLst>
          </p:cNvPr>
          <p:cNvGrpSpPr/>
          <p:nvPr/>
        </p:nvGrpSpPr>
        <p:grpSpPr>
          <a:xfrm>
            <a:off x="1975214" y="3414042"/>
            <a:ext cx="797852" cy="946459"/>
            <a:chOff x="5639465" y="1040235"/>
            <a:chExt cx="797852" cy="9464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060ACB-6D43-F96E-2424-2CE5C2C0A5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EBED1E-1B4A-CEA8-4534-727F209CA8C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745BBE-C08F-B5E3-4F79-967CF52F32D6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7232075" y="2880393"/>
            <a:ext cx="1034582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BC58B-5611-4143-82B3-CEB4003EDE9D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8820867" y="2880393"/>
            <a:ext cx="875371" cy="533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9F346-C4E7-7E4C-1455-FF808BFE5878}"/>
              </a:ext>
            </a:extLst>
          </p:cNvPr>
          <p:cNvGrpSpPr/>
          <p:nvPr/>
        </p:nvGrpSpPr>
        <p:grpSpPr>
          <a:xfrm>
            <a:off x="9297311" y="3414042"/>
            <a:ext cx="797853" cy="946459"/>
            <a:chOff x="5653546" y="1040235"/>
            <a:chExt cx="797853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77688-5CD4-52AC-862C-C1364EF366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8A3ECA-2CDA-DC8C-5D23-93802441E7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C24FB1-EEF8-9DA0-23FE-25F3FE1E41DB}"/>
              </a:ext>
            </a:extLst>
          </p:cNvPr>
          <p:cNvGrpSpPr/>
          <p:nvPr/>
        </p:nvGrpSpPr>
        <p:grpSpPr>
          <a:xfrm>
            <a:off x="6833149" y="3414042"/>
            <a:ext cx="797852" cy="946459"/>
            <a:chOff x="5639465" y="1040235"/>
            <a:chExt cx="797852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6EC735-91F6-3510-07CD-52E63533996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6AEC92B-A1DC-18E2-E107-16C7ED551C30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420DEC-E86B-C52C-F841-1915D514F944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 flipH="1">
            <a:off x="1504426" y="4245721"/>
            <a:ext cx="599649" cy="3152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924DAE-4069-D7F5-042E-9C734AB2ADDF}"/>
              </a:ext>
            </a:extLst>
          </p:cNvPr>
          <p:cNvGrpSpPr/>
          <p:nvPr/>
        </p:nvGrpSpPr>
        <p:grpSpPr>
          <a:xfrm>
            <a:off x="1092519" y="4560951"/>
            <a:ext cx="810833" cy="930118"/>
            <a:chOff x="5653546" y="1056576"/>
            <a:chExt cx="810833" cy="93011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3F11C7-F44F-4DC4-C0DB-52E5F5CB430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CAD9893-584E-840D-DD31-364FC8B818DB}"/>
                </a:ext>
              </a:extLst>
            </p:cNvPr>
            <p:cNvSpPr/>
            <p:nvPr/>
          </p:nvSpPr>
          <p:spPr>
            <a:xfrm>
              <a:off x="5666527" y="1056576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9180B-C55F-9ED8-9A6A-A528A8A4E22A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658285" y="4245721"/>
            <a:ext cx="777136" cy="324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453B15-1D6F-ABC2-698E-026DBD602787}"/>
              </a:ext>
            </a:extLst>
          </p:cNvPr>
          <p:cNvGrpSpPr/>
          <p:nvPr/>
        </p:nvGrpSpPr>
        <p:grpSpPr>
          <a:xfrm>
            <a:off x="3036494" y="4569977"/>
            <a:ext cx="797853" cy="946459"/>
            <a:chOff x="5653546" y="1040235"/>
            <a:chExt cx="797853" cy="94645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EFA094D-483A-D3CC-78F7-D5A5F983E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98CB757-2485-BF47-B02F-206A61654EA9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E479F9-9A8A-C7F3-4B58-F1838542A760}"/>
              </a:ext>
            </a:extLst>
          </p:cNvPr>
          <p:cNvCxnSpPr>
            <a:cxnSpLocks/>
            <a:stCxn id="7" idx="3"/>
            <a:endCxn id="41" idx="0"/>
          </p:cNvCxnSpPr>
          <p:nvPr/>
        </p:nvCxnSpPr>
        <p:spPr>
          <a:xfrm flipH="1">
            <a:off x="4359212" y="4245721"/>
            <a:ext cx="331281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810582-BF97-F91C-14A7-6722837C73E3}"/>
              </a:ext>
            </a:extLst>
          </p:cNvPr>
          <p:cNvGrpSpPr/>
          <p:nvPr/>
        </p:nvGrpSpPr>
        <p:grpSpPr>
          <a:xfrm>
            <a:off x="3960286" y="4581164"/>
            <a:ext cx="797852" cy="946459"/>
            <a:chOff x="5639465" y="1040235"/>
            <a:chExt cx="797852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A51E861-E8B0-0434-7C3F-3AAE1F2131D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CD4BF82-E34E-B2DD-AF5F-7613F837A617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A666B8-CA03-737C-3091-7442DEFCE609}"/>
              </a:ext>
            </a:extLst>
          </p:cNvPr>
          <p:cNvCxnSpPr>
            <a:cxnSpLocks/>
            <a:stCxn id="7" idx="5"/>
            <a:endCxn id="45" idx="0"/>
          </p:cNvCxnSpPr>
          <p:nvPr/>
        </p:nvCxnSpPr>
        <p:spPr>
          <a:xfrm>
            <a:off x="5244703" y="4245721"/>
            <a:ext cx="279654" cy="33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8198D2-C896-22FE-8DB2-2F17EF87A0FD}"/>
              </a:ext>
            </a:extLst>
          </p:cNvPr>
          <p:cNvGrpSpPr/>
          <p:nvPr/>
        </p:nvGrpSpPr>
        <p:grpSpPr>
          <a:xfrm>
            <a:off x="5125430" y="4581164"/>
            <a:ext cx="797853" cy="946459"/>
            <a:chOff x="5653546" y="1040235"/>
            <a:chExt cx="797853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49EC8E-7A0D-7886-6A05-57CDA3902D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684EE3D-F3B7-49B8-73D3-8DE6F20D833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A5821E-B107-9C6A-4127-4B7F3E47B0B8}"/>
              </a:ext>
            </a:extLst>
          </p:cNvPr>
          <p:cNvCxnSpPr>
            <a:cxnSpLocks/>
            <a:stCxn id="28" idx="3"/>
            <a:endCxn id="49" idx="0"/>
          </p:cNvCxnSpPr>
          <p:nvPr/>
        </p:nvCxnSpPr>
        <p:spPr>
          <a:xfrm flipH="1">
            <a:off x="6588166" y="4245721"/>
            <a:ext cx="37384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B93B8F-88FA-78C5-6BB4-B5A0977099F4}"/>
              </a:ext>
            </a:extLst>
          </p:cNvPr>
          <p:cNvGrpSpPr/>
          <p:nvPr/>
        </p:nvGrpSpPr>
        <p:grpSpPr>
          <a:xfrm>
            <a:off x="6189240" y="4583020"/>
            <a:ext cx="797852" cy="946459"/>
            <a:chOff x="5639465" y="1040235"/>
            <a:chExt cx="797852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0AB44C-FFD0-3026-0679-ADE9C67F65C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D4B5D0-D375-8D07-B0EF-6BE9F22DBB08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7EA0884-2F24-29E7-5C32-BFA96ED5FA42}"/>
              </a:ext>
            </a:extLst>
          </p:cNvPr>
          <p:cNvCxnSpPr>
            <a:cxnSpLocks/>
            <a:stCxn id="28" idx="5"/>
            <a:endCxn id="53" idx="0"/>
          </p:cNvCxnSpPr>
          <p:nvPr/>
        </p:nvCxnSpPr>
        <p:spPr>
          <a:xfrm>
            <a:off x="7516220" y="4245721"/>
            <a:ext cx="305854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843C8-E46E-4A2B-A497-F8E70133D37D}"/>
              </a:ext>
            </a:extLst>
          </p:cNvPr>
          <p:cNvGrpSpPr/>
          <p:nvPr/>
        </p:nvGrpSpPr>
        <p:grpSpPr>
          <a:xfrm>
            <a:off x="7423147" y="4583020"/>
            <a:ext cx="797853" cy="946459"/>
            <a:chOff x="5653546" y="1040235"/>
            <a:chExt cx="797853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CEB8CB-F4DA-AA2B-6871-61702B9061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44C3A4E-383F-F5BA-795C-27D7AB271BE4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CFBDAD-7B8E-FBCF-EF33-C2771BB77CD9}"/>
              </a:ext>
            </a:extLst>
          </p:cNvPr>
          <p:cNvCxnSpPr>
            <a:cxnSpLocks/>
            <a:stCxn id="20" idx="3"/>
            <a:endCxn id="57" idx="0"/>
          </p:cNvCxnSpPr>
          <p:nvPr/>
        </p:nvCxnSpPr>
        <p:spPr>
          <a:xfrm flipH="1">
            <a:off x="9057965" y="4245721"/>
            <a:ext cx="354126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261BC8-8185-3E4D-DC09-08964FC2CACC}"/>
              </a:ext>
            </a:extLst>
          </p:cNvPr>
          <p:cNvGrpSpPr/>
          <p:nvPr/>
        </p:nvGrpSpPr>
        <p:grpSpPr>
          <a:xfrm>
            <a:off x="8659039" y="4583020"/>
            <a:ext cx="797852" cy="946459"/>
            <a:chOff x="5639465" y="1040235"/>
            <a:chExt cx="797852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0CE7D7-C2DF-F325-7B4E-DC50BBA3AB0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871BA15-2982-9937-8104-ED71BF3BE57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931F38-9B04-4D69-EF6C-381B16506DF7}"/>
              </a:ext>
            </a:extLst>
          </p:cNvPr>
          <p:cNvCxnSpPr>
            <a:cxnSpLocks/>
            <a:stCxn id="20" idx="5"/>
            <a:endCxn id="61" idx="0"/>
          </p:cNvCxnSpPr>
          <p:nvPr/>
        </p:nvCxnSpPr>
        <p:spPr>
          <a:xfrm>
            <a:off x="9966301" y="4245721"/>
            <a:ext cx="256809" cy="337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1BD1325-027C-A21E-B652-AEAD6B1B3261}"/>
              </a:ext>
            </a:extLst>
          </p:cNvPr>
          <p:cNvGrpSpPr/>
          <p:nvPr/>
        </p:nvGrpSpPr>
        <p:grpSpPr>
          <a:xfrm>
            <a:off x="9824183" y="4583020"/>
            <a:ext cx="797853" cy="946459"/>
            <a:chOff x="5653546" y="1040235"/>
            <a:chExt cx="797853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7EA0B-4E3A-748B-7D2F-AEB8F3D7F6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E8A20-AB52-3A41-6D02-F6C527C4FCED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4BE9F1-185B-18BD-7201-6526D7BFD719}"/>
              </a:ext>
            </a:extLst>
          </p:cNvPr>
          <p:cNvCxnSpPr>
            <a:cxnSpLocks/>
            <a:stCxn id="32" idx="3"/>
            <a:endCxn id="66" idx="0"/>
          </p:cNvCxnSpPr>
          <p:nvPr/>
        </p:nvCxnSpPr>
        <p:spPr>
          <a:xfrm flipH="1">
            <a:off x="963657" y="5376289"/>
            <a:ext cx="243642" cy="450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F1BD87-9406-AF94-98A9-6B54EB9CD897}"/>
              </a:ext>
            </a:extLst>
          </p:cNvPr>
          <p:cNvGrpSpPr/>
          <p:nvPr/>
        </p:nvGrpSpPr>
        <p:grpSpPr>
          <a:xfrm>
            <a:off x="564731" y="5826321"/>
            <a:ext cx="797852" cy="946459"/>
            <a:chOff x="5639465" y="1040235"/>
            <a:chExt cx="797852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0D65C22-F423-156B-92B7-2A0A440672C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BEC7189-00ED-05BA-17EE-E4C855E6A836}"/>
                </a:ext>
              </a:extLst>
            </p:cNvPr>
            <p:cNvSpPr/>
            <p:nvPr/>
          </p:nvSpPr>
          <p:spPr>
            <a:xfrm>
              <a:off x="5639465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827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11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924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0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10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823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9286434-09C3-458B-AAA4-E83D3BA54997}"/>
              </a:ext>
            </a:extLst>
          </p:cNvPr>
          <p:cNvSpPr/>
          <p:nvPr/>
        </p:nvSpPr>
        <p:spPr>
          <a:xfrm rot="13752262">
            <a:off x="7396710" y="2731936"/>
            <a:ext cx="1050501" cy="41411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C0D04A3-6A97-4C21-9B67-BB3AA3C9058D}"/>
              </a:ext>
            </a:extLst>
          </p:cNvPr>
          <p:cNvSpPr/>
          <p:nvPr/>
        </p:nvSpPr>
        <p:spPr>
          <a:xfrm>
            <a:off x="6146241" y="53530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D875E5-4CC0-438F-904E-C590E1A958CF}"/>
              </a:ext>
            </a:extLst>
          </p:cNvPr>
          <p:cNvSpPr/>
          <p:nvPr/>
        </p:nvSpPr>
        <p:spPr>
          <a:xfrm rot="15849004">
            <a:off x="6662374" y="1469233"/>
            <a:ext cx="1050501" cy="49659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FCDA11-9AD1-4FF0-A1D9-61C530D78025}"/>
              </a:ext>
            </a:extLst>
          </p:cNvPr>
          <p:cNvSpPr/>
          <p:nvPr/>
        </p:nvSpPr>
        <p:spPr>
          <a:xfrm>
            <a:off x="8623097" y="320340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B6471DA-90BF-4EF1-9930-35E8B24C9891}"/>
              </a:ext>
            </a:extLst>
          </p:cNvPr>
          <p:cNvSpPr/>
          <p:nvPr/>
        </p:nvSpPr>
        <p:spPr>
          <a:xfrm rot="16366419">
            <a:off x="5447886" y="-2519590"/>
            <a:ext cx="1050501" cy="66141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15AC0-19BA-4514-AAA5-527CB506B6B0}"/>
              </a:ext>
            </a:extLst>
          </p:cNvPr>
          <p:cNvSpPr/>
          <p:nvPr/>
        </p:nvSpPr>
        <p:spPr>
          <a:xfrm>
            <a:off x="8200571" y="39859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930C62-A7BE-4838-8B3D-F591F51DF1A8}"/>
              </a:ext>
            </a:extLst>
          </p:cNvPr>
          <p:cNvSpPr/>
          <p:nvPr/>
        </p:nvSpPr>
        <p:spPr>
          <a:xfrm rot="17541079">
            <a:off x="4140308" y="-867541"/>
            <a:ext cx="1050501" cy="42817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B33378-A42A-4BC1-AD01-81D6092930C7}"/>
              </a:ext>
            </a:extLst>
          </p:cNvPr>
          <p:cNvSpPr/>
          <p:nvPr/>
        </p:nvSpPr>
        <p:spPr>
          <a:xfrm>
            <a:off x="2626790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3F1B75A-BDBE-4606-A7F6-0D84535378C3}"/>
              </a:ext>
            </a:extLst>
          </p:cNvPr>
          <p:cNvSpPr/>
          <p:nvPr/>
        </p:nvSpPr>
        <p:spPr>
          <a:xfrm rot="15554151">
            <a:off x="3567163" y="-309039"/>
            <a:ext cx="1050501" cy="51560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3F4EB5-404A-4911-9C87-03CCA6B35F27}"/>
              </a:ext>
            </a:extLst>
          </p:cNvPr>
          <p:cNvSpPr/>
          <p:nvPr/>
        </p:nvSpPr>
        <p:spPr>
          <a:xfrm>
            <a:off x="1521390" y="213964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028E04-598A-465A-8B21-0F1385C84E63}"/>
              </a:ext>
            </a:extLst>
          </p:cNvPr>
          <p:cNvSpPr/>
          <p:nvPr/>
        </p:nvSpPr>
        <p:spPr>
          <a:xfrm rot="12169725">
            <a:off x="5182766" y="1270092"/>
            <a:ext cx="1050501" cy="334407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F780CF5-5D5B-43F5-8D76-A913581CCB32}"/>
              </a:ext>
            </a:extLst>
          </p:cNvPr>
          <p:cNvSpPr/>
          <p:nvPr/>
        </p:nvSpPr>
        <p:spPr>
          <a:xfrm>
            <a:off x="5645428" y="135037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084126-E2D4-4473-9D3E-4FA626B418B9}"/>
              </a:ext>
            </a:extLst>
          </p:cNvPr>
          <p:cNvSpPr/>
          <p:nvPr/>
        </p:nvSpPr>
        <p:spPr>
          <a:xfrm rot="15220276">
            <a:off x="3269614" y="2494880"/>
            <a:ext cx="1050501" cy="405833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FB83B7-ABCA-4BFB-8044-A1F4BC763EDC}"/>
              </a:ext>
            </a:extLst>
          </p:cNvPr>
          <p:cNvSpPr/>
          <p:nvPr/>
        </p:nvSpPr>
        <p:spPr>
          <a:xfrm>
            <a:off x="4699275" y="35627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804962" y="444128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52147" y="53327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6361" cy="2356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21263" y="1271504"/>
            <a:ext cx="404841" cy="2076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63392"/>
            <a:ext cx="2994656" cy="266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68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1706</Words>
  <Application>Microsoft Office PowerPoint</Application>
  <PresentationFormat>와이드스크린</PresentationFormat>
  <Paragraphs>744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141</cp:revision>
  <dcterms:created xsi:type="dcterms:W3CDTF">2022-08-09T12:12:25Z</dcterms:created>
  <dcterms:modified xsi:type="dcterms:W3CDTF">2022-09-19T23:06:11Z</dcterms:modified>
</cp:coreProperties>
</file>