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470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A9EB06F-F17C-4EF2-AB3D-46F9D7BDDA80}"/>
              </a:ext>
            </a:extLst>
          </p:cNvPr>
          <p:cNvSpPr/>
          <p:nvPr/>
        </p:nvSpPr>
        <p:spPr>
          <a:xfrm rot="16350766">
            <a:off x="5469872" y="-2531776"/>
            <a:ext cx="1050501" cy="66538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229B3EC-DCAE-41E2-B397-F8C0C81568F5}"/>
              </a:ext>
            </a:extLst>
          </p:cNvPr>
          <p:cNvSpPr/>
          <p:nvPr/>
        </p:nvSpPr>
        <p:spPr>
          <a:xfrm>
            <a:off x="8254599" y="3775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104EF71-367F-46CA-B31E-8696F377F1C4}"/>
              </a:ext>
            </a:extLst>
          </p:cNvPr>
          <p:cNvSpPr/>
          <p:nvPr/>
        </p:nvSpPr>
        <p:spPr>
          <a:xfrm rot="17529810">
            <a:off x="4154508" y="-875644"/>
            <a:ext cx="1050501" cy="428722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59F66B8-B9E4-478A-9806-40F4293DD626}"/>
              </a:ext>
            </a:extLst>
          </p:cNvPr>
          <p:cNvSpPr/>
          <p:nvPr/>
        </p:nvSpPr>
        <p:spPr>
          <a:xfrm>
            <a:off x="2653289" y="13400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C834C04-E7BF-4A3D-8D7A-DA81E883CBDB}"/>
              </a:ext>
            </a:extLst>
          </p:cNvPr>
          <p:cNvSpPr/>
          <p:nvPr/>
        </p:nvSpPr>
        <p:spPr>
          <a:xfrm rot="15093053">
            <a:off x="3250591" y="2426212"/>
            <a:ext cx="1050501" cy="41060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2C9F3BF-8EFE-4529-B7A2-26A408CE00E4}"/>
              </a:ext>
            </a:extLst>
          </p:cNvPr>
          <p:cNvSpPr/>
          <p:nvPr/>
        </p:nvSpPr>
        <p:spPr>
          <a:xfrm>
            <a:off x="1820893" y="442578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42AF947-B4B5-4A3B-A766-59F5C5D9DA25}"/>
              </a:ext>
            </a:extLst>
          </p:cNvPr>
          <p:cNvSpPr/>
          <p:nvPr/>
        </p:nvSpPr>
        <p:spPr>
          <a:xfrm rot="15612423">
            <a:off x="3542291" y="-370313"/>
            <a:ext cx="1050501" cy="52509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16E87B-8314-49D5-B061-F56AA5FF1162}"/>
              </a:ext>
            </a:extLst>
          </p:cNvPr>
          <p:cNvSpPr/>
          <p:nvPr/>
        </p:nvSpPr>
        <p:spPr>
          <a:xfrm rot="12252622">
            <a:off x="5144483" y="1290582"/>
            <a:ext cx="1050501" cy="343025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4BE604-D437-4E5B-B579-7F31D2BA8788}"/>
              </a:ext>
            </a:extLst>
          </p:cNvPr>
          <p:cNvSpPr/>
          <p:nvPr/>
        </p:nvSpPr>
        <p:spPr>
          <a:xfrm>
            <a:off x="5629244" y="13489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34CA61-5363-4EB3-8DC3-B9BADDD2A3E4}"/>
              </a:ext>
            </a:extLst>
          </p:cNvPr>
          <p:cNvSpPr/>
          <p:nvPr/>
        </p:nvSpPr>
        <p:spPr>
          <a:xfrm rot="15934335">
            <a:off x="6596204" y="1451445"/>
            <a:ext cx="1050501" cy="497882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7D4F0B0-735C-4D83-847B-54D58D03D587}"/>
              </a:ext>
            </a:extLst>
          </p:cNvPr>
          <p:cNvSpPr/>
          <p:nvPr/>
        </p:nvSpPr>
        <p:spPr>
          <a:xfrm>
            <a:off x="4688584" y="35622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2463FA-A025-4578-9A92-F6E6D8687BD6}"/>
              </a:ext>
            </a:extLst>
          </p:cNvPr>
          <p:cNvSpPr/>
          <p:nvPr/>
        </p:nvSpPr>
        <p:spPr>
          <a:xfrm rot="13693046">
            <a:off x="7426052" y="2699374"/>
            <a:ext cx="1050501" cy="42720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6105AD-C124-4A90-83A7-BB0DF7E96901}"/>
              </a:ext>
            </a:extLst>
          </p:cNvPr>
          <p:cNvSpPr/>
          <p:nvPr/>
        </p:nvSpPr>
        <p:spPr>
          <a:xfrm>
            <a:off x="8611367" y="321005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98003" y="52288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72217" cy="2252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67119" y="1261113"/>
            <a:ext cx="358985" cy="20867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53001"/>
            <a:ext cx="3040512" cy="2672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64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6F6B4DF-21F8-4D62-B2DA-7270E0A537A3}"/>
              </a:ext>
            </a:extLst>
          </p:cNvPr>
          <p:cNvSpPr/>
          <p:nvPr/>
        </p:nvSpPr>
        <p:spPr>
          <a:xfrm rot="15934335">
            <a:off x="4875640" y="4181344"/>
            <a:ext cx="1050501" cy="360394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8AFE61F-921B-44B3-920C-97EF408C98BB}"/>
              </a:ext>
            </a:extLst>
          </p:cNvPr>
          <p:cNvSpPr/>
          <p:nvPr/>
        </p:nvSpPr>
        <p:spPr>
          <a:xfrm>
            <a:off x="3626011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A9EB06F-F17C-4EF2-AB3D-46F9D7BDDA80}"/>
              </a:ext>
            </a:extLst>
          </p:cNvPr>
          <p:cNvSpPr/>
          <p:nvPr/>
        </p:nvSpPr>
        <p:spPr>
          <a:xfrm rot="16350766">
            <a:off x="5469872" y="-2531776"/>
            <a:ext cx="1050501" cy="66538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229B3EC-DCAE-41E2-B397-F8C0C81568F5}"/>
              </a:ext>
            </a:extLst>
          </p:cNvPr>
          <p:cNvSpPr/>
          <p:nvPr/>
        </p:nvSpPr>
        <p:spPr>
          <a:xfrm>
            <a:off x="8254599" y="3775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104EF71-367F-46CA-B31E-8696F377F1C4}"/>
              </a:ext>
            </a:extLst>
          </p:cNvPr>
          <p:cNvSpPr/>
          <p:nvPr/>
        </p:nvSpPr>
        <p:spPr>
          <a:xfrm rot="17529810">
            <a:off x="4154508" y="-875644"/>
            <a:ext cx="1050501" cy="428722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59F66B8-B9E4-478A-9806-40F4293DD626}"/>
              </a:ext>
            </a:extLst>
          </p:cNvPr>
          <p:cNvSpPr/>
          <p:nvPr/>
        </p:nvSpPr>
        <p:spPr>
          <a:xfrm>
            <a:off x="2653289" y="13400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C834C04-E7BF-4A3D-8D7A-DA81E883CBDB}"/>
              </a:ext>
            </a:extLst>
          </p:cNvPr>
          <p:cNvSpPr/>
          <p:nvPr/>
        </p:nvSpPr>
        <p:spPr>
          <a:xfrm rot="15093053">
            <a:off x="3250591" y="2426212"/>
            <a:ext cx="1050501" cy="41060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2C9F3BF-8EFE-4529-B7A2-26A408CE00E4}"/>
              </a:ext>
            </a:extLst>
          </p:cNvPr>
          <p:cNvSpPr/>
          <p:nvPr/>
        </p:nvSpPr>
        <p:spPr>
          <a:xfrm>
            <a:off x="1820893" y="442578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42AF947-B4B5-4A3B-A766-59F5C5D9DA25}"/>
              </a:ext>
            </a:extLst>
          </p:cNvPr>
          <p:cNvSpPr/>
          <p:nvPr/>
        </p:nvSpPr>
        <p:spPr>
          <a:xfrm rot="15612423">
            <a:off x="3542291" y="-370313"/>
            <a:ext cx="1050501" cy="52509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16E87B-8314-49D5-B061-F56AA5FF1162}"/>
              </a:ext>
            </a:extLst>
          </p:cNvPr>
          <p:cNvSpPr/>
          <p:nvPr/>
        </p:nvSpPr>
        <p:spPr>
          <a:xfrm rot="12252622">
            <a:off x="5144483" y="1290582"/>
            <a:ext cx="1050501" cy="343025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4BE604-D437-4E5B-B579-7F31D2BA8788}"/>
              </a:ext>
            </a:extLst>
          </p:cNvPr>
          <p:cNvSpPr/>
          <p:nvPr/>
        </p:nvSpPr>
        <p:spPr>
          <a:xfrm>
            <a:off x="5629244" y="13489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34CA61-5363-4EB3-8DC3-B9BADDD2A3E4}"/>
              </a:ext>
            </a:extLst>
          </p:cNvPr>
          <p:cNvSpPr/>
          <p:nvPr/>
        </p:nvSpPr>
        <p:spPr>
          <a:xfrm rot="15934335">
            <a:off x="6596204" y="1451445"/>
            <a:ext cx="1050501" cy="497882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7D4F0B0-735C-4D83-847B-54D58D03D587}"/>
              </a:ext>
            </a:extLst>
          </p:cNvPr>
          <p:cNvSpPr/>
          <p:nvPr/>
        </p:nvSpPr>
        <p:spPr>
          <a:xfrm>
            <a:off x="4688584" y="35622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2463FA-A025-4578-9A92-F6E6D8687BD6}"/>
              </a:ext>
            </a:extLst>
          </p:cNvPr>
          <p:cNvSpPr/>
          <p:nvPr/>
        </p:nvSpPr>
        <p:spPr>
          <a:xfrm rot="13693046">
            <a:off x="7426052" y="2699374"/>
            <a:ext cx="1050501" cy="42720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6105AD-C124-4A90-83A7-BB0DF7E96901}"/>
              </a:ext>
            </a:extLst>
          </p:cNvPr>
          <p:cNvSpPr/>
          <p:nvPr/>
        </p:nvSpPr>
        <p:spPr>
          <a:xfrm>
            <a:off x="8611367" y="321005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98003" y="52288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72217" cy="2252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67119" y="1261113"/>
            <a:ext cx="358985" cy="20867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53001"/>
            <a:ext cx="3040512" cy="2672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4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48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4DC799-D978-2F9D-B738-9C90B72EF0E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A628C3-A5B7-3156-62FF-B1318D234D37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C8FE3F-8A3B-8F4D-ABAA-BB3E226C7F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D18E446-22C0-764A-E4A5-2CFF81D67787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BFD874-0BA8-01AC-F6EF-CEB2092875B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941986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0117F-99E9-C5B9-09B7-71DBCD3C1F9C}"/>
              </a:ext>
            </a:extLst>
          </p:cNvPr>
          <p:cNvGrpSpPr/>
          <p:nvPr/>
        </p:nvGrpSpPr>
        <p:grpSpPr>
          <a:xfrm>
            <a:off x="2543060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4A6BDF-4494-F2B3-9F0B-6166180510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3798016-B22B-CE7E-F49D-F6CD870837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23ACA-20FC-D2E2-BE46-7164AAFA9CAE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4074333" y="2880393"/>
            <a:ext cx="54500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0A13F-CF05-A2DA-F2A7-686E6A7BAC4B}"/>
              </a:ext>
            </a:extLst>
          </p:cNvPr>
          <p:cNvGrpSpPr/>
          <p:nvPr/>
        </p:nvGrpSpPr>
        <p:grpSpPr>
          <a:xfrm>
            <a:off x="4220414" y="3414042"/>
            <a:ext cx="797852" cy="946459"/>
            <a:chOff x="5639465" y="1040235"/>
            <a:chExt cx="797852" cy="946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E802CB-A808-AD38-B1CE-4A9C710EE9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0955A8D-7E1D-5C03-0276-1C57D4031904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03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4DC799-D978-2F9D-B738-9C90B72EF0E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A628C3-A5B7-3156-62FF-B1318D234D37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C8FE3F-8A3B-8F4D-ABAA-BB3E226C7F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D18E446-22C0-764A-E4A5-2CFF81D67787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BFD874-0BA8-01AC-F6EF-CEB2092875B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941986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0117F-99E9-C5B9-09B7-71DBCD3C1F9C}"/>
              </a:ext>
            </a:extLst>
          </p:cNvPr>
          <p:cNvGrpSpPr/>
          <p:nvPr/>
        </p:nvGrpSpPr>
        <p:grpSpPr>
          <a:xfrm>
            <a:off x="2543060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4A6BDF-4494-F2B3-9F0B-6166180510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3798016-B22B-CE7E-F49D-F6CD870837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23ACA-20FC-D2E2-BE46-7164AAFA9CAE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4074333" y="2880393"/>
            <a:ext cx="54500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0A13F-CF05-A2DA-F2A7-686E6A7BAC4B}"/>
              </a:ext>
            </a:extLst>
          </p:cNvPr>
          <p:cNvGrpSpPr/>
          <p:nvPr/>
        </p:nvGrpSpPr>
        <p:grpSpPr>
          <a:xfrm>
            <a:off x="4220414" y="3414042"/>
            <a:ext cx="797852" cy="946459"/>
            <a:chOff x="5639465" y="1040235"/>
            <a:chExt cx="797852" cy="946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E802CB-A808-AD38-B1CE-4A9C710EE9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0955A8D-7E1D-5C03-0276-1C57D4031904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EDF668-1734-3793-0050-9A26CE9CD3F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681937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48DC71-21E4-AD5C-B2CF-A22495B1F5D2}"/>
              </a:ext>
            </a:extLst>
          </p:cNvPr>
          <p:cNvGrpSpPr/>
          <p:nvPr/>
        </p:nvGrpSpPr>
        <p:grpSpPr>
          <a:xfrm>
            <a:off x="7283011" y="3414042"/>
            <a:ext cx="797852" cy="946459"/>
            <a:chOff x="5639465" y="1040235"/>
            <a:chExt cx="797852" cy="94645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9E11F2D-C9B2-6AFB-D97C-1F29C85A935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010110-20FA-8AA6-6CDE-5AA9DD64F85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C16A2E5-BA1A-295C-109B-579FB50EF54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814284" y="2880393"/>
            <a:ext cx="54500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B2AD46E-FD9E-597D-9D29-F4DEB2130FA1}"/>
              </a:ext>
            </a:extLst>
          </p:cNvPr>
          <p:cNvGrpSpPr/>
          <p:nvPr/>
        </p:nvGrpSpPr>
        <p:grpSpPr>
          <a:xfrm>
            <a:off x="8960365" y="3414042"/>
            <a:ext cx="797852" cy="946459"/>
            <a:chOff x="5639465" y="1040235"/>
            <a:chExt cx="797852" cy="94645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66A52CC-47A4-269F-30FF-392FD1775D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673A934-F43F-0902-AD30-2971D6689957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7DA492C-D634-2013-7BEB-2002AF92F241}"/>
              </a:ext>
            </a:extLst>
          </p:cNvPr>
          <p:cNvCxnSpPr>
            <a:cxnSpLocks/>
            <a:stCxn id="10" idx="3"/>
            <a:endCxn id="31" idx="0"/>
          </p:cNvCxnSpPr>
          <p:nvPr/>
        </p:nvCxnSpPr>
        <p:spPr>
          <a:xfrm flipH="1">
            <a:off x="2144715" y="4245721"/>
            <a:ext cx="52720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9EBF15D-9EBB-7F33-2EFF-23962ED4384C}"/>
              </a:ext>
            </a:extLst>
          </p:cNvPr>
          <p:cNvGrpSpPr/>
          <p:nvPr/>
        </p:nvGrpSpPr>
        <p:grpSpPr>
          <a:xfrm>
            <a:off x="1745789" y="4790014"/>
            <a:ext cx="797852" cy="946459"/>
            <a:chOff x="5639465" y="1040235"/>
            <a:chExt cx="797852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234E2BF-C1B3-1540-ADA5-00F1B9C1C8D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A6F3F7F-60DF-F6BE-9416-2AEBBD94DBD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60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4DC799-D978-2F9D-B738-9C90B72EF0E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A628C3-A5B7-3156-62FF-B1318D234D37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C8FE3F-8A3B-8F4D-ABAA-BB3E226C7F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D18E446-22C0-764A-E4A5-2CFF81D67787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BFD874-0BA8-01AC-F6EF-CEB2092875B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941986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0117F-99E9-C5B9-09B7-71DBCD3C1F9C}"/>
              </a:ext>
            </a:extLst>
          </p:cNvPr>
          <p:cNvGrpSpPr/>
          <p:nvPr/>
        </p:nvGrpSpPr>
        <p:grpSpPr>
          <a:xfrm>
            <a:off x="2543060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4A6BDF-4494-F2B3-9F0B-6166180510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3798016-B22B-CE7E-F49D-F6CD870837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23ACA-20FC-D2E2-BE46-7164AAFA9CAE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4074333" y="2880393"/>
            <a:ext cx="54500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0A13F-CF05-A2DA-F2A7-686E6A7BAC4B}"/>
              </a:ext>
            </a:extLst>
          </p:cNvPr>
          <p:cNvGrpSpPr/>
          <p:nvPr/>
        </p:nvGrpSpPr>
        <p:grpSpPr>
          <a:xfrm>
            <a:off x="4220414" y="3414042"/>
            <a:ext cx="797852" cy="946459"/>
            <a:chOff x="5639465" y="1040235"/>
            <a:chExt cx="797852" cy="946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E802CB-A808-AD38-B1CE-4A9C710EE9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0955A8D-7E1D-5C03-0276-1C57D4031904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EDF668-1734-3793-0050-9A26CE9CD3F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681937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48DC71-21E4-AD5C-B2CF-A22495B1F5D2}"/>
              </a:ext>
            </a:extLst>
          </p:cNvPr>
          <p:cNvGrpSpPr/>
          <p:nvPr/>
        </p:nvGrpSpPr>
        <p:grpSpPr>
          <a:xfrm>
            <a:off x="7283011" y="3414042"/>
            <a:ext cx="797852" cy="946459"/>
            <a:chOff x="5639465" y="1040235"/>
            <a:chExt cx="797852" cy="94645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9E11F2D-C9B2-6AFB-D97C-1F29C85A935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010110-20FA-8AA6-6CDE-5AA9DD64F85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C16A2E5-BA1A-295C-109B-579FB50EF54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814284" y="2880393"/>
            <a:ext cx="54500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B2AD46E-FD9E-597D-9D29-F4DEB2130FA1}"/>
              </a:ext>
            </a:extLst>
          </p:cNvPr>
          <p:cNvGrpSpPr/>
          <p:nvPr/>
        </p:nvGrpSpPr>
        <p:grpSpPr>
          <a:xfrm>
            <a:off x="8960365" y="3414042"/>
            <a:ext cx="797852" cy="946459"/>
            <a:chOff x="5639465" y="1040235"/>
            <a:chExt cx="797852" cy="94645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66A52CC-47A4-269F-30FF-392FD1775D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673A934-F43F-0902-AD30-2971D6689957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624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4DC799-D978-2F9D-B738-9C90B72EF0E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A628C3-A5B7-3156-62FF-B1318D234D37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C8FE3F-8A3B-8F4D-ABAA-BB3E226C7F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D18E446-22C0-764A-E4A5-2CFF81D67787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BFD874-0BA8-01AC-F6EF-CEB2092875B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941986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0117F-99E9-C5B9-09B7-71DBCD3C1F9C}"/>
              </a:ext>
            </a:extLst>
          </p:cNvPr>
          <p:cNvGrpSpPr/>
          <p:nvPr/>
        </p:nvGrpSpPr>
        <p:grpSpPr>
          <a:xfrm>
            <a:off x="2543060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4A6BDF-4494-F2B3-9F0B-6166180510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3798016-B22B-CE7E-F49D-F6CD870837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23ACA-20FC-D2E2-BE46-7164AAFA9CAE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4074333" y="2880393"/>
            <a:ext cx="54500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0A13F-CF05-A2DA-F2A7-686E6A7BAC4B}"/>
              </a:ext>
            </a:extLst>
          </p:cNvPr>
          <p:cNvGrpSpPr/>
          <p:nvPr/>
        </p:nvGrpSpPr>
        <p:grpSpPr>
          <a:xfrm>
            <a:off x="4220414" y="3414042"/>
            <a:ext cx="797852" cy="946459"/>
            <a:chOff x="5639465" y="1040235"/>
            <a:chExt cx="797852" cy="946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E802CB-A808-AD38-B1CE-4A9C710EE9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0955A8D-7E1D-5C03-0276-1C57D4031904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EDF668-1734-3793-0050-9A26CE9CD3F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681937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48DC71-21E4-AD5C-B2CF-A22495B1F5D2}"/>
              </a:ext>
            </a:extLst>
          </p:cNvPr>
          <p:cNvGrpSpPr/>
          <p:nvPr/>
        </p:nvGrpSpPr>
        <p:grpSpPr>
          <a:xfrm>
            <a:off x="7283011" y="3414042"/>
            <a:ext cx="797852" cy="946459"/>
            <a:chOff x="5639465" y="1040235"/>
            <a:chExt cx="797852" cy="94645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9E11F2D-C9B2-6AFB-D97C-1F29C85A935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010110-20FA-8AA6-6CDE-5AA9DD64F85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41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4DC799-D978-2F9D-B738-9C90B72EF0E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A628C3-A5B7-3156-62FF-B1318D234D37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C8FE3F-8A3B-8F4D-ABAA-BB3E226C7F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D18E446-22C0-764A-E4A5-2CFF81D67787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BFD874-0BA8-01AC-F6EF-CEB2092875B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941986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0117F-99E9-C5B9-09B7-71DBCD3C1F9C}"/>
              </a:ext>
            </a:extLst>
          </p:cNvPr>
          <p:cNvGrpSpPr/>
          <p:nvPr/>
        </p:nvGrpSpPr>
        <p:grpSpPr>
          <a:xfrm>
            <a:off x="2543060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4A6BDF-4494-F2B3-9F0B-6166180510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3798016-B22B-CE7E-F49D-F6CD870837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23ACA-20FC-D2E2-BE46-7164AAFA9CAE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4074333" y="2880393"/>
            <a:ext cx="88375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0A13F-CF05-A2DA-F2A7-686E6A7BAC4B}"/>
              </a:ext>
            </a:extLst>
          </p:cNvPr>
          <p:cNvGrpSpPr/>
          <p:nvPr/>
        </p:nvGrpSpPr>
        <p:grpSpPr>
          <a:xfrm>
            <a:off x="4559164" y="3414042"/>
            <a:ext cx="797852" cy="946459"/>
            <a:chOff x="5639465" y="1040235"/>
            <a:chExt cx="797852" cy="946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E802CB-A808-AD38-B1CE-4A9C710EE9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0955A8D-7E1D-5C03-0276-1C57D4031904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EDF668-1734-3793-0050-9A26CE9CD3F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681937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48DC71-21E4-AD5C-B2CF-A22495B1F5D2}"/>
              </a:ext>
            </a:extLst>
          </p:cNvPr>
          <p:cNvGrpSpPr/>
          <p:nvPr/>
        </p:nvGrpSpPr>
        <p:grpSpPr>
          <a:xfrm>
            <a:off x="7283011" y="3414042"/>
            <a:ext cx="797852" cy="946459"/>
            <a:chOff x="5639465" y="1040235"/>
            <a:chExt cx="797852" cy="94645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9E11F2D-C9B2-6AFB-D97C-1F29C85A935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010110-20FA-8AA6-6CDE-5AA9DD64F85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0F203E-E45B-6BD0-716E-D6D93D9C208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851091" y="2880393"/>
            <a:ext cx="54500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1FF07-A72D-37D7-BE0E-586F02487F2C}"/>
              </a:ext>
            </a:extLst>
          </p:cNvPr>
          <p:cNvGrpSpPr/>
          <p:nvPr/>
        </p:nvGrpSpPr>
        <p:grpSpPr>
          <a:xfrm>
            <a:off x="8997172" y="3414042"/>
            <a:ext cx="797852" cy="946459"/>
            <a:chOff x="5639465" y="1040235"/>
            <a:chExt cx="797852" cy="94645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76388C5-1EED-5C33-D16C-4AECAADCE1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175CB2F-6B6A-180C-3F67-98B7FACD34F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28C8B4-BC11-19AD-F4F6-37B983AC1F1D}"/>
              </a:ext>
            </a:extLst>
          </p:cNvPr>
          <p:cNvCxnSpPr>
            <a:cxnSpLocks/>
            <a:stCxn id="10" idx="3"/>
            <a:endCxn id="31" idx="0"/>
          </p:cNvCxnSpPr>
          <p:nvPr/>
        </p:nvCxnSpPr>
        <p:spPr>
          <a:xfrm flipH="1">
            <a:off x="2348177" y="4245721"/>
            <a:ext cx="32374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E73CE1-EDB6-FCDB-DDFF-9819BE8282E2}"/>
              </a:ext>
            </a:extLst>
          </p:cNvPr>
          <p:cNvGrpSpPr/>
          <p:nvPr/>
        </p:nvGrpSpPr>
        <p:grpSpPr>
          <a:xfrm>
            <a:off x="1949251" y="4779370"/>
            <a:ext cx="797852" cy="946459"/>
            <a:chOff x="5639465" y="1040235"/>
            <a:chExt cx="797852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4C4568-35BA-A432-F324-A144CED5C0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20BD74-84D8-9AAF-6C0D-B934E79366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9F0AB7C-C05D-28CB-BCAB-084AE7A19349}"/>
              </a:ext>
            </a:extLst>
          </p:cNvPr>
          <p:cNvCxnSpPr>
            <a:cxnSpLocks/>
            <a:stCxn id="10" idx="5"/>
            <a:endCxn id="36" idx="0"/>
          </p:cNvCxnSpPr>
          <p:nvPr/>
        </p:nvCxnSpPr>
        <p:spPr>
          <a:xfrm>
            <a:off x="3226131" y="4245721"/>
            <a:ext cx="22707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6FA3727-3761-0F7A-3938-424E48A08B62}"/>
              </a:ext>
            </a:extLst>
          </p:cNvPr>
          <p:cNvGrpSpPr/>
          <p:nvPr/>
        </p:nvGrpSpPr>
        <p:grpSpPr>
          <a:xfrm>
            <a:off x="3054282" y="4779370"/>
            <a:ext cx="797852" cy="946459"/>
            <a:chOff x="5639465" y="1040235"/>
            <a:chExt cx="797852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B87258C-2358-AFEB-E813-D515F28ECF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91C5376-B68B-7667-2790-413975F0FA3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D066E21-3DFF-96BA-5910-01275A6CD8D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83598" y="4245721"/>
            <a:ext cx="32374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58F7EA-E166-21F1-BB11-977ABE6279D7}"/>
              </a:ext>
            </a:extLst>
          </p:cNvPr>
          <p:cNvGrpSpPr/>
          <p:nvPr/>
        </p:nvGrpSpPr>
        <p:grpSpPr>
          <a:xfrm>
            <a:off x="3984672" y="4779370"/>
            <a:ext cx="797852" cy="946459"/>
            <a:chOff x="5639465" y="1040235"/>
            <a:chExt cx="797852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7A0C98A-CCC9-2AC9-EF95-3963BF34A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C2BCA6B-32BC-D67E-6B8B-3A4B4093E0FF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E8B51A3-C0CF-98EA-0E1D-63F569D2A1C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261552" y="4245721"/>
            <a:ext cx="22707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4007EF-A0A6-8B36-A3AB-37F9D1E8E696}"/>
              </a:ext>
            </a:extLst>
          </p:cNvPr>
          <p:cNvGrpSpPr/>
          <p:nvPr/>
        </p:nvGrpSpPr>
        <p:grpSpPr>
          <a:xfrm>
            <a:off x="5089703" y="4779370"/>
            <a:ext cx="797852" cy="946459"/>
            <a:chOff x="5639465" y="1040235"/>
            <a:chExt cx="797852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1000F55-310B-B0D9-2F3A-E78942797CC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8BBE393-0130-C29D-E3CF-709A4F425C7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8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4DC799-D978-2F9D-B738-9C90B72EF0E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A628C3-A5B7-3156-62FF-B1318D234D37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C8FE3F-8A3B-8F4D-ABAA-BB3E226C7F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D18E446-22C0-764A-E4A5-2CFF81D67787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BFD874-0BA8-01AC-F6EF-CEB2092875B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941986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0117F-99E9-C5B9-09B7-71DBCD3C1F9C}"/>
              </a:ext>
            </a:extLst>
          </p:cNvPr>
          <p:cNvGrpSpPr/>
          <p:nvPr/>
        </p:nvGrpSpPr>
        <p:grpSpPr>
          <a:xfrm>
            <a:off x="2543060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4A6BDF-4494-F2B3-9F0B-6166180510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3798016-B22B-CE7E-F49D-F6CD870837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23ACA-20FC-D2E2-BE46-7164AAFA9CAE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4074333" y="2880393"/>
            <a:ext cx="88375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0A13F-CF05-A2DA-F2A7-686E6A7BAC4B}"/>
              </a:ext>
            </a:extLst>
          </p:cNvPr>
          <p:cNvGrpSpPr/>
          <p:nvPr/>
        </p:nvGrpSpPr>
        <p:grpSpPr>
          <a:xfrm>
            <a:off x="4559164" y="3414042"/>
            <a:ext cx="797852" cy="946459"/>
            <a:chOff x="5639465" y="1040235"/>
            <a:chExt cx="797852" cy="946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E802CB-A808-AD38-B1CE-4A9C710EE9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0955A8D-7E1D-5C03-0276-1C57D4031904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EDF668-1734-3793-0050-9A26CE9CD3F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681937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48DC71-21E4-AD5C-B2CF-A22495B1F5D2}"/>
              </a:ext>
            </a:extLst>
          </p:cNvPr>
          <p:cNvGrpSpPr/>
          <p:nvPr/>
        </p:nvGrpSpPr>
        <p:grpSpPr>
          <a:xfrm>
            <a:off x="7283011" y="3414042"/>
            <a:ext cx="797852" cy="946459"/>
            <a:chOff x="5639465" y="1040235"/>
            <a:chExt cx="797852" cy="94645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9E11F2D-C9B2-6AFB-D97C-1F29C85A935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010110-20FA-8AA6-6CDE-5AA9DD64F85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0F203E-E45B-6BD0-716E-D6D93D9C2083}"/>
              </a:ext>
            </a:extLst>
          </p:cNvPr>
          <p:cNvCxnSpPr>
            <a:cxnSpLocks/>
            <a:stCxn id="6" idx="5"/>
            <a:endCxn id="26" idx="0"/>
          </p:cNvCxnSpPr>
          <p:nvPr/>
        </p:nvCxnSpPr>
        <p:spPr>
          <a:xfrm>
            <a:off x="8820867" y="2880393"/>
            <a:ext cx="862796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1FF07-A72D-37D7-BE0E-586F02487F2C}"/>
              </a:ext>
            </a:extLst>
          </p:cNvPr>
          <p:cNvGrpSpPr/>
          <p:nvPr/>
        </p:nvGrpSpPr>
        <p:grpSpPr>
          <a:xfrm>
            <a:off x="9284737" y="3414042"/>
            <a:ext cx="797852" cy="946459"/>
            <a:chOff x="5639465" y="1040235"/>
            <a:chExt cx="797852" cy="94645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76388C5-1EED-5C33-D16C-4AECAADCE1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175CB2F-6B6A-180C-3F67-98B7FACD34F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28C8B4-BC11-19AD-F4F6-37B983AC1F1D}"/>
              </a:ext>
            </a:extLst>
          </p:cNvPr>
          <p:cNvCxnSpPr>
            <a:cxnSpLocks/>
            <a:stCxn id="10" idx="3"/>
            <a:endCxn id="31" idx="0"/>
          </p:cNvCxnSpPr>
          <p:nvPr/>
        </p:nvCxnSpPr>
        <p:spPr>
          <a:xfrm flipH="1">
            <a:off x="2348177" y="4245721"/>
            <a:ext cx="32374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E73CE1-EDB6-FCDB-DDFF-9819BE8282E2}"/>
              </a:ext>
            </a:extLst>
          </p:cNvPr>
          <p:cNvGrpSpPr/>
          <p:nvPr/>
        </p:nvGrpSpPr>
        <p:grpSpPr>
          <a:xfrm>
            <a:off x="1949251" y="4779370"/>
            <a:ext cx="797852" cy="946459"/>
            <a:chOff x="5639465" y="1040235"/>
            <a:chExt cx="797852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4C4568-35BA-A432-F324-A144CED5C0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20BD74-84D8-9AAF-6C0D-B934E79366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9F0AB7C-C05D-28CB-BCAB-084AE7A19349}"/>
              </a:ext>
            </a:extLst>
          </p:cNvPr>
          <p:cNvCxnSpPr>
            <a:cxnSpLocks/>
            <a:stCxn id="10" idx="5"/>
            <a:endCxn id="36" idx="0"/>
          </p:cNvCxnSpPr>
          <p:nvPr/>
        </p:nvCxnSpPr>
        <p:spPr>
          <a:xfrm>
            <a:off x="3226131" y="4245721"/>
            <a:ext cx="22707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6FA3727-3761-0F7A-3938-424E48A08B62}"/>
              </a:ext>
            </a:extLst>
          </p:cNvPr>
          <p:cNvGrpSpPr/>
          <p:nvPr/>
        </p:nvGrpSpPr>
        <p:grpSpPr>
          <a:xfrm>
            <a:off x="3054282" y="4779370"/>
            <a:ext cx="797852" cy="946459"/>
            <a:chOff x="5639465" y="1040235"/>
            <a:chExt cx="797852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B87258C-2358-AFEB-E813-D515F28ECF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91C5376-B68B-7667-2790-413975F0FA3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D066E21-3DFF-96BA-5910-01275A6CD8D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83598" y="4245721"/>
            <a:ext cx="32374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58F7EA-E166-21F1-BB11-977ABE6279D7}"/>
              </a:ext>
            </a:extLst>
          </p:cNvPr>
          <p:cNvGrpSpPr/>
          <p:nvPr/>
        </p:nvGrpSpPr>
        <p:grpSpPr>
          <a:xfrm>
            <a:off x="3984672" y="4779370"/>
            <a:ext cx="797852" cy="946459"/>
            <a:chOff x="5639465" y="1040235"/>
            <a:chExt cx="797852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7A0C98A-CCC9-2AC9-EF95-3963BF34A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C2BCA6B-32BC-D67E-6B8B-3A4B4093E0FF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E8B51A3-C0CF-98EA-0E1D-63F569D2A1C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261552" y="4245721"/>
            <a:ext cx="22707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4007EF-A0A6-8B36-A3AB-37F9D1E8E696}"/>
              </a:ext>
            </a:extLst>
          </p:cNvPr>
          <p:cNvGrpSpPr/>
          <p:nvPr/>
        </p:nvGrpSpPr>
        <p:grpSpPr>
          <a:xfrm>
            <a:off x="5089703" y="4779370"/>
            <a:ext cx="797852" cy="946459"/>
            <a:chOff x="5639465" y="1040235"/>
            <a:chExt cx="797852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1000F55-310B-B0D9-2F3A-E78942797CC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8BBE393-0130-C29D-E3CF-709A4F425C7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014C29-CEAE-8411-1BA8-F84F74EFF843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7046869" y="4245721"/>
            <a:ext cx="32374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CCB671-1ACF-0C7F-FD09-686C692A3B01}"/>
              </a:ext>
            </a:extLst>
          </p:cNvPr>
          <p:cNvGrpSpPr/>
          <p:nvPr/>
        </p:nvGrpSpPr>
        <p:grpSpPr>
          <a:xfrm>
            <a:off x="6647943" y="4779370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87D82B0-6296-BABF-D3EF-D0C3E1E0CD9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732C4C2-DDEE-B1E4-5193-C7F6A57B400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ACFFE6F-6FB4-97B2-5983-AC044C14B4A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924823" y="4245721"/>
            <a:ext cx="22707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5917B8-0BD9-DA4B-D5EA-0B6F279EA110}"/>
              </a:ext>
            </a:extLst>
          </p:cNvPr>
          <p:cNvGrpSpPr/>
          <p:nvPr/>
        </p:nvGrpSpPr>
        <p:grpSpPr>
          <a:xfrm>
            <a:off x="7752974" y="4779370"/>
            <a:ext cx="797852" cy="946459"/>
            <a:chOff x="5639465" y="1040235"/>
            <a:chExt cx="797852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EC50422-3FD1-BD19-8972-FEEF5BC9D31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C5C22A90-85ED-7CB9-6602-760A05B907AB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02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4DC799-D978-2F9D-B738-9C90B72EF0E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A628C3-A5B7-3156-62FF-B1318D234D37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C8FE3F-8A3B-8F4D-ABAA-BB3E226C7F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D18E446-22C0-764A-E4A5-2CFF81D67787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BFD874-0BA8-01AC-F6EF-CEB2092875B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941986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0117F-99E9-C5B9-09B7-71DBCD3C1F9C}"/>
              </a:ext>
            </a:extLst>
          </p:cNvPr>
          <p:cNvGrpSpPr/>
          <p:nvPr/>
        </p:nvGrpSpPr>
        <p:grpSpPr>
          <a:xfrm>
            <a:off x="2543060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4A6BDF-4494-F2B3-9F0B-6166180510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3798016-B22B-CE7E-F49D-F6CD870837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23ACA-20FC-D2E2-BE46-7164AAFA9CAE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4074333" y="2880393"/>
            <a:ext cx="88375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0A13F-CF05-A2DA-F2A7-686E6A7BAC4B}"/>
              </a:ext>
            </a:extLst>
          </p:cNvPr>
          <p:cNvGrpSpPr/>
          <p:nvPr/>
        </p:nvGrpSpPr>
        <p:grpSpPr>
          <a:xfrm>
            <a:off x="4559164" y="3414042"/>
            <a:ext cx="797852" cy="946459"/>
            <a:chOff x="5639465" y="1040235"/>
            <a:chExt cx="797852" cy="946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E802CB-A808-AD38-B1CE-4A9C710EE9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0955A8D-7E1D-5C03-0276-1C57D4031904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EDF668-1734-3793-0050-9A26CE9CD3F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681937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48DC71-21E4-AD5C-B2CF-A22495B1F5D2}"/>
              </a:ext>
            </a:extLst>
          </p:cNvPr>
          <p:cNvGrpSpPr/>
          <p:nvPr/>
        </p:nvGrpSpPr>
        <p:grpSpPr>
          <a:xfrm>
            <a:off x="7283011" y="3414042"/>
            <a:ext cx="797852" cy="946459"/>
            <a:chOff x="5639465" y="1040235"/>
            <a:chExt cx="797852" cy="94645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9E11F2D-C9B2-6AFB-D97C-1F29C85A935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010110-20FA-8AA6-6CDE-5AA9DD64F85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0F203E-E45B-6BD0-716E-D6D93D9C2083}"/>
              </a:ext>
            </a:extLst>
          </p:cNvPr>
          <p:cNvCxnSpPr>
            <a:cxnSpLocks/>
            <a:stCxn id="6" idx="5"/>
            <a:endCxn id="26" idx="0"/>
          </p:cNvCxnSpPr>
          <p:nvPr/>
        </p:nvCxnSpPr>
        <p:spPr>
          <a:xfrm>
            <a:off x="8820867" y="2880393"/>
            <a:ext cx="862796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1FF07-A72D-37D7-BE0E-586F02487F2C}"/>
              </a:ext>
            </a:extLst>
          </p:cNvPr>
          <p:cNvGrpSpPr/>
          <p:nvPr/>
        </p:nvGrpSpPr>
        <p:grpSpPr>
          <a:xfrm>
            <a:off x="9284737" y="3414042"/>
            <a:ext cx="797852" cy="946459"/>
            <a:chOff x="5639465" y="1040235"/>
            <a:chExt cx="797852" cy="94645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76388C5-1EED-5C33-D16C-4AECAADCE1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175CB2F-6B6A-180C-3F67-98B7FACD34F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28C8B4-BC11-19AD-F4F6-37B983AC1F1D}"/>
              </a:ext>
            </a:extLst>
          </p:cNvPr>
          <p:cNvCxnSpPr>
            <a:cxnSpLocks/>
            <a:stCxn id="10" idx="3"/>
            <a:endCxn id="31" idx="0"/>
          </p:cNvCxnSpPr>
          <p:nvPr/>
        </p:nvCxnSpPr>
        <p:spPr>
          <a:xfrm flipH="1">
            <a:off x="2348177" y="4245721"/>
            <a:ext cx="32374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E73CE1-EDB6-FCDB-DDFF-9819BE8282E2}"/>
              </a:ext>
            </a:extLst>
          </p:cNvPr>
          <p:cNvGrpSpPr/>
          <p:nvPr/>
        </p:nvGrpSpPr>
        <p:grpSpPr>
          <a:xfrm>
            <a:off x="1949251" y="4779370"/>
            <a:ext cx="797852" cy="946459"/>
            <a:chOff x="5639465" y="1040235"/>
            <a:chExt cx="797852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4C4568-35BA-A432-F324-A144CED5C0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20BD74-84D8-9AAF-6C0D-B934E79366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9F0AB7C-C05D-28CB-BCAB-084AE7A19349}"/>
              </a:ext>
            </a:extLst>
          </p:cNvPr>
          <p:cNvCxnSpPr>
            <a:cxnSpLocks/>
            <a:stCxn id="10" idx="5"/>
            <a:endCxn id="36" idx="0"/>
          </p:cNvCxnSpPr>
          <p:nvPr/>
        </p:nvCxnSpPr>
        <p:spPr>
          <a:xfrm>
            <a:off x="3226131" y="4245721"/>
            <a:ext cx="22707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6FA3727-3761-0F7A-3938-424E48A08B62}"/>
              </a:ext>
            </a:extLst>
          </p:cNvPr>
          <p:cNvGrpSpPr/>
          <p:nvPr/>
        </p:nvGrpSpPr>
        <p:grpSpPr>
          <a:xfrm>
            <a:off x="3054282" y="4779370"/>
            <a:ext cx="797852" cy="946459"/>
            <a:chOff x="5639465" y="1040235"/>
            <a:chExt cx="797852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B87258C-2358-AFEB-E813-D515F28ECF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91C5376-B68B-7667-2790-413975F0FA3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D066E21-3DFF-96BA-5910-01275A6CD8D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83598" y="4245721"/>
            <a:ext cx="32374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58F7EA-E166-21F1-BB11-977ABE6279D7}"/>
              </a:ext>
            </a:extLst>
          </p:cNvPr>
          <p:cNvGrpSpPr/>
          <p:nvPr/>
        </p:nvGrpSpPr>
        <p:grpSpPr>
          <a:xfrm>
            <a:off x="3984672" y="4779370"/>
            <a:ext cx="797852" cy="946459"/>
            <a:chOff x="5639465" y="1040235"/>
            <a:chExt cx="797852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7A0C98A-CCC9-2AC9-EF95-3963BF34A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C2BCA6B-32BC-D67E-6B8B-3A4B4093E0FF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E8B51A3-C0CF-98EA-0E1D-63F569D2A1C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261552" y="4245721"/>
            <a:ext cx="22707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4007EF-A0A6-8B36-A3AB-37F9D1E8E696}"/>
              </a:ext>
            </a:extLst>
          </p:cNvPr>
          <p:cNvGrpSpPr/>
          <p:nvPr/>
        </p:nvGrpSpPr>
        <p:grpSpPr>
          <a:xfrm>
            <a:off x="5089703" y="4779370"/>
            <a:ext cx="797852" cy="946459"/>
            <a:chOff x="5639465" y="1040235"/>
            <a:chExt cx="797852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1000F55-310B-B0D9-2F3A-E78942797CC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8BBE393-0130-C29D-E3CF-709A4F425C7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014C29-CEAE-8411-1BA8-F84F74EFF843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7046869" y="4245721"/>
            <a:ext cx="32374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CCB671-1ACF-0C7F-FD09-686C692A3B01}"/>
              </a:ext>
            </a:extLst>
          </p:cNvPr>
          <p:cNvGrpSpPr/>
          <p:nvPr/>
        </p:nvGrpSpPr>
        <p:grpSpPr>
          <a:xfrm>
            <a:off x="6647943" y="4779370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87D82B0-6296-BABF-D3EF-D0C3E1E0CD9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732C4C2-DDEE-B1E4-5193-C7F6A57B400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94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874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4DC799-D978-2F9D-B738-9C90B72EF0E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A628C3-A5B7-3156-62FF-B1318D234D37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C8FE3F-8A3B-8F4D-ABAA-BB3E226C7F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D18E446-22C0-764A-E4A5-2CFF81D67787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BFD874-0BA8-01AC-F6EF-CEB2092875B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941986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0117F-99E9-C5B9-09B7-71DBCD3C1F9C}"/>
              </a:ext>
            </a:extLst>
          </p:cNvPr>
          <p:cNvGrpSpPr/>
          <p:nvPr/>
        </p:nvGrpSpPr>
        <p:grpSpPr>
          <a:xfrm>
            <a:off x="2543060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4A6BDF-4494-F2B3-9F0B-6166180510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3798016-B22B-CE7E-F49D-F6CD870837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23ACA-20FC-D2E2-BE46-7164AAFA9CAE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4074333" y="2880393"/>
            <a:ext cx="88375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0A13F-CF05-A2DA-F2A7-686E6A7BAC4B}"/>
              </a:ext>
            </a:extLst>
          </p:cNvPr>
          <p:cNvGrpSpPr/>
          <p:nvPr/>
        </p:nvGrpSpPr>
        <p:grpSpPr>
          <a:xfrm>
            <a:off x="4559164" y="3414042"/>
            <a:ext cx="797852" cy="946459"/>
            <a:chOff x="5639465" y="1040235"/>
            <a:chExt cx="797852" cy="946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E802CB-A808-AD38-B1CE-4A9C710EE9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0955A8D-7E1D-5C03-0276-1C57D4031904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EDF668-1734-3793-0050-9A26CE9CD3F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681937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48DC71-21E4-AD5C-B2CF-A22495B1F5D2}"/>
              </a:ext>
            </a:extLst>
          </p:cNvPr>
          <p:cNvGrpSpPr/>
          <p:nvPr/>
        </p:nvGrpSpPr>
        <p:grpSpPr>
          <a:xfrm>
            <a:off x="7283011" y="3414042"/>
            <a:ext cx="797852" cy="946459"/>
            <a:chOff x="5639465" y="1040235"/>
            <a:chExt cx="797852" cy="94645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9E11F2D-C9B2-6AFB-D97C-1F29C85A935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010110-20FA-8AA6-6CDE-5AA9DD64F85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0F203E-E45B-6BD0-716E-D6D93D9C2083}"/>
              </a:ext>
            </a:extLst>
          </p:cNvPr>
          <p:cNvCxnSpPr>
            <a:cxnSpLocks/>
            <a:stCxn id="6" idx="5"/>
            <a:endCxn id="26" idx="0"/>
          </p:cNvCxnSpPr>
          <p:nvPr/>
        </p:nvCxnSpPr>
        <p:spPr>
          <a:xfrm>
            <a:off x="8820867" y="2880393"/>
            <a:ext cx="95005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1FF07-A72D-37D7-BE0E-586F02487F2C}"/>
              </a:ext>
            </a:extLst>
          </p:cNvPr>
          <p:cNvGrpSpPr/>
          <p:nvPr/>
        </p:nvGrpSpPr>
        <p:grpSpPr>
          <a:xfrm>
            <a:off x="9371995" y="3414042"/>
            <a:ext cx="797852" cy="946459"/>
            <a:chOff x="5639465" y="1040235"/>
            <a:chExt cx="797852" cy="94645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76388C5-1EED-5C33-D16C-4AECAADCE1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175CB2F-6B6A-180C-3F67-98B7FACD34F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28C8B4-BC11-19AD-F4F6-37B983AC1F1D}"/>
              </a:ext>
            </a:extLst>
          </p:cNvPr>
          <p:cNvCxnSpPr>
            <a:cxnSpLocks/>
            <a:stCxn id="10" idx="3"/>
            <a:endCxn id="31" idx="0"/>
          </p:cNvCxnSpPr>
          <p:nvPr/>
        </p:nvCxnSpPr>
        <p:spPr>
          <a:xfrm flipH="1">
            <a:off x="2348177" y="4245721"/>
            <a:ext cx="32374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E73CE1-EDB6-FCDB-DDFF-9819BE8282E2}"/>
              </a:ext>
            </a:extLst>
          </p:cNvPr>
          <p:cNvGrpSpPr/>
          <p:nvPr/>
        </p:nvGrpSpPr>
        <p:grpSpPr>
          <a:xfrm>
            <a:off x="1949251" y="4779370"/>
            <a:ext cx="797852" cy="946459"/>
            <a:chOff x="5639465" y="1040235"/>
            <a:chExt cx="797852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4C4568-35BA-A432-F324-A144CED5C0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20BD74-84D8-9AAF-6C0D-B934E79366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9F0AB7C-C05D-28CB-BCAB-084AE7A19349}"/>
              </a:ext>
            </a:extLst>
          </p:cNvPr>
          <p:cNvCxnSpPr>
            <a:cxnSpLocks/>
            <a:stCxn id="10" idx="5"/>
            <a:endCxn id="36" idx="0"/>
          </p:cNvCxnSpPr>
          <p:nvPr/>
        </p:nvCxnSpPr>
        <p:spPr>
          <a:xfrm>
            <a:off x="3226131" y="4245721"/>
            <a:ext cx="22707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6FA3727-3761-0F7A-3938-424E48A08B62}"/>
              </a:ext>
            </a:extLst>
          </p:cNvPr>
          <p:cNvGrpSpPr/>
          <p:nvPr/>
        </p:nvGrpSpPr>
        <p:grpSpPr>
          <a:xfrm>
            <a:off x="3054282" y="4779370"/>
            <a:ext cx="797852" cy="946459"/>
            <a:chOff x="5639465" y="1040235"/>
            <a:chExt cx="797852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B87258C-2358-AFEB-E813-D515F28ECF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91C5376-B68B-7667-2790-413975F0FA3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D066E21-3DFF-96BA-5910-01275A6CD8D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83598" y="4245721"/>
            <a:ext cx="32374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58F7EA-E166-21F1-BB11-977ABE6279D7}"/>
              </a:ext>
            </a:extLst>
          </p:cNvPr>
          <p:cNvGrpSpPr/>
          <p:nvPr/>
        </p:nvGrpSpPr>
        <p:grpSpPr>
          <a:xfrm>
            <a:off x="3984672" y="4779370"/>
            <a:ext cx="797852" cy="946459"/>
            <a:chOff x="5639465" y="1040235"/>
            <a:chExt cx="797852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7A0C98A-CCC9-2AC9-EF95-3963BF34A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C2BCA6B-32BC-D67E-6B8B-3A4B4093E0FF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E8B51A3-C0CF-98EA-0E1D-63F569D2A1C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261552" y="4245721"/>
            <a:ext cx="22707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4007EF-A0A6-8B36-A3AB-37F9D1E8E696}"/>
              </a:ext>
            </a:extLst>
          </p:cNvPr>
          <p:cNvGrpSpPr/>
          <p:nvPr/>
        </p:nvGrpSpPr>
        <p:grpSpPr>
          <a:xfrm>
            <a:off x="5089703" y="4779370"/>
            <a:ext cx="797852" cy="946459"/>
            <a:chOff x="5639465" y="1040235"/>
            <a:chExt cx="797852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1000F55-310B-B0D9-2F3A-E78942797CC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8BBE393-0130-C29D-E3CF-709A4F425C7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014C29-CEAE-8411-1BA8-F84F74EFF843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7046869" y="4245721"/>
            <a:ext cx="32374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CCB671-1ACF-0C7F-FD09-686C692A3B01}"/>
              </a:ext>
            </a:extLst>
          </p:cNvPr>
          <p:cNvGrpSpPr/>
          <p:nvPr/>
        </p:nvGrpSpPr>
        <p:grpSpPr>
          <a:xfrm>
            <a:off x="6647943" y="4779370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87D82B0-6296-BABF-D3EF-D0C3E1E0CD9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732C4C2-DDEE-B1E4-5193-C7F6A57B400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F192235-93FE-A69C-5B5B-6C5F7FB9636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967333" y="4245721"/>
            <a:ext cx="22707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573F530-71D0-88A8-C8E8-CB3FD53BA954}"/>
              </a:ext>
            </a:extLst>
          </p:cNvPr>
          <p:cNvGrpSpPr/>
          <p:nvPr/>
        </p:nvGrpSpPr>
        <p:grpSpPr>
          <a:xfrm>
            <a:off x="7795484" y="4779370"/>
            <a:ext cx="797852" cy="946459"/>
            <a:chOff x="5639465" y="1040235"/>
            <a:chExt cx="797852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54E8EC6-B259-8783-431D-C49E507535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4EE886F-265E-870B-AC6D-D6609DE30DC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33FE938-5D92-6279-2073-083E4BDAD2CC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148817" y="4245721"/>
            <a:ext cx="32374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89251F0-769C-95F0-4A54-35EAE1C0D7C0}"/>
              </a:ext>
            </a:extLst>
          </p:cNvPr>
          <p:cNvGrpSpPr/>
          <p:nvPr/>
        </p:nvGrpSpPr>
        <p:grpSpPr>
          <a:xfrm>
            <a:off x="8749891" y="4779370"/>
            <a:ext cx="797852" cy="946459"/>
            <a:chOff x="5639465" y="1040235"/>
            <a:chExt cx="79785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2AD5DBD-6611-F023-4787-BDDEA8C261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91E3D6B-76B0-58DE-0289-7D00751089D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07DA4D3-DE91-5B2A-2654-8C6CAF5AC594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0069281" y="4245721"/>
            <a:ext cx="22707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10C1315-040B-41FC-EAEC-5E13E0604E76}"/>
              </a:ext>
            </a:extLst>
          </p:cNvPr>
          <p:cNvGrpSpPr/>
          <p:nvPr/>
        </p:nvGrpSpPr>
        <p:grpSpPr>
          <a:xfrm>
            <a:off x="9897432" y="4779370"/>
            <a:ext cx="797852" cy="946459"/>
            <a:chOff x="5639465" y="1040235"/>
            <a:chExt cx="797852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99E503F-F15A-9E7A-CD31-359E4C1A5EC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D51D72CC-BD46-7EBF-C380-ADE07614E9D1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070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4DC799-D978-2F9D-B738-9C90B72EF0E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A628C3-A5B7-3156-62FF-B1318D234D37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C8FE3F-8A3B-8F4D-ABAA-BB3E226C7F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D18E446-22C0-764A-E4A5-2CFF81D67787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BFD874-0BA8-01AC-F6EF-CEB2092875B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941986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0117F-99E9-C5B9-09B7-71DBCD3C1F9C}"/>
              </a:ext>
            </a:extLst>
          </p:cNvPr>
          <p:cNvGrpSpPr/>
          <p:nvPr/>
        </p:nvGrpSpPr>
        <p:grpSpPr>
          <a:xfrm>
            <a:off x="2543060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4A6BDF-4494-F2B3-9F0B-6166180510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3798016-B22B-CE7E-F49D-F6CD870837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23ACA-20FC-D2E2-BE46-7164AAFA9CAE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4074333" y="2880393"/>
            <a:ext cx="88375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0A13F-CF05-A2DA-F2A7-686E6A7BAC4B}"/>
              </a:ext>
            </a:extLst>
          </p:cNvPr>
          <p:cNvGrpSpPr/>
          <p:nvPr/>
        </p:nvGrpSpPr>
        <p:grpSpPr>
          <a:xfrm>
            <a:off x="4559164" y="3414042"/>
            <a:ext cx="797852" cy="946459"/>
            <a:chOff x="5639465" y="1040235"/>
            <a:chExt cx="797852" cy="946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E802CB-A808-AD38-B1CE-4A9C710EE9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0955A8D-7E1D-5C03-0276-1C57D4031904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EDF668-1734-3793-0050-9A26CE9CD3F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681937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48DC71-21E4-AD5C-B2CF-A22495B1F5D2}"/>
              </a:ext>
            </a:extLst>
          </p:cNvPr>
          <p:cNvGrpSpPr/>
          <p:nvPr/>
        </p:nvGrpSpPr>
        <p:grpSpPr>
          <a:xfrm>
            <a:off x="7283011" y="3414042"/>
            <a:ext cx="797852" cy="946459"/>
            <a:chOff x="5639465" y="1040235"/>
            <a:chExt cx="797852" cy="94645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9E11F2D-C9B2-6AFB-D97C-1F29C85A935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010110-20FA-8AA6-6CDE-5AA9DD64F85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0F203E-E45B-6BD0-716E-D6D93D9C2083}"/>
              </a:ext>
            </a:extLst>
          </p:cNvPr>
          <p:cNvCxnSpPr>
            <a:cxnSpLocks/>
            <a:stCxn id="6" idx="5"/>
            <a:endCxn id="26" idx="0"/>
          </p:cNvCxnSpPr>
          <p:nvPr/>
        </p:nvCxnSpPr>
        <p:spPr>
          <a:xfrm>
            <a:off x="8820867" y="2880393"/>
            <a:ext cx="95005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1FF07-A72D-37D7-BE0E-586F02487F2C}"/>
              </a:ext>
            </a:extLst>
          </p:cNvPr>
          <p:cNvGrpSpPr/>
          <p:nvPr/>
        </p:nvGrpSpPr>
        <p:grpSpPr>
          <a:xfrm>
            <a:off x="9371995" y="3414042"/>
            <a:ext cx="797852" cy="946459"/>
            <a:chOff x="5639465" y="1040235"/>
            <a:chExt cx="797852" cy="94645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76388C5-1EED-5C33-D16C-4AECAADCE1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175CB2F-6B6A-180C-3F67-98B7FACD34F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28C8B4-BC11-19AD-F4F6-37B983AC1F1D}"/>
              </a:ext>
            </a:extLst>
          </p:cNvPr>
          <p:cNvCxnSpPr>
            <a:cxnSpLocks/>
            <a:stCxn id="10" idx="3"/>
            <a:endCxn id="31" idx="0"/>
          </p:cNvCxnSpPr>
          <p:nvPr/>
        </p:nvCxnSpPr>
        <p:spPr>
          <a:xfrm flipH="1">
            <a:off x="2348177" y="4245721"/>
            <a:ext cx="32374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E73CE1-EDB6-FCDB-DDFF-9819BE8282E2}"/>
              </a:ext>
            </a:extLst>
          </p:cNvPr>
          <p:cNvGrpSpPr/>
          <p:nvPr/>
        </p:nvGrpSpPr>
        <p:grpSpPr>
          <a:xfrm>
            <a:off x="1949251" y="4779370"/>
            <a:ext cx="797852" cy="946459"/>
            <a:chOff x="5639465" y="1040235"/>
            <a:chExt cx="797852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4C4568-35BA-A432-F324-A144CED5C0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20BD74-84D8-9AAF-6C0D-B934E79366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9F0AB7C-C05D-28CB-BCAB-084AE7A19349}"/>
              </a:ext>
            </a:extLst>
          </p:cNvPr>
          <p:cNvCxnSpPr>
            <a:cxnSpLocks/>
            <a:stCxn id="10" idx="5"/>
            <a:endCxn id="36" idx="0"/>
          </p:cNvCxnSpPr>
          <p:nvPr/>
        </p:nvCxnSpPr>
        <p:spPr>
          <a:xfrm>
            <a:off x="3226131" y="4245721"/>
            <a:ext cx="22707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6FA3727-3761-0F7A-3938-424E48A08B62}"/>
              </a:ext>
            </a:extLst>
          </p:cNvPr>
          <p:cNvGrpSpPr/>
          <p:nvPr/>
        </p:nvGrpSpPr>
        <p:grpSpPr>
          <a:xfrm>
            <a:off x="3054282" y="4779370"/>
            <a:ext cx="797852" cy="946459"/>
            <a:chOff x="5639465" y="1040235"/>
            <a:chExt cx="797852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B87258C-2358-AFEB-E813-D515F28ECF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91C5376-B68B-7667-2790-413975F0FA3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D066E21-3DFF-96BA-5910-01275A6CD8D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83598" y="4245721"/>
            <a:ext cx="32374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58F7EA-E166-21F1-BB11-977ABE6279D7}"/>
              </a:ext>
            </a:extLst>
          </p:cNvPr>
          <p:cNvGrpSpPr/>
          <p:nvPr/>
        </p:nvGrpSpPr>
        <p:grpSpPr>
          <a:xfrm>
            <a:off x="3984672" y="4779370"/>
            <a:ext cx="797852" cy="946459"/>
            <a:chOff x="5639465" y="1040235"/>
            <a:chExt cx="797852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7A0C98A-CCC9-2AC9-EF95-3963BF34A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C2BCA6B-32BC-D67E-6B8B-3A4B4093E0FF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E8B51A3-C0CF-98EA-0E1D-63F569D2A1C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261552" y="4245721"/>
            <a:ext cx="22707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4007EF-A0A6-8B36-A3AB-37F9D1E8E696}"/>
              </a:ext>
            </a:extLst>
          </p:cNvPr>
          <p:cNvGrpSpPr/>
          <p:nvPr/>
        </p:nvGrpSpPr>
        <p:grpSpPr>
          <a:xfrm>
            <a:off x="5089703" y="4779370"/>
            <a:ext cx="797852" cy="946459"/>
            <a:chOff x="5639465" y="1040235"/>
            <a:chExt cx="797852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1000F55-310B-B0D9-2F3A-E78942797CC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8BBE393-0130-C29D-E3CF-709A4F425C7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014C29-CEAE-8411-1BA8-F84F74EFF843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7046869" y="4245721"/>
            <a:ext cx="32374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CCB671-1ACF-0C7F-FD09-686C692A3B01}"/>
              </a:ext>
            </a:extLst>
          </p:cNvPr>
          <p:cNvGrpSpPr/>
          <p:nvPr/>
        </p:nvGrpSpPr>
        <p:grpSpPr>
          <a:xfrm>
            <a:off x="6647943" y="4779370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87D82B0-6296-BABF-D3EF-D0C3E1E0CD9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732C4C2-DDEE-B1E4-5193-C7F6A57B400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F192235-93FE-A69C-5B5B-6C5F7FB9636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967333" y="4245721"/>
            <a:ext cx="22707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573F530-71D0-88A8-C8E8-CB3FD53BA954}"/>
              </a:ext>
            </a:extLst>
          </p:cNvPr>
          <p:cNvGrpSpPr/>
          <p:nvPr/>
        </p:nvGrpSpPr>
        <p:grpSpPr>
          <a:xfrm>
            <a:off x="7795484" y="4779370"/>
            <a:ext cx="797852" cy="946459"/>
            <a:chOff x="5639465" y="1040235"/>
            <a:chExt cx="797852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54E8EC6-B259-8783-431D-C49E507535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4EE886F-265E-870B-AC6D-D6609DE30DC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33FE938-5D92-6279-2073-083E4BDAD2CC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148817" y="4245721"/>
            <a:ext cx="32374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89251F0-769C-95F0-4A54-35EAE1C0D7C0}"/>
              </a:ext>
            </a:extLst>
          </p:cNvPr>
          <p:cNvGrpSpPr/>
          <p:nvPr/>
        </p:nvGrpSpPr>
        <p:grpSpPr>
          <a:xfrm>
            <a:off x="8749891" y="4779370"/>
            <a:ext cx="797852" cy="946459"/>
            <a:chOff x="5639465" y="1040235"/>
            <a:chExt cx="79785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2AD5DBD-6611-F023-4787-BDDEA8C261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91E3D6B-76B0-58DE-0289-7D00751089D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04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4DC799-D978-2F9D-B738-9C90B72EF0E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A628C3-A5B7-3156-62FF-B1318D234D37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C8FE3F-8A3B-8F4D-ABAA-BB3E226C7F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D18E446-22C0-764A-E4A5-2CFF81D67787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BFD874-0BA8-01AC-F6EF-CEB2092875B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941986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0117F-99E9-C5B9-09B7-71DBCD3C1F9C}"/>
              </a:ext>
            </a:extLst>
          </p:cNvPr>
          <p:cNvGrpSpPr/>
          <p:nvPr/>
        </p:nvGrpSpPr>
        <p:grpSpPr>
          <a:xfrm>
            <a:off x="2543060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4A6BDF-4494-F2B3-9F0B-6166180510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3798016-B22B-CE7E-F49D-F6CD870837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23ACA-20FC-D2E2-BE46-7164AAFA9CAE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4074333" y="2880393"/>
            <a:ext cx="88375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0A13F-CF05-A2DA-F2A7-686E6A7BAC4B}"/>
              </a:ext>
            </a:extLst>
          </p:cNvPr>
          <p:cNvGrpSpPr/>
          <p:nvPr/>
        </p:nvGrpSpPr>
        <p:grpSpPr>
          <a:xfrm>
            <a:off x="4559164" y="3414042"/>
            <a:ext cx="797852" cy="946459"/>
            <a:chOff x="5639465" y="1040235"/>
            <a:chExt cx="797852" cy="946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E802CB-A808-AD38-B1CE-4A9C710EE9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0955A8D-7E1D-5C03-0276-1C57D4031904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EDF668-1734-3793-0050-9A26CE9CD3F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681937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48DC71-21E4-AD5C-B2CF-A22495B1F5D2}"/>
              </a:ext>
            </a:extLst>
          </p:cNvPr>
          <p:cNvGrpSpPr/>
          <p:nvPr/>
        </p:nvGrpSpPr>
        <p:grpSpPr>
          <a:xfrm>
            <a:off x="7283011" y="3414042"/>
            <a:ext cx="797852" cy="946459"/>
            <a:chOff x="5639465" y="1040235"/>
            <a:chExt cx="797852" cy="94645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9E11F2D-C9B2-6AFB-D97C-1F29C85A935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010110-20FA-8AA6-6CDE-5AA9DD64F85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0F203E-E45B-6BD0-716E-D6D93D9C2083}"/>
              </a:ext>
            </a:extLst>
          </p:cNvPr>
          <p:cNvCxnSpPr>
            <a:cxnSpLocks/>
            <a:stCxn id="6" idx="5"/>
            <a:endCxn id="26" idx="0"/>
          </p:cNvCxnSpPr>
          <p:nvPr/>
        </p:nvCxnSpPr>
        <p:spPr>
          <a:xfrm>
            <a:off x="8820867" y="2880393"/>
            <a:ext cx="95005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1FF07-A72D-37D7-BE0E-586F02487F2C}"/>
              </a:ext>
            </a:extLst>
          </p:cNvPr>
          <p:cNvGrpSpPr/>
          <p:nvPr/>
        </p:nvGrpSpPr>
        <p:grpSpPr>
          <a:xfrm>
            <a:off x="9371995" y="3414042"/>
            <a:ext cx="797852" cy="946459"/>
            <a:chOff x="5639465" y="1040235"/>
            <a:chExt cx="797852" cy="94645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76388C5-1EED-5C33-D16C-4AECAADCE1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175CB2F-6B6A-180C-3F67-98B7FACD34F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28C8B4-BC11-19AD-F4F6-37B983AC1F1D}"/>
              </a:ext>
            </a:extLst>
          </p:cNvPr>
          <p:cNvCxnSpPr>
            <a:cxnSpLocks/>
            <a:stCxn id="10" idx="3"/>
            <a:endCxn id="31" idx="0"/>
          </p:cNvCxnSpPr>
          <p:nvPr/>
        </p:nvCxnSpPr>
        <p:spPr>
          <a:xfrm flipH="1">
            <a:off x="2348177" y="4245721"/>
            <a:ext cx="323744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E73CE1-EDB6-FCDB-DDFF-9819BE8282E2}"/>
              </a:ext>
            </a:extLst>
          </p:cNvPr>
          <p:cNvGrpSpPr/>
          <p:nvPr/>
        </p:nvGrpSpPr>
        <p:grpSpPr>
          <a:xfrm>
            <a:off x="1949251" y="4609332"/>
            <a:ext cx="797852" cy="946459"/>
            <a:chOff x="5639465" y="1040235"/>
            <a:chExt cx="797852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4C4568-35BA-A432-F324-A144CED5C0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20BD74-84D8-9AAF-6C0D-B934E79366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9F0AB7C-C05D-28CB-BCAB-084AE7A19349}"/>
              </a:ext>
            </a:extLst>
          </p:cNvPr>
          <p:cNvCxnSpPr>
            <a:cxnSpLocks/>
            <a:stCxn id="10" idx="5"/>
            <a:endCxn id="36" idx="0"/>
          </p:cNvCxnSpPr>
          <p:nvPr/>
        </p:nvCxnSpPr>
        <p:spPr>
          <a:xfrm>
            <a:off x="3226131" y="4245721"/>
            <a:ext cx="227077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6FA3727-3761-0F7A-3938-424E48A08B62}"/>
              </a:ext>
            </a:extLst>
          </p:cNvPr>
          <p:cNvGrpSpPr/>
          <p:nvPr/>
        </p:nvGrpSpPr>
        <p:grpSpPr>
          <a:xfrm>
            <a:off x="3054282" y="4609332"/>
            <a:ext cx="797852" cy="946459"/>
            <a:chOff x="5639465" y="1040235"/>
            <a:chExt cx="797852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B87258C-2358-AFEB-E813-D515F28ECF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91C5376-B68B-7667-2790-413975F0FA3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D066E21-3DFF-96BA-5910-01275A6CD8D3}"/>
              </a:ext>
            </a:extLst>
          </p:cNvPr>
          <p:cNvCxnSpPr>
            <a:cxnSpLocks/>
            <a:stCxn id="14" idx="3"/>
            <a:endCxn id="43" idx="0"/>
          </p:cNvCxnSpPr>
          <p:nvPr/>
        </p:nvCxnSpPr>
        <p:spPr>
          <a:xfrm flipH="1">
            <a:off x="4383598" y="4245721"/>
            <a:ext cx="304427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58F7EA-E166-21F1-BB11-977ABE6279D7}"/>
              </a:ext>
            </a:extLst>
          </p:cNvPr>
          <p:cNvGrpSpPr/>
          <p:nvPr/>
        </p:nvGrpSpPr>
        <p:grpSpPr>
          <a:xfrm>
            <a:off x="3984672" y="4609332"/>
            <a:ext cx="797852" cy="946459"/>
            <a:chOff x="5639465" y="1040235"/>
            <a:chExt cx="797852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7A0C98A-CCC9-2AC9-EF95-3963BF34A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C2BCA6B-32BC-D67E-6B8B-3A4B4093E0FF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E8B51A3-C0CF-98EA-0E1D-63F569D2A1C0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242235" y="4245721"/>
            <a:ext cx="246394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4007EF-A0A6-8B36-A3AB-37F9D1E8E696}"/>
              </a:ext>
            </a:extLst>
          </p:cNvPr>
          <p:cNvGrpSpPr/>
          <p:nvPr/>
        </p:nvGrpSpPr>
        <p:grpSpPr>
          <a:xfrm>
            <a:off x="5089703" y="4609332"/>
            <a:ext cx="797852" cy="946459"/>
            <a:chOff x="5639465" y="1040235"/>
            <a:chExt cx="797852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1000F55-310B-B0D9-2F3A-E78942797CC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8BBE393-0130-C29D-E3CF-709A4F425C7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014C29-CEAE-8411-1BA8-F84F74EFF843}"/>
              </a:ext>
            </a:extLst>
          </p:cNvPr>
          <p:cNvCxnSpPr>
            <a:cxnSpLocks/>
            <a:stCxn id="18" idx="3"/>
            <a:endCxn id="49" idx="0"/>
          </p:cNvCxnSpPr>
          <p:nvPr/>
        </p:nvCxnSpPr>
        <p:spPr>
          <a:xfrm flipH="1">
            <a:off x="7046869" y="4245721"/>
            <a:ext cx="365003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CCB671-1ACF-0C7F-FD09-686C692A3B01}"/>
              </a:ext>
            </a:extLst>
          </p:cNvPr>
          <p:cNvGrpSpPr/>
          <p:nvPr/>
        </p:nvGrpSpPr>
        <p:grpSpPr>
          <a:xfrm>
            <a:off x="6647943" y="4609332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87D82B0-6296-BABF-D3EF-D0C3E1E0CD9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732C4C2-DDEE-B1E4-5193-C7F6A57B400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F192235-93FE-A69C-5B5B-6C5F7FB9636F}"/>
              </a:ext>
            </a:extLst>
          </p:cNvPr>
          <p:cNvCxnSpPr>
            <a:cxnSpLocks/>
            <a:stCxn id="18" idx="5"/>
            <a:endCxn id="53" idx="0"/>
          </p:cNvCxnSpPr>
          <p:nvPr/>
        </p:nvCxnSpPr>
        <p:spPr>
          <a:xfrm>
            <a:off x="7966082" y="4245721"/>
            <a:ext cx="228328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573F530-71D0-88A8-C8E8-CB3FD53BA954}"/>
              </a:ext>
            </a:extLst>
          </p:cNvPr>
          <p:cNvGrpSpPr/>
          <p:nvPr/>
        </p:nvGrpSpPr>
        <p:grpSpPr>
          <a:xfrm>
            <a:off x="7795484" y="4609332"/>
            <a:ext cx="797852" cy="946459"/>
            <a:chOff x="5639465" y="1040235"/>
            <a:chExt cx="797852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54E8EC6-B259-8783-431D-C49E507535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4EE886F-265E-870B-AC6D-D6609DE30DC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33FE938-5D92-6279-2073-083E4BDAD2CC}"/>
              </a:ext>
            </a:extLst>
          </p:cNvPr>
          <p:cNvCxnSpPr>
            <a:cxnSpLocks/>
            <a:stCxn id="25" idx="3"/>
            <a:endCxn id="57" idx="0"/>
          </p:cNvCxnSpPr>
          <p:nvPr/>
        </p:nvCxnSpPr>
        <p:spPr>
          <a:xfrm flipH="1">
            <a:off x="9148817" y="4245721"/>
            <a:ext cx="352039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89251F0-769C-95F0-4A54-35EAE1C0D7C0}"/>
              </a:ext>
            </a:extLst>
          </p:cNvPr>
          <p:cNvGrpSpPr/>
          <p:nvPr/>
        </p:nvGrpSpPr>
        <p:grpSpPr>
          <a:xfrm>
            <a:off x="8749891" y="4609332"/>
            <a:ext cx="797852" cy="946459"/>
            <a:chOff x="5639465" y="1040235"/>
            <a:chExt cx="79785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2AD5DBD-6611-F023-4787-BDDEA8C261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91E3D6B-76B0-58DE-0289-7D00751089D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07C0300-53C0-FC04-BD17-0716483CF01C}"/>
              </a:ext>
            </a:extLst>
          </p:cNvPr>
          <p:cNvCxnSpPr>
            <a:cxnSpLocks/>
            <a:stCxn id="25" idx="5"/>
            <a:endCxn id="61" idx="0"/>
          </p:cNvCxnSpPr>
          <p:nvPr/>
        </p:nvCxnSpPr>
        <p:spPr>
          <a:xfrm>
            <a:off x="10055066" y="4245721"/>
            <a:ext cx="242399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CF691A8-D9E1-AC59-560F-F3051314F8E2}"/>
              </a:ext>
            </a:extLst>
          </p:cNvPr>
          <p:cNvGrpSpPr/>
          <p:nvPr/>
        </p:nvGrpSpPr>
        <p:grpSpPr>
          <a:xfrm>
            <a:off x="9898539" y="4609332"/>
            <a:ext cx="797852" cy="946459"/>
            <a:chOff x="5639465" y="1040235"/>
            <a:chExt cx="797852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7AA13B0-A5F0-6431-FD2F-291E0973C7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1819D024-6391-FF3F-7A99-AD2E75B79C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AD6B998-7798-C1CD-006F-8CEE4D031CAA}"/>
              </a:ext>
            </a:extLst>
          </p:cNvPr>
          <p:cNvCxnSpPr>
            <a:cxnSpLocks/>
            <a:stCxn id="30" idx="3"/>
            <a:endCxn id="65" idx="0"/>
          </p:cNvCxnSpPr>
          <p:nvPr/>
        </p:nvCxnSpPr>
        <p:spPr>
          <a:xfrm flipH="1">
            <a:off x="1779968" y="5441011"/>
            <a:ext cx="298144" cy="2848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CCB90F4-6A63-724D-123D-DE058C37280B}"/>
              </a:ext>
            </a:extLst>
          </p:cNvPr>
          <p:cNvGrpSpPr/>
          <p:nvPr/>
        </p:nvGrpSpPr>
        <p:grpSpPr>
          <a:xfrm>
            <a:off x="1381042" y="5725829"/>
            <a:ext cx="797852" cy="946459"/>
            <a:chOff x="5639465" y="1040235"/>
            <a:chExt cx="797852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8B1BF69-E958-08CD-93A3-ECF5FE6986A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A614E72-95BA-D57E-D26E-33875AB3F7D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776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79314"/>
            <a:ext cx="2028707" cy="469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5" y="704675"/>
            <a:ext cx="783770" cy="989419"/>
            <a:chOff x="5653547" y="1040235"/>
            <a:chExt cx="783770" cy="98941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7" y="124588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4DC799-D978-2F9D-B738-9C90B72EF0E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A628C3-A5B7-3156-62FF-B1318D234D37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C8FE3F-8A3B-8F4D-ABAA-BB3E226C7F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D18E446-22C0-764A-E4A5-2CFF81D67787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BFD874-0BA8-01AC-F6EF-CEB2092875B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689855" y="2880393"/>
            <a:ext cx="83026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0117F-99E9-C5B9-09B7-71DBCD3C1F9C}"/>
              </a:ext>
            </a:extLst>
          </p:cNvPr>
          <p:cNvGrpSpPr/>
          <p:nvPr/>
        </p:nvGrpSpPr>
        <p:grpSpPr>
          <a:xfrm>
            <a:off x="2290929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4A6BDF-4494-F2B3-9F0B-6166180510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3798016-B22B-CE7E-F49D-F6CD870837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23ACA-20FC-D2E2-BE46-7164AAFA9CAE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4074333" y="2880393"/>
            <a:ext cx="88375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0A13F-CF05-A2DA-F2A7-686E6A7BAC4B}"/>
              </a:ext>
            </a:extLst>
          </p:cNvPr>
          <p:cNvGrpSpPr/>
          <p:nvPr/>
        </p:nvGrpSpPr>
        <p:grpSpPr>
          <a:xfrm>
            <a:off x="4559164" y="3414042"/>
            <a:ext cx="797852" cy="946459"/>
            <a:chOff x="5639465" y="1040235"/>
            <a:chExt cx="797852" cy="946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E802CB-A808-AD38-B1CE-4A9C710EE9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0955A8D-7E1D-5C03-0276-1C57D4031904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EDF668-1734-3793-0050-9A26CE9CD3F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681937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48DC71-21E4-AD5C-B2CF-A22495B1F5D2}"/>
              </a:ext>
            </a:extLst>
          </p:cNvPr>
          <p:cNvGrpSpPr/>
          <p:nvPr/>
        </p:nvGrpSpPr>
        <p:grpSpPr>
          <a:xfrm>
            <a:off x="7283011" y="3414042"/>
            <a:ext cx="797852" cy="946459"/>
            <a:chOff x="5639465" y="1040235"/>
            <a:chExt cx="797852" cy="94645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9E11F2D-C9B2-6AFB-D97C-1F29C85A935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010110-20FA-8AA6-6CDE-5AA9DD64F85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0F203E-E45B-6BD0-716E-D6D93D9C2083}"/>
              </a:ext>
            </a:extLst>
          </p:cNvPr>
          <p:cNvCxnSpPr>
            <a:cxnSpLocks/>
            <a:stCxn id="6" idx="5"/>
            <a:endCxn id="26" idx="0"/>
          </p:cNvCxnSpPr>
          <p:nvPr/>
        </p:nvCxnSpPr>
        <p:spPr>
          <a:xfrm>
            <a:off x="8820867" y="2880393"/>
            <a:ext cx="95005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1FF07-A72D-37D7-BE0E-586F02487F2C}"/>
              </a:ext>
            </a:extLst>
          </p:cNvPr>
          <p:cNvGrpSpPr/>
          <p:nvPr/>
        </p:nvGrpSpPr>
        <p:grpSpPr>
          <a:xfrm>
            <a:off x="9371995" y="3414042"/>
            <a:ext cx="797852" cy="946459"/>
            <a:chOff x="5639465" y="1040235"/>
            <a:chExt cx="797852" cy="94645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76388C5-1EED-5C33-D16C-4AECAADCE1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175CB2F-6B6A-180C-3F67-98B7FACD34F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28C8B4-BC11-19AD-F4F6-37B983AC1F1D}"/>
              </a:ext>
            </a:extLst>
          </p:cNvPr>
          <p:cNvCxnSpPr>
            <a:cxnSpLocks/>
            <a:stCxn id="10" idx="3"/>
            <a:endCxn id="31" idx="0"/>
          </p:cNvCxnSpPr>
          <p:nvPr/>
        </p:nvCxnSpPr>
        <p:spPr>
          <a:xfrm flipH="1">
            <a:off x="1468160" y="4245721"/>
            <a:ext cx="951630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E73CE1-EDB6-FCDB-DDFF-9819BE8282E2}"/>
              </a:ext>
            </a:extLst>
          </p:cNvPr>
          <p:cNvGrpSpPr/>
          <p:nvPr/>
        </p:nvGrpSpPr>
        <p:grpSpPr>
          <a:xfrm>
            <a:off x="1069234" y="4609332"/>
            <a:ext cx="797852" cy="946459"/>
            <a:chOff x="5639465" y="1040235"/>
            <a:chExt cx="797852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4C4568-35BA-A432-F324-A144CED5C0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20BD74-84D8-9AAF-6C0D-B934E79366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9F0AB7C-C05D-28CB-BCAB-084AE7A19349}"/>
              </a:ext>
            </a:extLst>
          </p:cNvPr>
          <p:cNvCxnSpPr>
            <a:cxnSpLocks/>
            <a:stCxn id="10" idx="5"/>
            <a:endCxn id="36" idx="0"/>
          </p:cNvCxnSpPr>
          <p:nvPr/>
        </p:nvCxnSpPr>
        <p:spPr>
          <a:xfrm>
            <a:off x="2974000" y="4245721"/>
            <a:ext cx="358085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6FA3727-3761-0F7A-3938-424E48A08B62}"/>
              </a:ext>
            </a:extLst>
          </p:cNvPr>
          <p:cNvGrpSpPr/>
          <p:nvPr/>
        </p:nvGrpSpPr>
        <p:grpSpPr>
          <a:xfrm>
            <a:off x="2933159" y="4609332"/>
            <a:ext cx="797852" cy="946459"/>
            <a:chOff x="5639465" y="1040235"/>
            <a:chExt cx="797852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B87258C-2358-AFEB-E813-D515F28ECF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91C5376-B68B-7667-2790-413975F0FA3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D066E21-3DFF-96BA-5910-01275A6CD8D3}"/>
              </a:ext>
            </a:extLst>
          </p:cNvPr>
          <p:cNvCxnSpPr>
            <a:cxnSpLocks/>
            <a:stCxn id="14" idx="3"/>
            <a:endCxn id="43" idx="0"/>
          </p:cNvCxnSpPr>
          <p:nvPr/>
        </p:nvCxnSpPr>
        <p:spPr>
          <a:xfrm flipH="1">
            <a:off x="4383598" y="4245721"/>
            <a:ext cx="304427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58F7EA-E166-21F1-BB11-977ABE6279D7}"/>
              </a:ext>
            </a:extLst>
          </p:cNvPr>
          <p:cNvGrpSpPr/>
          <p:nvPr/>
        </p:nvGrpSpPr>
        <p:grpSpPr>
          <a:xfrm>
            <a:off x="3984672" y="4609332"/>
            <a:ext cx="797852" cy="946459"/>
            <a:chOff x="5639465" y="1040235"/>
            <a:chExt cx="797852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7A0C98A-CCC9-2AC9-EF95-3963BF34A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C2BCA6B-32BC-D67E-6B8B-3A4B4093E0FF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E8B51A3-C0CF-98EA-0E1D-63F569D2A1C0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242235" y="4245721"/>
            <a:ext cx="246394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4007EF-A0A6-8B36-A3AB-37F9D1E8E696}"/>
              </a:ext>
            </a:extLst>
          </p:cNvPr>
          <p:cNvGrpSpPr/>
          <p:nvPr/>
        </p:nvGrpSpPr>
        <p:grpSpPr>
          <a:xfrm>
            <a:off x="5089703" y="4609332"/>
            <a:ext cx="797852" cy="946459"/>
            <a:chOff x="5639465" y="1040235"/>
            <a:chExt cx="797852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1000F55-310B-B0D9-2F3A-E78942797CC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8BBE393-0130-C29D-E3CF-709A4F425C7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014C29-CEAE-8411-1BA8-F84F74EFF843}"/>
              </a:ext>
            </a:extLst>
          </p:cNvPr>
          <p:cNvCxnSpPr>
            <a:cxnSpLocks/>
            <a:stCxn id="18" idx="3"/>
            <a:endCxn id="49" idx="0"/>
          </p:cNvCxnSpPr>
          <p:nvPr/>
        </p:nvCxnSpPr>
        <p:spPr>
          <a:xfrm flipH="1">
            <a:off x="7046869" y="4245721"/>
            <a:ext cx="365003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CCB671-1ACF-0C7F-FD09-686C692A3B01}"/>
              </a:ext>
            </a:extLst>
          </p:cNvPr>
          <p:cNvGrpSpPr/>
          <p:nvPr/>
        </p:nvGrpSpPr>
        <p:grpSpPr>
          <a:xfrm>
            <a:off x="6647943" y="4609332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87D82B0-6296-BABF-D3EF-D0C3E1E0CD9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732C4C2-DDEE-B1E4-5193-C7F6A57B400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F192235-93FE-A69C-5B5B-6C5F7FB9636F}"/>
              </a:ext>
            </a:extLst>
          </p:cNvPr>
          <p:cNvCxnSpPr>
            <a:cxnSpLocks/>
            <a:stCxn id="18" idx="5"/>
            <a:endCxn id="53" idx="0"/>
          </p:cNvCxnSpPr>
          <p:nvPr/>
        </p:nvCxnSpPr>
        <p:spPr>
          <a:xfrm>
            <a:off x="7966082" y="4245721"/>
            <a:ext cx="228328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573F530-71D0-88A8-C8E8-CB3FD53BA954}"/>
              </a:ext>
            </a:extLst>
          </p:cNvPr>
          <p:cNvGrpSpPr/>
          <p:nvPr/>
        </p:nvGrpSpPr>
        <p:grpSpPr>
          <a:xfrm>
            <a:off x="7795484" y="4609332"/>
            <a:ext cx="797852" cy="946459"/>
            <a:chOff x="5639465" y="1040235"/>
            <a:chExt cx="797852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54E8EC6-B259-8783-431D-C49E507535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4EE886F-265E-870B-AC6D-D6609DE30DC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33FE938-5D92-6279-2073-083E4BDAD2CC}"/>
              </a:ext>
            </a:extLst>
          </p:cNvPr>
          <p:cNvCxnSpPr>
            <a:cxnSpLocks/>
            <a:stCxn id="25" idx="3"/>
            <a:endCxn id="57" idx="0"/>
          </p:cNvCxnSpPr>
          <p:nvPr/>
        </p:nvCxnSpPr>
        <p:spPr>
          <a:xfrm flipH="1">
            <a:off x="9148817" y="4245721"/>
            <a:ext cx="352039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89251F0-769C-95F0-4A54-35EAE1C0D7C0}"/>
              </a:ext>
            </a:extLst>
          </p:cNvPr>
          <p:cNvGrpSpPr/>
          <p:nvPr/>
        </p:nvGrpSpPr>
        <p:grpSpPr>
          <a:xfrm>
            <a:off x="8749891" y="4609332"/>
            <a:ext cx="797852" cy="946459"/>
            <a:chOff x="5639465" y="1040235"/>
            <a:chExt cx="79785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2AD5DBD-6611-F023-4787-BDDEA8C261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91E3D6B-76B0-58DE-0289-7D00751089D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07C0300-53C0-FC04-BD17-0716483CF01C}"/>
              </a:ext>
            </a:extLst>
          </p:cNvPr>
          <p:cNvCxnSpPr>
            <a:cxnSpLocks/>
            <a:stCxn id="25" idx="5"/>
            <a:endCxn id="61" idx="0"/>
          </p:cNvCxnSpPr>
          <p:nvPr/>
        </p:nvCxnSpPr>
        <p:spPr>
          <a:xfrm>
            <a:off x="10055066" y="4245721"/>
            <a:ext cx="242399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CF691A8-D9E1-AC59-560F-F3051314F8E2}"/>
              </a:ext>
            </a:extLst>
          </p:cNvPr>
          <p:cNvGrpSpPr/>
          <p:nvPr/>
        </p:nvGrpSpPr>
        <p:grpSpPr>
          <a:xfrm>
            <a:off x="9898539" y="4609332"/>
            <a:ext cx="797852" cy="946459"/>
            <a:chOff x="5639465" y="1040235"/>
            <a:chExt cx="797852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7AA13B0-A5F0-6431-FD2F-291E0973C7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1819D024-6391-FF3F-7A99-AD2E75B79C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AD6B998-7798-C1CD-006F-8CEE4D031CAA}"/>
              </a:ext>
            </a:extLst>
          </p:cNvPr>
          <p:cNvCxnSpPr>
            <a:cxnSpLocks/>
            <a:stCxn id="30" idx="3"/>
            <a:endCxn id="65" idx="0"/>
          </p:cNvCxnSpPr>
          <p:nvPr/>
        </p:nvCxnSpPr>
        <p:spPr>
          <a:xfrm flipH="1">
            <a:off x="899951" y="5441011"/>
            <a:ext cx="298144" cy="2848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CCB90F4-6A63-724D-123D-DE058C37280B}"/>
              </a:ext>
            </a:extLst>
          </p:cNvPr>
          <p:cNvGrpSpPr/>
          <p:nvPr/>
        </p:nvGrpSpPr>
        <p:grpSpPr>
          <a:xfrm>
            <a:off x="501025" y="5725829"/>
            <a:ext cx="797852" cy="946459"/>
            <a:chOff x="5639465" y="1040235"/>
            <a:chExt cx="797852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8B1BF69-E958-08CD-93A3-ECF5FE6986A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A614E72-95BA-D57E-D26E-33875AB3F7D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6CEDB7D-B5CB-316A-6198-E919B9C5767D}"/>
              </a:ext>
            </a:extLst>
          </p:cNvPr>
          <p:cNvCxnSpPr>
            <a:cxnSpLocks/>
            <a:stCxn id="30" idx="5"/>
            <a:endCxn id="70" idx="0"/>
          </p:cNvCxnSpPr>
          <p:nvPr/>
        </p:nvCxnSpPr>
        <p:spPr>
          <a:xfrm>
            <a:off x="1752305" y="5441011"/>
            <a:ext cx="15313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EB706AC-3058-4F01-4641-AC8B5276A4A3}"/>
              </a:ext>
            </a:extLst>
          </p:cNvPr>
          <p:cNvGrpSpPr/>
          <p:nvPr/>
        </p:nvGrpSpPr>
        <p:grpSpPr>
          <a:xfrm>
            <a:off x="1506516" y="5718480"/>
            <a:ext cx="797852" cy="946459"/>
            <a:chOff x="5639465" y="1040235"/>
            <a:chExt cx="797852" cy="94645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0311CB4-FE35-FF5A-504D-11E41C0041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66EF471D-4D6A-3A99-9000-28CEF2B6B2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C1FA1FE-5487-43CF-88CA-4521C2E1A74D}"/>
              </a:ext>
            </a:extLst>
          </p:cNvPr>
          <p:cNvCxnSpPr>
            <a:cxnSpLocks/>
            <a:stCxn id="34" idx="3"/>
            <a:endCxn id="74" idx="0"/>
          </p:cNvCxnSpPr>
          <p:nvPr/>
        </p:nvCxnSpPr>
        <p:spPr>
          <a:xfrm flipH="1">
            <a:off x="2789772" y="5441011"/>
            <a:ext cx="27224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F26AC8B-D68F-D111-A485-E83853EB30B2}"/>
              </a:ext>
            </a:extLst>
          </p:cNvPr>
          <p:cNvGrpSpPr/>
          <p:nvPr/>
        </p:nvGrpSpPr>
        <p:grpSpPr>
          <a:xfrm>
            <a:off x="2390846" y="5718480"/>
            <a:ext cx="797852" cy="946459"/>
            <a:chOff x="5639465" y="1040235"/>
            <a:chExt cx="797852" cy="94645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786DAE-64D9-D520-1DA8-65E976ABFC2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068BF8C-386C-2C10-5144-ACFBCA247A71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524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79314"/>
            <a:ext cx="2028707" cy="469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5" y="704675"/>
            <a:ext cx="783770" cy="989419"/>
            <a:chOff x="5653547" y="1040235"/>
            <a:chExt cx="783770" cy="98941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7" y="124588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4DC799-D978-2F9D-B738-9C90B72EF0E4}"/>
              </a:ext>
            </a:extLst>
          </p:cNvPr>
          <p:cNvCxnSpPr>
            <a:cxnSpLocks/>
            <a:stCxn id="35" idx="5"/>
            <a:endCxn id="7" idx="0"/>
          </p:cNvCxnSpPr>
          <p:nvPr/>
        </p:nvCxnSpPr>
        <p:spPr>
          <a:xfrm>
            <a:off x="6373105" y="1579314"/>
            <a:ext cx="2630197" cy="469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A628C3-A5B7-3156-62FF-B1318D234D37}"/>
              </a:ext>
            </a:extLst>
          </p:cNvPr>
          <p:cNvGrpSpPr/>
          <p:nvPr/>
        </p:nvGrpSpPr>
        <p:grpSpPr>
          <a:xfrm>
            <a:off x="8604375" y="2048714"/>
            <a:ext cx="797853" cy="946459"/>
            <a:chOff x="5653546" y="1040235"/>
            <a:chExt cx="797853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C8FE3F-8A3B-8F4D-ABAA-BB3E226C7F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D18E446-22C0-764A-E4A5-2CFF81D67787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BFD874-0BA8-01AC-F6EF-CEB2092875B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524271" y="2880393"/>
            <a:ext cx="995852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0117F-99E9-C5B9-09B7-71DBCD3C1F9C}"/>
              </a:ext>
            </a:extLst>
          </p:cNvPr>
          <p:cNvGrpSpPr/>
          <p:nvPr/>
        </p:nvGrpSpPr>
        <p:grpSpPr>
          <a:xfrm>
            <a:off x="2125345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4A6BDF-4494-F2B3-9F0B-6166180510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3798016-B22B-CE7E-F49D-F6CD870837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23ACA-20FC-D2E2-BE46-7164AAFA9CAE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4074333" y="2880393"/>
            <a:ext cx="1767395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0A13F-CF05-A2DA-F2A7-686E6A7BAC4B}"/>
              </a:ext>
            </a:extLst>
          </p:cNvPr>
          <p:cNvGrpSpPr/>
          <p:nvPr/>
        </p:nvGrpSpPr>
        <p:grpSpPr>
          <a:xfrm>
            <a:off x="5442802" y="3414042"/>
            <a:ext cx="797852" cy="946459"/>
            <a:chOff x="5639465" y="1040235"/>
            <a:chExt cx="797852" cy="946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E802CB-A808-AD38-B1CE-4A9C710EE9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0955A8D-7E1D-5C03-0276-1C57D4031904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EDF668-1734-3793-0050-9A26CE9CD3F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134435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48DC71-21E4-AD5C-B2CF-A22495B1F5D2}"/>
              </a:ext>
            </a:extLst>
          </p:cNvPr>
          <p:cNvGrpSpPr/>
          <p:nvPr/>
        </p:nvGrpSpPr>
        <p:grpSpPr>
          <a:xfrm>
            <a:off x="7735509" y="3414042"/>
            <a:ext cx="797852" cy="946459"/>
            <a:chOff x="5639465" y="1040235"/>
            <a:chExt cx="797852" cy="94645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9E11F2D-C9B2-6AFB-D97C-1F29C85A935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010110-20FA-8AA6-6CDE-5AA9DD64F85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0F203E-E45B-6BD0-716E-D6D93D9C2083}"/>
              </a:ext>
            </a:extLst>
          </p:cNvPr>
          <p:cNvCxnSpPr>
            <a:cxnSpLocks/>
            <a:stCxn id="6" idx="5"/>
            <a:endCxn id="26" idx="0"/>
          </p:cNvCxnSpPr>
          <p:nvPr/>
        </p:nvCxnSpPr>
        <p:spPr>
          <a:xfrm>
            <a:off x="9273365" y="2880393"/>
            <a:ext cx="95005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1FF07-A72D-37D7-BE0E-586F02487F2C}"/>
              </a:ext>
            </a:extLst>
          </p:cNvPr>
          <p:cNvGrpSpPr/>
          <p:nvPr/>
        </p:nvGrpSpPr>
        <p:grpSpPr>
          <a:xfrm>
            <a:off x="9824493" y="3414042"/>
            <a:ext cx="797852" cy="946459"/>
            <a:chOff x="5639465" y="1040235"/>
            <a:chExt cx="797852" cy="94645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76388C5-1EED-5C33-D16C-4AECAADCE1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175CB2F-6B6A-180C-3F67-98B7FACD34F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28C8B4-BC11-19AD-F4F6-37B983AC1F1D}"/>
              </a:ext>
            </a:extLst>
          </p:cNvPr>
          <p:cNvCxnSpPr>
            <a:cxnSpLocks/>
            <a:stCxn id="10" idx="3"/>
            <a:endCxn id="31" idx="0"/>
          </p:cNvCxnSpPr>
          <p:nvPr/>
        </p:nvCxnSpPr>
        <p:spPr>
          <a:xfrm flipH="1">
            <a:off x="1468160" y="4245721"/>
            <a:ext cx="786046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E73CE1-EDB6-FCDB-DDFF-9819BE8282E2}"/>
              </a:ext>
            </a:extLst>
          </p:cNvPr>
          <p:cNvGrpSpPr/>
          <p:nvPr/>
        </p:nvGrpSpPr>
        <p:grpSpPr>
          <a:xfrm>
            <a:off x="1069234" y="4609332"/>
            <a:ext cx="797852" cy="946459"/>
            <a:chOff x="5639465" y="1040235"/>
            <a:chExt cx="797852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4C4568-35BA-A432-F324-A144CED5C0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20BD74-84D8-9AAF-6C0D-B934E79366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9F0AB7C-C05D-28CB-BCAB-084AE7A19349}"/>
              </a:ext>
            </a:extLst>
          </p:cNvPr>
          <p:cNvCxnSpPr>
            <a:cxnSpLocks/>
            <a:stCxn id="10" idx="5"/>
            <a:endCxn id="36" idx="0"/>
          </p:cNvCxnSpPr>
          <p:nvPr/>
        </p:nvCxnSpPr>
        <p:spPr>
          <a:xfrm>
            <a:off x="2808416" y="4245721"/>
            <a:ext cx="440614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6FA3727-3761-0F7A-3938-424E48A08B62}"/>
              </a:ext>
            </a:extLst>
          </p:cNvPr>
          <p:cNvGrpSpPr/>
          <p:nvPr/>
        </p:nvGrpSpPr>
        <p:grpSpPr>
          <a:xfrm>
            <a:off x="2850104" y="4609332"/>
            <a:ext cx="797852" cy="946459"/>
            <a:chOff x="5639465" y="1040235"/>
            <a:chExt cx="797852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B87258C-2358-AFEB-E813-D515F28ECF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91C5376-B68B-7667-2790-413975F0FA3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D066E21-3DFF-96BA-5910-01275A6CD8D3}"/>
              </a:ext>
            </a:extLst>
          </p:cNvPr>
          <p:cNvCxnSpPr>
            <a:cxnSpLocks/>
            <a:stCxn id="14" idx="3"/>
            <a:endCxn id="43" idx="0"/>
          </p:cNvCxnSpPr>
          <p:nvPr/>
        </p:nvCxnSpPr>
        <p:spPr>
          <a:xfrm flipH="1">
            <a:off x="5267236" y="4245721"/>
            <a:ext cx="304427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58F7EA-E166-21F1-BB11-977ABE6279D7}"/>
              </a:ext>
            </a:extLst>
          </p:cNvPr>
          <p:cNvGrpSpPr/>
          <p:nvPr/>
        </p:nvGrpSpPr>
        <p:grpSpPr>
          <a:xfrm>
            <a:off x="4868310" y="4609332"/>
            <a:ext cx="797852" cy="946459"/>
            <a:chOff x="5639465" y="1040235"/>
            <a:chExt cx="797852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7A0C98A-CCC9-2AC9-EF95-3963BF34A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C2BCA6B-32BC-D67E-6B8B-3A4B4093E0FF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E8B51A3-C0CF-98EA-0E1D-63F569D2A1C0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6125873" y="4245721"/>
            <a:ext cx="246394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4007EF-A0A6-8B36-A3AB-37F9D1E8E696}"/>
              </a:ext>
            </a:extLst>
          </p:cNvPr>
          <p:cNvGrpSpPr/>
          <p:nvPr/>
        </p:nvGrpSpPr>
        <p:grpSpPr>
          <a:xfrm>
            <a:off x="5973341" y="4609332"/>
            <a:ext cx="797852" cy="946459"/>
            <a:chOff x="5639465" y="1040235"/>
            <a:chExt cx="797852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1000F55-310B-B0D9-2F3A-E78942797CC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8BBE393-0130-C29D-E3CF-709A4F425C7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014C29-CEAE-8411-1BA8-F84F74EFF843}"/>
              </a:ext>
            </a:extLst>
          </p:cNvPr>
          <p:cNvCxnSpPr>
            <a:cxnSpLocks/>
            <a:stCxn id="18" idx="3"/>
            <a:endCxn id="49" idx="0"/>
          </p:cNvCxnSpPr>
          <p:nvPr/>
        </p:nvCxnSpPr>
        <p:spPr>
          <a:xfrm flipH="1">
            <a:off x="7499367" y="4245721"/>
            <a:ext cx="365003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CCB671-1ACF-0C7F-FD09-686C692A3B01}"/>
              </a:ext>
            </a:extLst>
          </p:cNvPr>
          <p:cNvGrpSpPr/>
          <p:nvPr/>
        </p:nvGrpSpPr>
        <p:grpSpPr>
          <a:xfrm>
            <a:off x="7100441" y="4609332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87D82B0-6296-BABF-D3EF-D0C3E1E0CD9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732C4C2-DDEE-B1E4-5193-C7F6A57B400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F192235-93FE-A69C-5B5B-6C5F7FB9636F}"/>
              </a:ext>
            </a:extLst>
          </p:cNvPr>
          <p:cNvCxnSpPr>
            <a:cxnSpLocks/>
            <a:stCxn id="18" idx="5"/>
            <a:endCxn id="53" idx="0"/>
          </p:cNvCxnSpPr>
          <p:nvPr/>
        </p:nvCxnSpPr>
        <p:spPr>
          <a:xfrm>
            <a:off x="8418580" y="4245721"/>
            <a:ext cx="228328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573F530-71D0-88A8-C8E8-CB3FD53BA954}"/>
              </a:ext>
            </a:extLst>
          </p:cNvPr>
          <p:cNvGrpSpPr/>
          <p:nvPr/>
        </p:nvGrpSpPr>
        <p:grpSpPr>
          <a:xfrm>
            <a:off x="8247982" y="4609332"/>
            <a:ext cx="797852" cy="946459"/>
            <a:chOff x="5639465" y="1040235"/>
            <a:chExt cx="797852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54E8EC6-B259-8783-431D-C49E507535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4EE886F-265E-870B-AC6D-D6609DE30DC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33FE938-5D92-6279-2073-083E4BDAD2CC}"/>
              </a:ext>
            </a:extLst>
          </p:cNvPr>
          <p:cNvCxnSpPr>
            <a:cxnSpLocks/>
            <a:stCxn id="25" idx="3"/>
            <a:endCxn id="57" idx="0"/>
          </p:cNvCxnSpPr>
          <p:nvPr/>
        </p:nvCxnSpPr>
        <p:spPr>
          <a:xfrm flipH="1">
            <a:off x="9601315" y="4245721"/>
            <a:ext cx="352039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89251F0-769C-95F0-4A54-35EAE1C0D7C0}"/>
              </a:ext>
            </a:extLst>
          </p:cNvPr>
          <p:cNvGrpSpPr/>
          <p:nvPr/>
        </p:nvGrpSpPr>
        <p:grpSpPr>
          <a:xfrm>
            <a:off x="9202389" y="4609332"/>
            <a:ext cx="797852" cy="946459"/>
            <a:chOff x="5639465" y="1040235"/>
            <a:chExt cx="79785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2AD5DBD-6611-F023-4787-BDDEA8C261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91E3D6B-76B0-58DE-0289-7D00751089D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07C0300-53C0-FC04-BD17-0716483CF01C}"/>
              </a:ext>
            </a:extLst>
          </p:cNvPr>
          <p:cNvCxnSpPr>
            <a:cxnSpLocks/>
            <a:stCxn id="25" idx="5"/>
            <a:endCxn id="61" idx="0"/>
          </p:cNvCxnSpPr>
          <p:nvPr/>
        </p:nvCxnSpPr>
        <p:spPr>
          <a:xfrm>
            <a:off x="10507564" y="4245721"/>
            <a:ext cx="242399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CF691A8-D9E1-AC59-560F-F3051314F8E2}"/>
              </a:ext>
            </a:extLst>
          </p:cNvPr>
          <p:cNvGrpSpPr/>
          <p:nvPr/>
        </p:nvGrpSpPr>
        <p:grpSpPr>
          <a:xfrm>
            <a:off x="10351037" y="4609332"/>
            <a:ext cx="797852" cy="946459"/>
            <a:chOff x="5639465" y="1040235"/>
            <a:chExt cx="797852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7AA13B0-A5F0-6431-FD2F-291E0973C7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1819D024-6391-FF3F-7A99-AD2E75B79C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AD6B998-7798-C1CD-006F-8CEE4D031CAA}"/>
              </a:ext>
            </a:extLst>
          </p:cNvPr>
          <p:cNvCxnSpPr>
            <a:cxnSpLocks/>
            <a:stCxn id="30" idx="3"/>
            <a:endCxn id="65" idx="0"/>
          </p:cNvCxnSpPr>
          <p:nvPr/>
        </p:nvCxnSpPr>
        <p:spPr>
          <a:xfrm flipH="1">
            <a:off x="899951" y="5441011"/>
            <a:ext cx="298144" cy="2848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CCB90F4-6A63-724D-123D-DE058C37280B}"/>
              </a:ext>
            </a:extLst>
          </p:cNvPr>
          <p:cNvGrpSpPr/>
          <p:nvPr/>
        </p:nvGrpSpPr>
        <p:grpSpPr>
          <a:xfrm>
            <a:off x="501025" y="5725829"/>
            <a:ext cx="797852" cy="946459"/>
            <a:chOff x="5639465" y="1040235"/>
            <a:chExt cx="797852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8B1BF69-E958-08CD-93A3-ECF5FE6986A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A614E72-95BA-D57E-D26E-33875AB3F7D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6CEDB7D-B5CB-316A-6198-E919B9C5767D}"/>
              </a:ext>
            </a:extLst>
          </p:cNvPr>
          <p:cNvCxnSpPr>
            <a:cxnSpLocks/>
            <a:stCxn id="30" idx="5"/>
            <a:endCxn id="70" idx="0"/>
          </p:cNvCxnSpPr>
          <p:nvPr/>
        </p:nvCxnSpPr>
        <p:spPr>
          <a:xfrm>
            <a:off x="1752305" y="5441011"/>
            <a:ext cx="15313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EB706AC-3058-4F01-4641-AC8B5276A4A3}"/>
              </a:ext>
            </a:extLst>
          </p:cNvPr>
          <p:cNvGrpSpPr/>
          <p:nvPr/>
        </p:nvGrpSpPr>
        <p:grpSpPr>
          <a:xfrm>
            <a:off x="1506516" y="5718480"/>
            <a:ext cx="797852" cy="946459"/>
            <a:chOff x="5639465" y="1040235"/>
            <a:chExt cx="797852" cy="94645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0311CB4-FE35-FF5A-504D-11E41C0041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66EF471D-4D6A-3A99-9000-28CEF2B6B2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C1FA1FE-5487-43CF-88CA-4521C2E1A74D}"/>
              </a:ext>
            </a:extLst>
          </p:cNvPr>
          <p:cNvCxnSpPr>
            <a:cxnSpLocks/>
            <a:stCxn id="34" idx="3"/>
            <a:endCxn id="74" idx="0"/>
          </p:cNvCxnSpPr>
          <p:nvPr/>
        </p:nvCxnSpPr>
        <p:spPr>
          <a:xfrm flipH="1">
            <a:off x="2789772" y="5441011"/>
            <a:ext cx="18919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F26AC8B-D68F-D111-A485-E83853EB30B2}"/>
              </a:ext>
            </a:extLst>
          </p:cNvPr>
          <p:cNvGrpSpPr/>
          <p:nvPr/>
        </p:nvGrpSpPr>
        <p:grpSpPr>
          <a:xfrm>
            <a:off x="2390846" y="5718480"/>
            <a:ext cx="797852" cy="946459"/>
            <a:chOff x="5639465" y="1040235"/>
            <a:chExt cx="797852" cy="94645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786DAE-64D9-D520-1DA8-65E976ABFC2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068BF8C-386C-2C10-5144-ACFBCA247A71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3F8C0CA-FC52-D7E9-532B-E2EF3C97E67D}"/>
              </a:ext>
            </a:extLst>
          </p:cNvPr>
          <p:cNvCxnSpPr>
            <a:cxnSpLocks/>
            <a:stCxn id="34" idx="5"/>
            <a:endCxn id="77" idx="0"/>
          </p:cNvCxnSpPr>
          <p:nvPr/>
        </p:nvCxnSpPr>
        <p:spPr>
          <a:xfrm>
            <a:off x="3533175" y="5441011"/>
            <a:ext cx="22736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DE9B6FA-C986-41CB-222D-1D2649727C8E}"/>
              </a:ext>
            </a:extLst>
          </p:cNvPr>
          <p:cNvGrpSpPr/>
          <p:nvPr/>
        </p:nvGrpSpPr>
        <p:grpSpPr>
          <a:xfrm>
            <a:off x="3361618" y="5718480"/>
            <a:ext cx="797852" cy="946459"/>
            <a:chOff x="5639465" y="1040235"/>
            <a:chExt cx="797852" cy="946459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D6672C4-F0F5-1A20-847A-2764CA769EE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9DD3DE2-B2C7-362D-36F5-090C1556D80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88794DA-7ED1-30EF-F269-426766280EEF}"/>
              </a:ext>
            </a:extLst>
          </p:cNvPr>
          <p:cNvCxnSpPr>
            <a:cxnSpLocks/>
            <a:stCxn id="42" idx="3"/>
            <a:endCxn id="82" idx="0"/>
          </p:cNvCxnSpPr>
          <p:nvPr/>
        </p:nvCxnSpPr>
        <p:spPr>
          <a:xfrm flipH="1">
            <a:off x="4693236" y="5441011"/>
            <a:ext cx="30393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643B61-F048-4240-2479-17B06E8EE666}"/>
              </a:ext>
            </a:extLst>
          </p:cNvPr>
          <p:cNvGrpSpPr/>
          <p:nvPr/>
        </p:nvGrpSpPr>
        <p:grpSpPr>
          <a:xfrm>
            <a:off x="4294310" y="5718480"/>
            <a:ext cx="797852" cy="946459"/>
            <a:chOff x="5639465" y="1040235"/>
            <a:chExt cx="797852" cy="946459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C8F7F72-F509-981C-C70E-64814A84C67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C9B5AF78-9517-CAEF-D02E-9EBC6CD2E0C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495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79314"/>
            <a:ext cx="2028707" cy="469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5" y="704675"/>
            <a:ext cx="783770" cy="989419"/>
            <a:chOff x="5653547" y="1040235"/>
            <a:chExt cx="783770" cy="98941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7" y="124588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4DC799-D978-2F9D-B738-9C90B72EF0E4}"/>
              </a:ext>
            </a:extLst>
          </p:cNvPr>
          <p:cNvCxnSpPr>
            <a:cxnSpLocks/>
            <a:stCxn id="35" idx="5"/>
            <a:endCxn id="7" idx="0"/>
          </p:cNvCxnSpPr>
          <p:nvPr/>
        </p:nvCxnSpPr>
        <p:spPr>
          <a:xfrm>
            <a:off x="6373105" y="1579314"/>
            <a:ext cx="2630197" cy="469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A628C3-A5B7-3156-62FF-B1318D234D37}"/>
              </a:ext>
            </a:extLst>
          </p:cNvPr>
          <p:cNvGrpSpPr/>
          <p:nvPr/>
        </p:nvGrpSpPr>
        <p:grpSpPr>
          <a:xfrm>
            <a:off x="8604375" y="2048714"/>
            <a:ext cx="797853" cy="946459"/>
            <a:chOff x="5653546" y="1040235"/>
            <a:chExt cx="797853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C8FE3F-8A3B-8F4D-ABAA-BB3E226C7F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D18E446-22C0-764A-E4A5-2CFF81D67787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BFD874-0BA8-01AC-F6EF-CEB2092875B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524271" y="2880393"/>
            <a:ext cx="995852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0117F-99E9-C5B9-09B7-71DBCD3C1F9C}"/>
              </a:ext>
            </a:extLst>
          </p:cNvPr>
          <p:cNvGrpSpPr/>
          <p:nvPr/>
        </p:nvGrpSpPr>
        <p:grpSpPr>
          <a:xfrm>
            <a:off x="2125345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4A6BDF-4494-F2B3-9F0B-6166180510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3798016-B22B-CE7E-F49D-F6CD870837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23ACA-20FC-D2E2-BE46-7164AAFA9CAE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4074333" y="2880393"/>
            <a:ext cx="1767395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0A13F-CF05-A2DA-F2A7-686E6A7BAC4B}"/>
              </a:ext>
            </a:extLst>
          </p:cNvPr>
          <p:cNvGrpSpPr/>
          <p:nvPr/>
        </p:nvGrpSpPr>
        <p:grpSpPr>
          <a:xfrm>
            <a:off x="5442802" y="3414042"/>
            <a:ext cx="797852" cy="946459"/>
            <a:chOff x="5639465" y="1040235"/>
            <a:chExt cx="797852" cy="946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E802CB-A808-AD38-B1CE-4A9C710EE9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0955A8D-7E1D-5C03-0276-1C57D4031904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EDF668-1734-3793-0050-9A26CE9CD3F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134435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48DC71-21E4-AD5C-B2CF-A22495B1F5D2}"/>
              </a:ext>
            </a:extLst>
          </p:cNvPr>
          <p:cNvGrpSpPr/>
          <p:nvPr/>
        </p:nvGrpSpPr>
        <p:grpSpPr>
          <a:xfrm>
            <a:off x="7735509" y="3414042"/>
            <a:ext cx="797852" cy="946459"/>
            <a:chOff x="5639465" y="1040235"/>
            <a:chExt cx="797852" cy="94645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9E11F2D-C9B2-6AFB-D97C-1F29C85A935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010110-20FA-8AA6-6CDE-5AA9DD64F85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0F203E-E45B-6BD0-716E-D6D93D9C2083}"/>
              </a:ext>
            </a:extLst>
          </p:cNvPr>
          <p:cNvCxnSpPr>
            <a:cxnSpLocks/>
            <a:stCxn id="6" idx="5"/>
            <a:endCxn id="26" idx="0"/>
          </p:cNvCxnSpPr>
          <p:nvPr/>
        </p:nvCxnSpPr>
        <p:spPr>
          <a:xfrm>
            <a:off x="9273365" y="2880393"/>
            <a:ext cx="95005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1FF07-A72D-37D7-BE0E-586F02487F2C}"/>
              </a:ext>
            </a:extLst>
          </p:cNvPr>
          <p:cNvGrpSpPr/>
          <p:nvPr/>
        </p:nvGrpSpPr>
        <p:grpSpPr>
          <a:xfrm>
            <a:off x="9824493" y="3414042"/>
            <a:ext cx="797852" cy="946459"/>
            <a:chOff x="5639465" y="1040235"/>
            <a:chExt cx="797852" cy="94645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76388C5-1EED-5C33-D16C-4AECAADCE1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175CB2F-6B6A-180C-3F67-98B7FACD34F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28C8B4-BC11-19AD-F4F6-37B983AC1F1D}"/>
              </a:ext>
            </a:extLst>
          </p:cNvPr>
          <p:cNvCxnSpPr>
            <a:cxnSpLocks/>
            <a:stCxn id="10" idx="3"/>
            <a:endCxn id="31" idx="0"/>
          </p:cNvCxnSpPr>
          <p:nvPr/>
        </p:nvCxnSpPr>
        <p:spPr>
          <a:xfrm flipH="1">
            <a:off x="1468160" y="4245721"/>
            <a:ext cx="786046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E73CE1-EDB6-FCDB-DDFF-9819BE8282E2}"/>
              </a:ext>
            </a:extLst>
          </p:cNvPr>
          <p:cNvGrpSpPr/>
          <p:nvPr/>
        </p:nvGrpSpPr>
        <p:grpSpPr>
          <a:xfrm>
            <a:off x="1069234" y="4609332"/>
            <a:ext cx="797852" cy="946459"/>
            <a:chOff x="5639465" y="1040235"/>
            <a:chExt cx="797852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4C4568-35BA-A432-F324-A144CED5C0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20BD74-84D8-9AAF-6C0D-B934E79366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9F0AB7C-C05D-28CB-BCAB-084AE7A19349}"/>
              </a:ext>
            </a:extLst>
          </p:cNvPr>
          <p:cNvCxnSpPr>
            <a:cxnSpLocks/>
            <a:stCxn id="10" idx="5"/>
            <a:endCxn id="36" idx="0"/>
          </p:cNvCxnSpPr>
          <p:nvPr/>
        </p:nvCxnSpPr>
        <p:spPr>
          <a:xfrm>
            <a:off x="2808416" y="4245721"/>
            <a:ext cx="440614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6FA3727-3761-0F7A-3938-424E48A08B62}"/>
              </a:ext>
            </a:extLst>
          </p:cNvPr>
          <p:cNvGrpSpPr/>
          <p:nvPr/>
        </p:nvGrpSpPr>
        <p:grpSpPr>
          <a:xfrm>
            <a:off x="2850104" y="4609332"/>
            <a:ext cx="797852" cy="946459"/>
            <a:chOff x="5639465" y="1040235"/>
            <a:chExt cx="797852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B87258C-2358-AFEB-E813-D515F28ECF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91C5376-B68B-7667-2790-413975F0FA3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D066E21-3DFF-96BA-5910-01275A6CD8D3}"/>
              </a:ext>
            </a:extLst>
          </p:cNvPr>
          <p:cNvCxnSpPr>
            <a:cxnSpLocks/>
            <a:stCxn id="14" idx="3"/>
            <a:endCxn id="43" idx="0"/>
          </p:cNvCxnSpPr>
          <p:nvPr/>
        </p:nvCxnSpPr>
        <p:spPr>
          <a:xfrm flipH="1">
            <a:off x="5267236" y="4245721"/>
            <a:ext cx="304427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58F7EA-E166-21F1-BB11-977ABE6279D7}"/>
              </a:ext>
            </a:extLst>
          </p:cNvPr>
          <p:cNvGrpSpPr/>
          <p:nvPr/>
        </p:nvGrpSpPr>
        <p:grpSpPr>
          <a:xfrm>
            <a:off x="4868310" y="4609332"/>
            <a:ext cx="797852" cy="946459"/>
            <a:chOff x="5639465" y="1040235"/>
            <a:chExt cx="797852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7A0C98A-CCC9-2AC9-EF95-3963BF34A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C2BCA6B-32BC-D67E-6B8B-3A4B4093E0FF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E8B51A3-C0CF-98EA-0E1D-63F569D2A1C0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6125873" y="4245721"/>
            <a:ext cx="246394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4007EF-A0A6-8B36-A3AB-37F9D1E8E696}"/>
              </a:ext>
            </a:extLst>
          </p:cNvPr>
          <p:cNvGrpSpPr/>
          <p:nvPr/>
        </p:nvGrpSpPr>
        <p:grpSpPr>
          <a:xfrm>
            <a:off x="5973341" y="4609332"/>
            <a:ext cx="797852" cy="946459"/>
            <a:chOff x="5639465" y="1040235"/>
            <a:chExt cx="797852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1000F55-310B-B0D9-2F3A-E78942797CC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8BBE393-0130-C29D-E3CF-709A4F425C7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014C29-CEAE-8411-1BA8-F84F74EFF843}"/>
              </a:ext>
            </a:extLst>
          </p:cNvPr>
          <p:cNvCxnSpPr>
            <a:cxnSpLocks/>
            <a:stCxn id="18" idx="3"/>
            <a:endCxn id="49" idx="0"/>
          </p:cNvCxnSpPr>
          <p:nvPr/>
        </p:nvCxnSpPr>
        <p:spPr>
          <a:xfrm flipH="1">
            <a:off x="7499367" y="4245721"/>
            <a:ext cx="365003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CCB671-1ACF-0C7F-FD09-686C692A3B01}"/>
              </a:ext>
            </a:extLst>
          </p:cNvPr>
          <p:cNvGrpSpPr/>
          <p:nvPr/>
        </p:nvGrpSpPr>
        <p:grpSpPr>
          <a:xfrm>
            <a:off x="7100441" y="4609332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87D82B0-6296-BABF-D3EF-D0C3E1E0CD9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732C4C2-DDEE-B1E4-5193-C7F6A57B400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F192235-93FE-A69C-5B5B-6C5F7FB9636F}"/>
              </a:ext>
            </a:extLst>
          </p:cNvPr>
          <p:cNvCxnSpPr>
            <a:cxnSpLocks/>
            <a:stCxn id="18" idx="5"/>
            <a:endCxn id="53" idx="0"/>
          </p:cNvCxnSpPr>
          <p:nvPr/>
        </p:nvCxnSpPr>
        <p:spPr>
          <a:xfrm>
            <a:off x="8418580" y="4245721"/>
            <a:ext cx="228328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573F530-71D0-88A8-C8E8-CB3FD53BA954}"/>
              </a:ext>
            </a:extLst>
          </p:cNvPr>
          <p:cNvGrpSpPr/>
          <p:nvPr/>
        </p:nvGrpSpPr>
        <p:grpSpPr>
          <a:xfrm>
            <a:off x="8247982" y="4609332"/>
            <a:ext cx="797852" cy="946459"/>
            <a:chOff x="5639465" y="1040235"/>
            <a:chExt cx="797852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54E8EC6-B259-8783-431D-C49E507535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4EE886F-265E-870B-AC6D-D6609DE30DC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33FE938-5D92-6279-2073-083E4BDAD2CC}"/>
              </a:ext>
            </a:extLst>
          </p:cNvPr>
          <p:cNvCxnSpPr>
            <a:cxnSpLocks/>
            <a:stCxn id="25" idx="3"/>
            <a:endCxn id="57" idx="0"/>
          </p:cNvCxnSpPr>
          <p:nvPr/>
        </p:nvCxnSpPr>
        <p:spPr>
          <a:xfrm flipH="1">
            <a:off x="9601315" y="4245721"/>
            <a:ext cx="352039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89251F0-769C-95F0-4A54-35EAE1C0D7C0}"/>
              </a:ext>
            </a:extLst>
          </p:cNvPr>
          <p:cNvGrpSpPr/>
          <p:nvPr/>
        </p:nvGrpSpPr>
        <p:grpSpPr>
          <a:xfrm>
            <a:off x="9202389" y="4609332"/>
            <a:ext cx="797852" cy="946459"/>
            <a:chOff x="5639465" y="1040235"/>
            <a:chExt cx="79785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2AD5DBD-6611-F023-4787-BDDEA8C261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91E3D6B-76B0-58DE-0289-7D00751089D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07C0300-53C0-FC04-BD17-0716483CF01C}"/>
              </a:ext>
            </a:extLst>
          </p:cNvPr>
          <p:cNvCxnSpPr>
            <a:cxnSpLocks/>
            <a:stCxn id="25" idx="5"/>
            <a:endCxn id="61" idx="0"/>
          </p:cNvCxnSpPr>
          <p:nvPr/>
        </p:nvCxnSpPr>
        <p:spPr>
          <a:xfrm>
            <a:off x="10507564" y="4245721"/>
            <a:ext cx="242399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CF691A8-D9E1-AC59-560F-F3051314F8E2}"/>
              </a:ext>
            </a:extLst>
          </p:cNvPr>
          <p:cNvGrpSpPr/>
          <p:nvPr/>
        </p:nvGrpSpPr>
        <p:grpSpPr>
          <a:xfrm>
            <a:off x="10351037" y="4609332"/>
            <a:ext cx="797852" cy="946459"/>
            <a:chOff x="5639465" y="1040235"/>
            <a:chExt cx="797852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7AA13B0-A5F0-6431-FD2F-291E0973C7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1819D024-6391-FF3F-7A99-AD2E75B79C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AD6B998-7798-C1CD-006F-8CEE4D031CAA}"/>
              </a:ext>
            </a:extLst>
          </p:cNvPr>
          <p:cNvCxnSpPr>
            <a:cxnSpLocks/>
            <a:stCxn id="30" idx="3"/>
            <a:endCxn id="65" idx="0"/>
          </p:cNvCxnSpPr>
          <p:nvPr/>
        </p:nvCxnSpPr>
        <p:spPr>
          <a:xfrm flipH="1">
            <a:off x="899951" y="5441011"/>
            <a:ext cx="298144" cy="2848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CCB90F4-6A63-724D-123D-DE058C37280B}"/>
              </a:ext>
            </a:extLst>
          </p:cNvPr>
          <p:cNvGrpSpPr/>
          <p:nvPr/>
        </p:nvGrpSpPr>
        <p:grpSpPr>
          <a:xfrm>
            <a:off x="501025" y="5725829"/>
            <a:ext cx="797852" cy="946459"/>
            <a:chOff x="5639465" y="1040235"/>
            <a:chExt cx="797852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8B1BF69-E958-08CD-93A3-ECF5FE6986A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A614E72-95BA-D57E-D26E-33875AB3F7D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6CEDB7D-B5CB-316A-6198-E919B9C5767D}"/>
              </a:ext>
            </a:extLst>
          </p:cNvPr>
          <p:cNvCxnSpPr>
            <a:cxnSpLocks/>
            <a:stCxn id="30" idx="5"/>
            <a:endCxn id="70" idx="0"/>
          </p:cNvCxnSpPr>
          <p:nvPr/>
        </p:nvCxnSpPr>
        <p:spPr>
          <a:xfrm>
            <a:off x="1752305" y="5441011"/>
            <a:ext cx="15313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EB706AC-3058-4F01-4641-AC8B5276A4A3}"/>
              </a:ext>
            </a:extLst>
          </p:cNvPr>
          <p:cNvGrpSpPr/>
          <p:nvPr/>
        </p:nvGrpSpPr>
        <p:grpSpPr>
          <a:xfrm>
            <a:off x="1506516" y="5718480"/>
            <a:ext cx="797852" cy="946459"/>
            <a:chOff x="5639465" y="1040235"/>
            <a:chExt cx="797852" cy="94645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0311CB4-FE35-FF5A-504D-11E41C0041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66EF471D-4D6A-3A99-9000-28CEF2B6B2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C1FA1FE-5487-43CF-88CA-4521C2E1A74D}"/>
              </a:ext>
            </a:extLst>
          </p:cNvPr>
          <p:cNvCxnSpPr>
            <a:cxnSpLocks/>
            <a:stCxn id="34" idx="3"/>
            <a:endCxn id="74" idx="0"/>
          </p:cNvCxnSpPr>
          <p:nvPr/>
        </p:nvCxnSpPr>
        <p:spPr>
          <a:xfrm flipH="1">
            <a:off x="2789772" y="5441011"/>
            <a:ext cx="18919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F26AC8B-D68F-D111-A485-E83853EB30B2}"/>
              </a:ext>
            </a:extLst>
          </p:cNvPr>
          <p:cNvGrpSpPr/>
          <p:nvPr/>
        </p:nvGrpSpPr>
        <p:grpSpPr>
          <a:xfrm>
            <a:off x="2390846" y="5718480"/>
            <a:ext cx="797852" cy="946459"/>
            <a:chOff x="5639465" y="1040235"/>
            <a:chExt cx="797852" cy="94645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786DAE-64D9-D520-1DA8-65E976ABFC2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068BF8C-386C-2C10-5144-ACFBCA247A71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3F8C0CA-FC52-D7E9-532B-E2EF3C97E67D}"/>
              </a:ext>
            </a:extLst>
          </p:cNvPr>
          <p:cNvCxnSpPr>
            <a:cxnSpLocks/>
            <a:stCxn id="34" idx="5"/>
            <a:endCxn id="77" idx="0"/>
          </p:cNvCxnSpPr>
          <p:nvPr/>
        </p:nvCxnSpPr>
        <p:spPr>
          <a:xfrm>
            <a:off x="3533175" y="5441011"/>
            <a:ext cx="22736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DE9B6FA-C986-41CB-222D-1D2649727C8E}"/>
              </a:ext>
            </a:extLst>
          </p:cNvPr>
          <p:cNvGrpSpPr/>
          <p:nvPr/>
        </p:nvGrpSpPr>
        <p:grpSpPr>
          <a:xfrm>
            <a:off x="3361618" y="5718480"/>
            <a:ext cx="797852" cy="946459"/>
            <a:chOff x="5639465" y="1040235"/>
            <a:chExt cx="797852" cy="946459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D6672C4-F0F5-1A20-847A-2764CA769EE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9DD3DE2-B2C7-362D-36F5-090C1556D80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14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79314"/>
            <a:ext cx="2028707" cy="469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5" y="704675"/>
            <a:ext cx="783770" cy="989419"/>
            <a:chOff x="5653547" y="1040235"/>
            <a:chExt cx="783770" cy="98941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7" y="124588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4DC799-D978-2F9D-B738-9C90B72EF0E4}"/>
              </a:ext>
            </a:extLst>
          </p:cNvPr>
          <p:cNvCxnSpPr>
            <a:cxnSpLocks/>
            <a:stCxn id="35" idx="5"/>
            <a:endCxn id="7" idx="0"/>
          </p:cNvCxnSpPr>
          <p:nvPr/>
        </p:nvCxnSpPr>
        <p:spPr>
          <a:xfrm>
            <a:off x="6373105" y="1579314"/>
            <a:ext cx="2630197" cy="469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A628C3-A5B7-3156-62FF-B1318D234D37}"/>
              </a:ext>
            </a:extLst>
          </p:cNvPr>
          <p:cNvGrpSpPr/>
          <p:nvPr/>
        </p:nvGrpSpPr>
        <p:grpSpPr>
          <a:xfrm>
            <a:off x="8604375" y="2048714"/>
            <a:ext cx="797853" cy="946459"/>
            <a:chOff x="5653546" y="1040235"/>
            <a:chExt cx="797853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C8FE3F-8A3B-8F4D-ABAA-BB3E226C7F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D18E446-22C0-764A-E4A5-2CFF81D67787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BFD874-0BA8-01AC-F6EF-CEB2092875B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524271" y="2880393"/>
            <a:ext cx="995852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0117F-99E9-C5B9-09B7-71DBCD3C1F9C}"/>
              </a:ext>
            </a:extLst>
          </p:cNvPr>
          <p:cNvGrpSpPr/>
          <p:nvPr/>
        </p:nvGrpSpPr>
        <p:grpSpPr>
          <a:xfrm>
            <a:off x="2125345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4A6BDF-4494-F2B3-9F0B-6166180510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3798016-B22B-CE7E-F49D-F6CD870837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23ACA-20FC-D2E2-BE46-7164AAFA9CAE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4074333" y="2880393"/>
            <a:ext cx="1767395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0A13F-CF05-A2DA-F2A7-686E6A7BAC4B}"/>
              </a:ext>
            </a:extLst>
          </p:cNvPr>
          <p:cNvGrpSpPr/>
          <p:nvPr/>
        </p:nvGrpSpPr>
        <p:grpSpPr>
          <a:xfrm>
            <a:off x="5442802" y="3414042"/>
            <a:ext cx="797852" cy="946459"/>
            <a:chOff x="5639465" y="1040235"/>
            <a:chExt cx="797852" cy="946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E802CB-A808-AD38-B1CE-4A9C710EE9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0955A8D-7E1D-5C03-0276-1C57D4031904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EDF668-1734-3793-0050-9A26CE9CD3F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134435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48DC71-21E4-AD5C-B2CF-A22495B1F5D2}"/>
              </a:ext>
            </a:extLst>
          </p:cNvPr>
          <p:cNvGrpSpPr/>
          <p:nvPr/>
        </p:nvGrpSpPr>
        <p:grpSpPr>
          <a:xfrm>
            <a:off x="7735509" y="3414042"/>
            <a:ext cx="797852" cy="946459"/>
            <a:chOff x="5639465" y="1040235"/>
            <a:chExt cx="797852" cy="94645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9E11F2D-C9B2-6AFB-D97C-1F29C85A935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010110-20FA-8AA6-6CDE-5AA9DD64F85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0F203E-E45B-6BD0-716E-D6D93D9C2083}"/>
              </a:ext>
            </a:extLst>
          </p:cNvPr>
          <p:cNvCxnSpPr>
            <a:cxnSpLocks/>
            <a:stCxn id="6" idx="5"/>
            <a:endCxn id="26" idx="0"/>
          </p:cNvCxnSpPr>
          <p:nvPr/>
        </p:nvCxnSpPr>
        <p:spPr>
          <a:xfrm>
            <a:off x="9273365" y="2880393"/>
            <a:ext cx="95005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1FF07-A72D-37D7-BE0E-586F02487F2C}"/>
              </a:ext>
            </a:extLst>
          </p:cNvPr>
          <p:cNvGrpSpPr/>
          <p:nvPr/>
        </p:nvGrpSpPr>
        <p:grpSpPr>
          <a:xfrm>
            <a:off x="9824493" y="3414042"/>
            <a:ext cx="797852" cy="946459"/>
            <a:chOff x="5639465" y="1040235"/>
            <a:chExt cx="797852" cy="94645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76388C5-1EED-5C33-D16C-4AECAADCE1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175CB2F-6B6A-180C-3F67-98B7FACD34F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28C8B4-BC11-19AD-F4F6-37B983AC1F1D}"/>
              </a:ext>
            </a:extLst>
          </p:cNvPr>
          <p:cNvCxnSpPr>
            <a:cxnSpLocks/>
            <a:stCxn id="10" idx="3"/>
            <a:endCxn id="31" idx="0"/>
          </p:cNvCxnSpPr>
          <p:nvPr/>
        </p:nvCxnSpPr>
        <p:spPr>
          <a:xfrm flipH="1">
            <a:off x="1468160" y="4245721"/>
            <a:ext cx="786046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E73CE1-EDB6-FCDB-DDFF-9819BE8282E2}"/>
              </a:ext>
            </a:extLst>
          </p:cNvPr>
          <p:cNvGrpSpPr/>
          <p:nvPr/>
        </p:nvGrpSpPr>
        <p:grpSpPr>
          <a:xfrm>
            <a:off x="1069234" y="4609332"/>
            <a:ext cx="797852" cy="946459"/>
            <a:chOff x="5639465" y="1040235"/>
            <a:chExt cx="797852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4C4568-35BA-A432-F324-A144CED5C0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20BD74-84D8-9AAF-6C0D-B934E79366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9F0AB7C-C05D-28CB-BCAB-084AE7A19349}"/>
              </a:ext>
            </a:extLst>
          </p:cNvPr>
          <p:cNvCxnSpPr>
            <a:cxnSpLocks/>
            <a:stCxn id="10" idx="5"/>
            <a:endCxn id="36" idx="0"/>
          </p:cNvCxnSpPr>
          <p:nvPr/>
        </p:nvCxnSpPr>
        <p:spPr>
          <a:xfrm>
            <a:off x="2808416" y="4245721"/>
            <a:ext cx="440614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6FA3727-3761-0F7A-3938-424E48A08B62}"/>
              </a:ext>
            </a:extLst>
          </p:cNvPr>
          <p:cNvGrpSpPr/>
          <p:nvPr/>
        </p:nvGrpSpPr>
        <p:grpSpPr>
          <a:xfrm>
            <a:off x="2850104" y="4609332"/>
            <a:ext cx="797852" cy="946459"/>
            <a:chOff x="5639465" y="1040235"/>
            <a:chExt cx="797852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B87258C-2358-AFEB-E813-D515F28ECF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91C5376-B68B-7667-2790-413975F0FA3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D066E21-3DFF-96BA-5910-01275A6CD8D3}"/>
              </a:ext>
            </a:extLst>
          </p:cNvPr>
          <p:cNvCxnSpPr>
            <a:cxnSpLocks/>
            <a:stCxn id="14" idx="3"/>
            <a:endCxn id="43" idx="0"/>
          </p:cNvCxnSpPr>
          <p:nvPr/>
        </p:nvCxnSpPr>
        <p:spPr>
          <a:xfrm flipH="1">
            <a:off x="5267236" y="4245721"/>
            <a:ext cx="304427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58F7EA-E166-21F1-BB11-977ABE6279D7}"/>
              </a:ext>
            </a:extLst>
          </p:cNvPr>
          <p:cNvGrpSpPr/>
          <p:nvPr/>
        </p:nvGrpSpPr>
        <p:grpSpPr>
          <a:xfrm>
            <a:off x="4868310" y="4609332"/>
            <a:ext cx="797852" cy="946459"/>
            <a:chOff x="5639465" y="1040235"/>
            <a:chExt cx="797852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7A0C98A-CCC9-2AC9-EF95-3963BF34A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C2BCA6B-32BC-D67E-6B8B-3A4B4093E0FF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E8B51A3-C0CF-98EA-0E1D-63F569D2A1C0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6125873" y="4245721"/>
            <a:ext cx="246394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4007EF-A0A6-8B36-A3AB-37F9D1E8E696}"/>
              </a:ext>
            </a:extLst>
          </p:cNvPr>
          <p:cNvGrpSpPr/>
          <p:nvPr/>
        </p:nvGrpSpPr>
        <p:grpSpPr>
          <a:xfrm>
            <a:off x="5973341" y="4609332"/>
            <a:ext cx="797852" cy="946459"/>
            <a:chOff x="5639465" y="1040235"/>
            <a:chExt cx="797852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1000F55-310B-B0D9-2F3A-E78942797CC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8BBE393-0130-C29D-E3CF-709A4F425C7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014C29-CEAE-8411-1BA8-F84F74EFF843}"/>
              </a:ext>
            </a:extLst>
          </p:cNvPr>
          <p:cNvCxnSpPr>
            <a:cxnSpLocks/>
            <a:stCxn id="18" idx="3"/>
            <a:endCxn id="49" idx="0"/>
          </p:cNvCxnSpPr>
          <p:nvPr/>
        </p:nvCxnSpPr>
        <p:spPr>
          <a:xfrm flipH="1">
            <a:off x="7499367" y="4245721"/>
            <a:ext cx="365003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CCB671-1ACF-0C7F-FD09-686C692A3B01}"/>
              </a:ext>
            </a:extLst>
          </p:cNvPr>
          <p:cNvGrpSpPr/>
          <p:nvPr/>
        </p:nvGrpSpPr>
        <p:grpSpPr>
          <a:xfrm>
            <a:off x="7100441" y="4609332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87D82B0-6296-BABF-D3EF-D0C3E1E0CD9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732C4C2-DDEE-B1E4-5193-C7F6A57B400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F192235-93FE-A69C-5B5B-6C5F7FB9636F}"/>
              </a:ext>
            </a:extLst>
          </p:cNvPr>
          <p:cNvCxnSpPr>
            <a:cxnSpLocks/>
            <a:stCxn id="18" idx="5"/>
            <a:endCxn id="53" idx="0"/>
          </p:cNvCxnSpPr>
          <p:nvPr/>
        </p:nvCxnSpPr>
        <p:spPr>
          <a:xfrm>
            <a:off x="8418580" y="4245721"/>
            <a:ext cx="228328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573F530-71D0-88A8-C8E8-CB3FD53BA954}"/>
              </a:ext>
            </a:extLst>
          </p:cNvPr>
          <p:cNvGrpSpPr/>
          <p:nvPr/>
        </p:nvGrpSpPr>
        <p:grpSpPr>
          <a:xfrm>
            <a:off x="8247982" y="4609332"/>
            <a:ext cx="797852" cy="946459"/>
            <a:chOff x="5639465" y="1040235"/>
            <a:chExt cx="797852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54E8EC6-B259-8783-431D-C49E507535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4EE886F-265E-870B-AC6D-D6609DE30DC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33FE938-5D92-6279-2073-083E4BDAD2CC}"/>
              </a:ext>
            </a:extLst>
          </p:cNvPr>
          <p:cNvCxnSpPr>
            <a:cxnSpLocks/>
            <a:stCxn id="25" idx="3"/>
            <a:endCxn id="57" idx="0"/>
          </p:cNvCxnSpPr>
          <p:nvPr/>
        </p:nvCxnSpPr>
        <p:spPr>
          <a:xfrm flipH="1">
            <a:off x="9601315" y="4245721"/>
            <a:ext cx="352039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89251F0-769C-95F0-4A54-35EAE1C0D7C0}"/>
              </a:ext>
            </a:extLst>
          </p:cNvPr>
          <p:cNvGrpSpPr/>
          <p:nvPr/>
        </p:nvGrpSpPr>
        <p:grpSpPr>
          <a:xfrm>
            <a:off x="9202389" y="4609332"/>
            <a:ext cx="797852" cy="946459"/>
            <a:chOff x="5639465" y="1040235"/>
            <a:chExt cx="79785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2AD5DBD-6611-F023-4787-BDDEA8C261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91E3D6B-76B0-58DE-0289-7D00751089D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07C0300-53C0-FC04-BD17-0716483CF01C}"/>
              </a:ext>
            </a:extLst>
          </p:cNvPr>
          <p:cNvCxnSpPr>
            <a:cxnSpLocks/>
            <a:stCxn id="25" idx="5"/>
            <a:endCxn id="61" idx="0"/>
          </p:cNvCxnSpPr>
          <p:nvPr/>
        </p:nvCxnSpPr>
        <p:spPr>
          <a:xfrm>
            <a:off x="10507564" y="4245721"/>
            <a:ext cx="242399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CF691A8-D9E1-AC59-560F-F3051314F8E2}"/>
              </a:ext>
            </a:extLst>
          </p:cNvPr>
          <p:cNvGrpSpPr/>
          <p:nvPr/>
        </p:nvGrpSpPr>
        <p:grpSpPr>
          <a:xfrm>
            <a:off x="10351037" y="4609332"/>
            <a:ext cx="797852" cy="946459"/>
            <a:chOff x="5639465" y="1040235"/>
            <a:chExt cx="797852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7AA13B0-A5F0-6431-FD2F-291E0973C7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1819D024-6391-FF3F-7A99-AD2E75B79C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AD6B998-7798-C1CD-006F-8CEE4D031CAA}"/>
              </a:ext>
            </a:extLst>
          </p:cNvPr>
          <p:cNvCxnSpPr>
            <a:cxnSpLocks/>
            <a:stCxn id="30" idx="3"/>
            <a:endCxn id="65" idx="0"/>
          </p:cNvCxnSpPr>
          <p:nvPr/>
        </p:nvCxnSpPr>
        <p:spPr>
          <a:xfrm flipH="1">
            <a:off x="899951" y="5441011"/>
            <a:ext cx="298144" cy="2848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CCB90F4-6A63-724D-123D-DE058C37280B}"/>
              </a:ext>
            </a:extLst>
          </p:cNvPr>
          <p:cNvGrpSpPr/>
          <p:nvPr/>
        </p:nvGrpSpPr>
        <p:grpSpPr>
          <a:xfrm>
            <a:off x="501025" y="5725829"/>
            <a:ext cx="797852" cy="946459"/>
            <a:chOff x="5639465" y="1040235"/>
            <a:chExt cx="797852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8B1BF69-E958-08CD-93A3-ECF5FE6986A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A614E72-95BA-D57E-D26E-33875AB3F7D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6CEDB7D-B5CB-316A-6198-E919B9C5767D}"/>
              </a:ext>
            </a:extLst>
          </p:cNvPr>
          <p:cNvCxnSpPr>
            <a:cxnSpLocks/>
            <a:stCxn id="30" idx="5"/>
            <a:endCxn id="70" idx="0"/>
          </p:cNvCxnSpPr>
          <p:nvPr/>
        </p:nvCxnSpPr>
        <p:spPr>
          <a:xfrm>
            <a:off x="1752305" y="5441011"/>
            <a:ext cx="15313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EB706AC-3058-4F01-4641-AC8B5276A4A3}"/>
              </a:ext>
            </a:extLst>
          </p:cNvPr>
          <p:cNvGrpSpPr/>
          <p:nvPr/>
        </p:nvGrpSpPr>
        <p:grpSpPr>
          <a:xfrm>
            <a:off x="1506516" y="5718480"/>
            <a:ext cx="797852" cy="946459"/>
            <a:chOff x="5639465" y="1040235"/>
            <a:chExt cx="797852" cy="94645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0311CB4-FE35-FF5A-504D-11E41C0041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66EF471D-4D6A-3A99-9000-28CEF2B6B2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C1FA1FE-5487-43CF-88CA-4521C2E1A74D}"/>
              </a:ext>
            </a:extLst>
          </p:cNvPr>
          <p:cNvCxnSpPr>
            <a:cxnSpLocks/>
            <a:stCxn id="34" idx="3"/>
            <a:endCxn id="74" idx="0"/>
          </p:cNvCxnSpPr>
          <p:nvPr/>
        </p:nvCxnSpPr>
        <p:spPr>
          <a:xfrm flipH="1">
            <a:off x="2789772" y="5441011"/>
            <a:ext cx="18919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F26AC8B-D68F-D111-A485-E83853EB30B2}"/>
              </a:ext>
            </a:extLst>
          </p:cNvPr>
          <p:cNvGrpSpPr/>
          <p:nvPr/>
        </p:nvGrpSpPr>
        <p:grpSpPr>
          <a:xfrm>
            <a:off x="2390846" y="5718480"/>
            <a:ext cx="797852" cy="946459"/>
            <a:chOff x="5639465" y="1040235"/>
            <a:chExt cx="797852" cy="94645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786DAE-64D9-D520-1DA8-65E976ABFC2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068BF8C-386C-2C10-5144-ACFBCA247A71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196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79314"/>
            <a:ext cx="2028707" cy="469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5" y="704675"/>
            <a:ext cx="783770" cy="989419"/>
            <a:chOff x="5653547" y="1040235"/>
            <a:chExt cx="783770" cy="98941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7" y="124588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4DC799-D978-2F9D-B738-9C90B72EF0E4}"/>
              </a:ext>
            </a:extLst>
          </p:cNvPr>
          <p:cNvCxnSpPr>
            <a:cxnSpLocks/>
            <a:stCxn id="35" idx="5"/>
            <a:endCxn id="7" idx="0"/>
          </p:cNvCxnSpPr>
          <p:nvPr/>
        </p:nvCxnSpPr>
        <p:spPr>
          <a:xfrm>
            <a:off x="6373105" y="1579314"/>
            <a:ext cx="2630197" cy="469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A628C3-A5B7-3156-62FF-B1318D234D37}"/>
              </a:ext>
            </a:extLst>
          </p:cNvPr>
          <p:cNvGrpSpPr/>
          <p:nvPr/>
        </p:nvGrpSpPr>
        <p:grpSpPr>
          <a:xfrm>
            <a:off x="8604375" y="2048714"/>
            <a:ext cx="797853" cy="946459"/>
            <a:chOff x="5653546" y="1040235"/>
            <a:chExt cx="797853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C8FE3F-8A3B-8F4D-ABAA-BB3E226C7F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D18E446-22C0-764A-E4A5-2CFF81D67787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BFD874-0BA8-01AC-F6EF-CEB2092875B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524271" y="2880393"/>
            <a:ext cx="995852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0117F-99E9-C5B9-09B7-71DBCD3C1F9C}"/>
              </a:ext>
            </a:extLst>
          </p:cNvPr>
          <p:cNvGrpSpPr/>
          <p:nvPr/>
        </p:nvGrpSpPr>
        <p:grpSpPr>
          <a:xfrm>
            <a:off x="2125345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4A6BDF-4494-F2B3-9F0B-6166180510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3798016-B22B-CE7E-F49D-F6CD870837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23ACA-20FC-D2E2-BE46-7164AAFA9CAE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4074333" y="2880393"/>
            <a:ext cx="1767395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0A13F-CF05-A2DA-F2A7-686E6A7BAC4B}"/>
              </a:ext>
            </a:extLst>
          </p:cNvPr>
          <p:cNvGrpSpPr/>
          <p:nvPr/>
        </p:nvGrpSpPr>
        <p:grpSpPr>
          <a:xfrm>
            <a:off x="5442802" y="3414042"/>
            <a:ext cx="797852" cy="946459"/>
            <a:chOff x="5639465" y="1040235"/>
            <a:chExt cx="797852" cy="946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E802CB-A808-AD38-B1CE-4A9C710EE9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0955A8D-7E1D-5C03-0276-1C57D4031904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EDF668-1734-3793-0050-9A26CE9CD3F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134435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48DC71-21E4-AD5C-B2CF-A22495B1F5D2}"/>
              </a:ext>
            </a:extLst>
          </p:cNvPr>
          <p:cNvGrpSpPr/>
          <p:nvPr/>
        </p:nvGrpSpPr>
        <p:grpSpPr>
          <a:xfrm>
            <a:off x="7735509" y="3414042"/>
            <a:ext cx="797852" cy="946459"/>
            <a:chOff x="5639465" y="1040235"/>
            <a:chExt cx="797852" cy="94645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9E11F2D-C9B2-6AFB-D97C-1F29C85A935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010110-20FA-8AA6-6CDE-5AA9DD64F85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0F203E-E45B-6BD0-716E-D6D93D9C2083}"/>
              </a:ext>
            </a:extLst>
          </p:cNvPr>
          <p:cNvCxnSpPr>
            <a:cxnSpLocks/>
            <a:stCxn id="6" idx="5"/>
            <a:endCxn id="26" idx="0"/>
          </p:cNvCxnSpPr>
          <p:nvPr/>
        </p:nvCxnSpPr>
        <p:spPr>
          <a:xfrm>
            <a:off x="9273365" y="2880393"/>
            <a:ext cx="95005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1FF07-A72D-37D7-BE0E-586F02487F2C}"/>
              </a:ext>
            </a:extLst>
          </p:cNvPr>
          <p:cNvGrpSpPr/>
          <p:nvPr/>
        </p:nvGrpSpPr>
        <p:grpSpPr>
          <a:xfrm>
            <a:off x="9824493" y="3414042"/>
            <a:ext cx="797852" cy="946459"/>
            <a:chOff x="5639465" y="1040235"/>
            <a:chExt cx="797852" cy="94645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76388C5-1EED-5C33-D16C-4AECAADCE1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175CB2F-6B6A-180C-3F67-98B7FACD34F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28C8B4-BC11-19AD-F4F6-37B983AC1F1D}"/>
              </a:ext>
            </a:extLst>
          </p:cNvPr>
          <p:cNvCxnSpPr>
            <a:cxnSpLocks/>
            <a:stCxn id="10" idx="3"/>
            <a:endCxn id="31" idx="0"/>
          </p:cNvCxnSpPr>
          <p:nvPr/>
        </p:nvCxnSpPr>
        <p:spPr>
          <a:xfrm flipH="1">
            <a:off x="1468160" y="4245721"/>
            <a:ext cx="786046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E73CE1-EDB6-FCDB-DDFF-9819BE8282E2}"/>
              </a:ext>
            </a:extLst>
          </p:cNvPr>
          <p:cNvGrpSpPr/>
          <p:nvPr/>
        </p:nvGrpSpPr>
        <p:grpSpPr>
          <a:xfrm>
            <a:off x="1069234" y="4609332"/>
            <a:ext cx="797852" cy="946459"/>
            <a:chOff x="5639465" y="1040235"/>
            <a:chExt cx="797852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4C4568-35BA-A432-F324-A144CED5C0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20BD74-84D8-9AAF-6C0D-B934E79366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9F0AB7C-C05D-28CB-BCAB-084AE7A19349}"/>
              </a:ext>
            </a:extLst>
          </p:cNvPr>
          <p:cNvCxnSpPr>
            <a:cxnSpLocks/>
            <a:stCxn id="10" idx="5"/>
            <a:endCxn id="36" idx="0"/>
          </p:cNvCxnSpPr>
          <p:nvPr/>
        </p:nvCxnSpPr>
        <p:spPr>
          <a:xfrm>
            <a:off x="2808416" y="4245721"/>
            <a:ext cx="440614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6FA3727-3761-0F7A-3938-424E48A08B62}"/>
              </a:ext>
            </a:extLst>
          </p:cNvPr>
          <p:cNvGrpSpPr/>
          <p:nvPr/>
        </p:nvGrpSpPr>
        <p:grpSpPr>
          <a:xfrm>
            <a:off x="2850104" y="4609332"/>
            <a:ext cx="797852" cy="946459"/>
            <a:chOff x="5639465" y="1040235"/>
            <a:chExt cx="797852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B87258C-2358-AFEB-E813-D515F28ECF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91C5376-B68B-7667-2790-413975F0FA3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D066E21-3DFF-96BA-5910-01275A6CD8D3}"/>
              </a:ext>
            </a:extLst>
          </p:cNvPr>
          <p:cNvCxnSpPr>
            <a:cxnSpLocks/>
            <a:stCxn id="14" idx="3"/>
            <a:endCxn id="43" idx="0"/>
          </p:cNvCxnSpPr>
          <p:nvPr/>
        </p:nvCxnSpPr>
        <p:spPr>
          <a:xfrm flipH="1">
            <a:off x="5267236" y="4245721"/>
            <a:ext cx="304427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58F7EA-E166-21F1-BB11-977ABE6279D7}"/>
              </a:ext>
            </a:extLst>
          </p:cNvPr>
          <p:cNvGrpSpPr/>
          <p:nvPr/>
        </p:nvGrpSpPr>
        <p:grpSpPr>
          <a:xfrm>
            <a:off x="4868310" y="4609332"/>
            <a:ext cx="797852" cy="946459"/>
            <a:chOff x="5639465" y="1040235"/>
            <a:chExt cx="797852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7A0C98A-CCC9-2AC9-EF95-3963BF34A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C2BCA6B-32BC-D67E-6B8B-3A4B4093E0FF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E8B51A3-C0CF-98EA-0E1D-63F569D2A1C0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6125873" y="4245721"/>
            <a:ext cx="246394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4007EF-A0A6-8B36-A3AB-37F9D1E8E696}"/>
              </a:ext>
            </a:extLst>
          </p:cNvPr>
          <p:cNvGrpSpPr/>
          <p:nvPr/>
        </p:nvGrpSpPr>
        <p:grpSpPr>
          <a:xfrm>
            <a:off x="5973341" y="4609332"/>
            <a:ext cx="797852" cy="946459"/>
            <a:chOff x="5639465" y="1040235"/>
            <a:chExt cx="797852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1000F55-310B-B0D9-2F3A-E78942797CC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8BBE393-0130-C29D-E3CF-709A4F425C7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014C29-CEAE-8411-1BA8-F84F74EFF843}"/>
              </a:ext>
            </a:extLst>
          </p:cNvPr>
          <p:cNvCxnSpPr>
            <a:cxnSpLocks/>
            <a:stCxn id="18" idx="3"/>
            <a:endCxn id="49" idx="0"/>
          </p:cNvCxnSpPr>
          <p:nvPr/>
        </p:nvCxnSpPr>
        <p:spPr>
          <a:xfrm flipH="1">
            <a:off x="7499367" y="4245721"/>
            <a:ext cx="365003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CCB671-1ACF-0C7F-FD09-686C692A3B01}"/>
              </a:ext>
            </a:extLst>
          </p:cNvPr>
          <p:cNvGrpSpPr/>
          <p:nvPr/>
        </p:nvGrpSpPr>
        <p:grpSpPr>
          <a:xfrm>
            <a:off x="7100441" y="4609332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87D82B0-6296-BABF-D3EF-D0C3E1E0CD9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732C4C2-DDEE-B1E4-5193-C7F6A57B400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F192235-93FE-A69C-5B5B-6C5F7FB9636F}"/>
              </a:ext>
            </a:extLst>
          </p:cNvPr>
          <p:cNvCxnSpPr>
            <a:cxnSpLocks/>
            <a:stCxn id="18" idx="5"/>
            <a:endCxn id="53" idx="0"/>
          </p:cNvCxnSpPr>
          <p:nvPr/>
        </p:nvCxnSpPr>
        <p:spPr>
          <a:xfrm>
            <a:off x="8418580" y="4245721"/>
            <a:ext cx="228328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573F530-71D0-88A8-C8E8-CB3FD53BA954}"/>
              </a:ext>
            </a:extLst>
          </p:cNvPr>
          <p:cNvGrpSpPr/>
          <p:nvPr/>
        </p:nvGrpSpPr>
        <p:grpSpPr>
          <a:xfrm>
            <a:off x="8247982" y="4609332"/>
            <a:ext cx="797852" cy="946459"/>
            <a:chOff x="5639465" y="1040235"/>
            <a:chExt cx="797852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54E8EC6-B259-8783-431D-C49E507535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4EE886F-265E-870B-AC6D-D6609DE30DC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33FE938-5D92-6279-2073-083E4BDAD2CC}"/>
              </a:ext>
            </a:extLst>
          </p:cNvPr>
          <p:cNvCxnSpPr>
            <a:cxnSpLocks/>
            <a:stCxn id="25" idx="3"/>
            <a:endCxn id="57" idx="0"/>
          </p:cNvCxnSpPr>
          <p:nvPr/>
        </p:nvCxnSpPr>
        <p:spPr>
          <a:xfrm flipH="1">
            <a:off x="9601315" y="4245721"/>
            <a:ext cx="352039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89251F0-769C-95F0-4A54-35EAE1C0D7C0}"/>
              </a:ext>
            </a:extLst>
          </p:cNvPr>
          <p:cNvGrpSpPr/>
          <p:nvPr/>
        </p:nvGrpSpPr>
        <p:grpSpPr>
          <a:xfrm>
            <a:off x="9202389" y="4609332"/>
            <a:ext cx="797852" cy="946459"/>
            <a:chOff x="5639465" y="1040235"/>
            <a:chExt cx="79785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2AD5DBD-6611-F023-4787-BDDEA8C261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91E3D6B-76B0-58DE-0289-7D00751089D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07C0300-53C0-FC04-BD17-0716483CF01C}"/>
              </a:ext>
            </a:extLst>
          </p:cNvPr>
          <p:cNvCxnSpPr>
            <a:cxnSpLocks/>
            <a:stCxn id="25" idx="5"/>
            <a:endCxn id="61" idx="0"/>
          </p:cNvCxnSpPr>
          <p:nvPr/>
        </p:nvCxnSpPr>
        <p:spPr>
          <a:xfrm>
            <a:off x="10507564" y="4245721"/>
            <a:ext cx="242399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CF691A8-D9E1-AC59-560F-F3051314F8E2}"/>
              </a:ext>
            </a:extLst>
          </p:cNvPr>
          <p:cNvGrpSpPr/>
          <p:nvPr/>
        </p:nvGrpSpPr>
        <p:grpSpPr>
          <a:xfrm>
            <a:off x="10351037" y="4609332"/>
            <a:ext cx="797852" cy="946459"/>
            <a:chOff x="5639465" y="1040235"/>
            <a:chExt cx="797852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7AA13B0-A5F0-6431-FD2F-291E0973C7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1819D024-6391-FF3F-7A99-AD2E75B79C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AD6B998-7798-C1CD-006F-8CEE4D031CAA}"/>
              </a:ext>
            </a:extLst>
          </p:cNvPr>
          <p:cNvCxnSpPr>
            <a:cxnSpLocks/>
            <a:stCxn id="30" idx="3"/>
            <a:endCxn id="65" idx="0"/>
          </p:cNvCxnSpPr>
          <p:nvPr/>
        </p:nvCxnSpPr>
        <p:spPr>
          <a:xfrm flipH="1">
            <a:off x="899951" y="5441011"/>
            <a:ext cx="298144" cy="2848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CCB90F4-6A63-724D-123D-DE058C37280B}"/>
              </a:ext>
            </a:extLst>
          </p:cNvPr>
          <p:cNvGrpSpPr/>
          <p:nvPr/>
        </p:nvGrpSpPr>
        <p:grpSpPr>
          <a:xfrm>
            <a:off x="501025" y="5725829"/>
            <a:ext cx="797852" cy="946459"/>
            <a:chOff x="5639465" y="1040235"/>
            <a:chExt cx="797852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8B1BF69-E958-08CD-93A3-ECF5FE6986A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A614E72-95BA-D57E-D26E-33875AB3F7D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6CEDB7D-B5CB-316A-6198-E919B9C5767D}"/>
              </a:ext>
            </a:extLst>
          </p:cNvPr>
          <p:cNvCxnSpPr>
            <a:cxnSpLocks/>
            <a:stCxn id="30" idx="5"/>
            <a:endCxn id="70" idx="0"/>
          </p:cNvCxnSpPr>
          <p:nvPr/>
        </p:nvCxnSpPr>
        <p:spPr>
          <a:xfrm>
            <a:off x="1752305" y="5441011"/>
            <a:ext cx="15313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EB706AC-3058-4F01-4641-AC8B5276A4A3}"/>
              </a:ext>
            </a:extLst>
          </p:cNvPr>
          <p:cNvGrpSpPr/>
          <p:nvPr/>
        </p:nvGrpSpPr>
        <p:grpSpPr>
          <a:xfrm>
            <a:off x="1506516" y="5718480"/>
            <a:ext cx="797852" cy="946459"/>
            <a:chOff x="5639465" y="1040235"/>
            <a:chExt cx="797852" cy="94645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0311CB4-FE35-FF5A-504D-11E41C0041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66EF471D-4D6A-3A99-9000-28CEF2B6B2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639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79314"/>
            <a:ext cx="2028707" cy="469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66161" y="704675"/>
            <a:ext cx="821724" cy="989419"/>
            <a:chOff x="5615593" y="1040235"/>
            <a:chExt cx="821724" cy="98941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7" y="124588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15593" y="1040235"/>
              <a:ext cx="82172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4DC799-D978-2F9D-B738-9C90B72EF0E4}"/>
              </a:ext>
            </a:extLst>
          </p:cNvPr>
          <p:cNvCxnSpPr>
            <a:cxnSpLocks/>
            <a:stCxn id="35" idx="5"/>
            <a:endCxn id="7" idx="0"/>
          </p:cNvCxnSpPr>
          <p:nvPr/>
        </p:nvCxnSpPr>
        <p:spPr>
          <a:xfrm>
            <a:off x="6373105" y="1579314"/>
            <a:ext cx="2630197" cy="469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A628C3-A5B7-3156-62FF-B1318D234D37}"/>
              </a:ext>
            </a:extLst>
          </p:cNvPr>
          <p:cNvGrpSpPr/>
          <p:nvPr/>
        </p:nvGrpSpPr>
        <p:grpSpPr>
          <a:xfrm>
            <a:off x="8604375" y="2048714"/>
            <a:ext cx="797853" cy="946459"/>
            <a:chOff x="5653546" y="1040235"/>
            <a:chExt cx="797853" cy="9464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C8FE3F-8A3B-8F4D-ABAA-BB3E226C7F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D18E446-22C0-764A-E4A5-2CFF81D67787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BFD874-0BA8-01AC-F6EF-CEB2092875B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524271" y="2880393"/>
            <a:ext cx="995852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0117F-99E9-C5B9-09B7-71DBCD3C1F9C}"/>
              </a:ext>
            </a:extLst>
          </p:cNvPr>
          <p:cNvGrpSpPr/>
          <p:nvPr/>
        </p:nvGrpSpPr>
        <p:grpSpPr>
          <a:xfrm>
            <a:off x="2125345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4A6BDF-4494-F2B3-9F0B-6166180510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3798016-B22B-CE7E-F49D-F6CD870837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23ACA-20FC-D2E2-BE46-7164AAFA9CAE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4074333" y="2880393"/>
            <a:ext cx="1767395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0A13F-CF05-A2DA-F2A7-686E6A7BAC4B}"/>
              </a:ext>
            </a:extLst>
          </p:cNvPr>
          <p:cNvGrpSpPr/>
          <p:nvPr/>
        </p:nvGrpSpPr>
        <p:grpSpPr>
          <a:xfrm>
            <a:off x="5442802" y="3414042"/>
            <a:ext cx="797852" cy="946459"/>
            <a:chOff x="5639465" y="1040235"/>
            <a:chExt cx="797852" cy="946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E802CB-A808-AD38-B1CE-4A9C710EE9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0955A8D-7E1D-5C03-0276-1C57D4031904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EDF668-1734-3793-0050-9A26CE9CD3F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134435" y="2880393"/>
            <a:ext cx="57813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48DC71-21E4-AD5C-B2CF-A22495B1F5D2}"/>
              </a:ext>
            </a:extLst>
          </p:cNvPr>
          <p:cNvGrpSpPr/>
          <p:nvPr/>
        </p:nvGrpSpPr>
        <p:grpSpPr>
          <a:xfrm>
            <a:off x="7735509" y="3414042"/>
            <a:ext cx="797852" cy="946459"/>
            <a:chOff x="5639465" y="1040235"/>
            <a:chExt cx="797852" cy="94645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9E11F2D-C9B2-6AFB-D97C-1F29C85A935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010110-20FA-8AA6-6CDE-5AA9DD64F85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0F203E-E45B-6BD0-716E-D6D93D9C2083}"/>
              </a:ext>
            </a:extLst>
          </p:cNvPr>
          <p:cNvCxnSpPr>
            <a:cxnSpLocks/>
            <a:stCxn id="6" idx="5"/>
            <a:endCxn id="26" idx="0"/>
          </p:cNvCxnSpPr>
          <p:nvPr/>
        </p:nvCxnSpPr>
        <p:spPr>
          <a:xfrm>
            <a:off x="9273365" y="2880393"/>
            <a:ext cx="950054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1FF07-A72D-37D7-BE0E-586F02487F2C}"/>
              </a:ext>
            </a:extLst>
          </p:cNvPr>
          <p:cNvGrpSpPr/>
          <p:nvPr/>
        </p:nvGrpSpPr>
        <p:grpSpPr>
          <a:xfrm>
            <a:off x="9824493" y="3414042"/>
            <a:ext cx="797852" cy="946459"/>
            <a:chOff x="5639465" y="1040235"/>
            <a:chExt cx="797852" cy="94645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76388C5-1EED-5C33-D16C-4AECAADCE1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175CB2F-6B6A-180C-3F67-98B7FACD34F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28C8B4-BC11-19AD-F4F6-37B983AC1F1D}"/>
              </a:ext>
            </a:extLst>
          </p:cNvPr>
          <p:cNvCxnSpPr>
            <a:cxnSpLocks/>
            <a:stCxn id="10" idx="3"/>
            <a:endCxn id="31" idx="0"/>
          </p:cNvCxnSpPr>
          <p:nvPr/>
        </p:nvCxnSpPr>
        <p:spPr>
          <a:xfrm flipH="1">
            <a:off x="1468160" y="4245721"/>
            <a:ext cx="786046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E73CE1-EDB6-FCDB-DDFF-9819BE8282E2}"/>
              </a:ext>
            </a:extLst>
          </p:cNvPr>
          <p:cNvGrpSpPr/>
          <p:nvPr/>
        </p:nvGrpSpPr>
        <p:grpSpPr>
          <a:xfrm>
            <a:off x="1069234" y="4609332"/>
            <a:ext cx="797852" cy="946459"/>
            <a:chOff x="5639465" y="1040235"/>
            <a:chExt cx="797852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4C4568-35BA-A432-F324-A144CED5C0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20BD74-84D8-9AAF-6C0D-B934E793668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9F0AB7C-C05D-28CB-BCAB-084AE7A19349}"/>
              </a:ext>
            </a:extLst>
          </p:cNvPr>
          <p:cNvCxnSpPr>
            <a:cxnSpLocks/>
            <a:stCxn id="10" idx="5"/>
            <a:endCxn id="36" idx="0"/>
          </p:cNvCxnSpPr>
          <p:nvPr/>
        </p:nvCxnSpPr>
        <p:spPr>
          <a:xfrm>
            <a:off x="2808416" y="4245721"/>
            <a:ext cx="440614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6FA3727-3761-0F7A-3938-424E48A08B62}"/>
              </a:ext>
            </a:extLst>
          </p:cNvPr>
          <p:cNvGrpSpPr/>
          <p:nvPr/>
        </p:nvGrpSpPr>
        <p:grpSpPr>
          <a:xfrm>
            <a:off x="2850104" y="4609332"/>
            <a:ext cx="797852" cy="946459"/>
            <a:chOff x="5639465" y="1040235"/>
            <a:chExt cx="797852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B87258C-2358-AFEB-E813-D515F28ECF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91C5376-B68B-7667-2790-413975F0FA3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D066E21-3DFF-96BA-5910-01275A6CD8D3}"/>
              </a:ext>
            </a:extLst>
          </p:cNvPr>
          <p:cNvCxnSpPr>
            <a:cxnSpLocks/>
            <a:stCxn id="14" idx="3"/>
            <a:endCxn id="43" idx="0"/>
          </p:cNvCxnSpPr>
          <p:nvPr/>
        </p:nvCxnSpPr>
        <p:spPr>
          <a:xfrm flipH="1">
            <a:off x="5267236" y="4245721"/>
            <a:ext cx="304427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58F7EA-E166-21F1-BB11-977ABE6279D7}"/>
              </a:ext>
            </a:extLst>
          </p:cNvPr>
          <p:cNvGrpSpPr/>
          <p:nvPr/>
        </p:nvGrpSpPr>
        <p:grpSpPr>
          <a:xfrm>
            <a:off x="4868310" y="4609332"/>
            <a:ext cx="797852" cy="946459"/>
            <a:chOff x="5639465" y="1040235"/>
            <a:chExt cx="797852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7A0C98A-CCC9-2AC9-EF95-3963BF34A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C2BCA6B-32BC-D67E-6B8B-3A4B4093E0FF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E8B51A3-C0CF-98EA-0E1D-63F569D2A1C0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6125873" y="4245721"/>
            <a:ext cx="246394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4007EF-A0A6-8B36-A3AB-37F9D1E8E696}"/>
              </a:ext>
            </a:extLst>
          </p:cNvPr>
          <p:cNvGrpSpPr/>
          <p:nvPr/>
        </p:nvGrpSpPr>
        <p:grpSpPr>
          <a:xfrm>
            <a:off x="5973341" y="4609332"/>
            <a:ext cx="797852" cy="946459"/>
            <a:chOff x="5639465" y="1040235"/>
            <a:chExt cx="797852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1000F55-310B-B0D9-2F3A-E78942797CC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8BBE393-0130-C29D-E3CF-709A4F425C7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014C29-CEAE-8411-1BA8-F84F74EFF843}"/>
              </a:ext>
            </a:extLst>
          </p:cNvPr>
          <p:cNvCxnSpPr>
            <a:cxnSpLocks/>
            <a:stCxn id="18" idx="3"/>
            <a:endCxn id="49" idx="0"/>
          </p:cNvCxnSpPr>
          <p:nvPr/>
        </p:nvCxnSpPr>
        <p:spPr>
          <a:xfrm flipH="1">
            <a:off x="7499367" y="4245721"/>
            <a:ext cx="365003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CCB671-1ACF-0C7F-FD09-686C692A3B01}"/>
              </a:ext>
            </a:extLst>
          </p:cNvPr>
          <p:cNvGrpSpPr/>
          <p:nvPr/>
        </p:nvGrpSpPr>
        <p:grpSpPr>
          <a:xfrm>
            <a:off x="7100441" y="4609332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87D82B0-6296-BABF-D3EF-D0C3E1E0CD9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732C4C2-DDEE-B1E4-5193-C7F6A57B4002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F192235-93FE-A69C-5B5B-6C5F7FB9636F}"/>
              </a:ext>
            </a:extLst>
          </p:cNvPr>
          <p:cNvCxnSpPr>
            <a:cxnSpLocks/>
            <a:stCxn id="18" idx="5"/>
            <a:endCxn id="53" idx="0"/>
          </p:cNvCxnSpPr>
          <p:nvPr/>
        </p:nvCxnSpPr>
        <p:spPr>
          <a:xfrm>
            <a:off x="8418580" y="4245721"/>
            <a:ext cx="228328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573F530-71D0-88A8-C8E8-CB3FD53BA954}"/>
              </a:ext>
            </a:extLst>
          </p:cNvPr>
          <p:cNvGrpSpPr/>
          <p:nvPr/>
        </p:nvGrpSpPr>
        <p:grpSpPr>
          <a:xfrm>
            <a:off x="8247982" y="4609332"/>
            <a:ext cx="797852" cy="946459"/>
            <a:chOff x="5639465" y="1040235"/>
            <a:chExt cx="797852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54E8EC6-B259-8783-431D-C49E507535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4EE886F-265E-870B-AC6D-D6609DE30DC3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33FE938-5D92-6279-2073-083E4BDAD2CC}"/>
              </a:ext>
            </a:extLst>
          </p:cNvPr>
          <p:cNvCxnSpPr>
            <a:cxnSpLocks/>
            <a:stCxn id="25" idx="3"/>
            <a:endCxn id="57" idx="0"/>
          </p:cNvCxnSpPr>
          <p:nvPr/>
        </p:nvCxnSpPr>
        <p:spPr>
          <a:xfrm flipH="1">
            <a:off x="9601315" y="4245721"/>
            <a:ext cx="352039" cy="363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89251F0-769C-95F0-4A54-35EAE1C0D7C0}"/>
              </a:ext>
            </a:extLst>
          </p:cNvPr>
          <p:cNvGrpSpPr/>
          <p:nvPr/>
        </p:nvGrpSpPr>
        <p:grpSpPr>
          <a:xfrm>
            <a:off x="9202389" y="4609332"/>
            <a:ext cx="797852" cy="946459"/>
            <a:chOff x="5639465" y="1040235"/>
            <a:chExt cx="79785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2AD5DBD-6611-F023-4787-BDDEA8C261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91E3D6B-76B0-58DE-0289-7D00751089D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AD6B998-7798-C1CD-006F-8CEE4D031CAA}"/>
              </a:ext>
            </a:extLst>
          </p:cNvPr>
          <p:cNvCxnSpPr>
            <a:cxnSpLocks/>
            <a:stCxn id="30" idx="3"/>
            <a:endCxn id="65" idx="0"/>
          </p:cNvCxnSpPr>
          <p:nvPr/>
        </p:nvCxnSpPr>
        <p:spPr>
          <a:xfrm flipH="1">
            <a:off x="899951" y="5441011"/>
            <a:ext cx="298144" cy="2848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CCB90F4-6A63-724D-123D-DE058C37280B}"/>
              </a:ext>
            </a:extLst>
          </p:cNvPr>
          <p:cNvGrpSpPr/>
          <p:nvPr/>
        </p:nvGrpSpPr>
        <p:grpSpPr>
          <a:xfrm>
            <a:off x="501025" y="5725829"/>
            <a:ext cx="797852" cy="946459"/>
            <a:chOff x="5639465" y="1040235"/>
            <a:chExt cx="797852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8B1BF69-E958-08CD-93A3-ECF5FE6986A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A614E72-95BA-D57E-D26E-33875AB3F7D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6CEDB7D-B5CB-316A-6198-E919B9C5767D}"/>
              </a:ext>
            </a:extLst>
          </p:cNvPr>
          <p:cNvCxnSpPr>
            <a:cxnSpLocks/>
            <a:stCxn id="25" idx="5"/>
            <a:endCxn id="70" idx="0"/>
          </p:cNvCxnSpPr>
          <p:nvPr/>
        </p:nvCxnSpPr>
        <p:spPr>
          <a:xfrm>
            <a:off x="10507564" y="4245721"/>
            <a:ext cx="281998" cy="3744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EB706AC-3058-4F01-4641-AC8B5276A4A3}"/>
              </a:ext>
            </a:extLst>
          </p:cNvPr>
          <p:cNvGrpSpPr/>
          <p:nvPr/>
        </p:nvGrpSpPr>
        <p:grpSpPr>
          <a:xfrm>
            <a:off x="10390636" y="4620210"/>
            <a:ext cx="797852" cy="946459"/>
            <a:chOff x="5639465" y="1040235"/>
            <a:chExt cx="797852" cy="94645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0311CB4-FE35-FF5A-504D-11E41C0041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66EF471D-4D6A-3A99-9000-28CEF2B6B25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30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5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2463FA-A025-4578-9A92-F6E6D8687BD6}"/>
              </a:ext>
            </a:extLst>
          </p:cNvPr>
          <p:cNvSpPr/>
          <p:nvPr/>
        </p:nvSpPr>
        <p:spPr>
          <a:xfrm rot="13693046">
            <a:off x="7426052" y="2699374"/>
            <a:ext cx="1050501" cy="42720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6105AD-C124-4A90-83A7-BB0DF7E96901}"/>
              </a:ext>
            </a:extLst>
          </p:cNvPr>
          <p:cNvSpPr/>
          <p:nvPr/>
        </p:nvSpPr>
        <p:spPr>
          <a:xfrm>
            <a:off x="8611367" y="321005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2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34CA61-5363-4EB3-8DC3-B9BADDD2A3E4}"/>
              </a:ext>
            </a:extLst>
          </p:cNvPr>
          <p:cNvSpPr/>
          <p:nvPr/>
        </p:nvSpPr>
        <p:spPr>
          <a:xfrm rot="15934335">
            <a:off x="6596204" y="1451445"/>
            <a:ext cx="1050501" cy="497882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7D4F0B0-735C-4D83-847B-54D58D03D587}"/>
              </a:ext>
            </a:extLst>
          </p:cNvPr>
          <p:cNvSpPr/>
          <p:nvPr/>
        </p:nvSpPr>
        <p:spPr>
          <a:xfrm>
            <a:off x="4688584" y="35622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2463FA-A025-4578-9A92-F6E6D8687BD6}"/>
              </a:ext>
            </a:extLst>
          </p:cNvPr>
          <p:cNvSpPr/>
          <p:nvPr/>
        </p:nvSpPr>
        <p:spPr>
          <a:xfrm rot="13693046">
            <a:off x="7426052" y="2699374"/>
            <a:ext cx="1050501" cy="42720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6105AD-C124-4A90-83A7-BB0DF7E96901}"/>
              </a:ext>
            </a:extLst>
          </p:cNvPr>
          <p:cNvSpPr/>
          <p:nvPr/>
        </p:nvSpPr>
        <p:spPr>
          <a:xfrm>
            <a:off x="8611367" y="321005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9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16E87B-8314-49D5-B061-F56AA5FF1162}"/>
              </a:ext>
            </a:extLst>
          </p:cNvPr>
          <p:cNvSpPr/>
          <p:nvPr/>
        </p:nvSpPr>
        <p:spPr>
          <a:xfrm rot="12252622">
            <a:off x="5144483" y="1290582"/>
            <a:ext cx="1050501" cy="343025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4BE604-D437-4E5B-B579-7F31D2BA8788}"/>
              </a:ext>
            </a:extLst>
          </p:cNvPr>
          <p:cNvSpPr/>
          <p:nvPr/>
        </p:nvSpPr>
        <p:spPr>
          <a:xfrm>
            <a:off x="5629244" y="13489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34CA61-5363-4EB3-8DC3-B9BADDD2A3E4}"/>
              </a:ext>
            </a:extLst>
          </p:cNvPr>
          <p:cNvSpPr/>
          <p:nvPr/>
        </p:nvSpPr>
        <p:spPr>
          <a:xfrm rot="15934335">
            <a:off x="6596204" y="1451445"/>
            <a:ext cx="1050501" cy="497882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7D4F0B0-735C-4D83-847B-54D58D03D587}"/>
              </a:ext>
            </a:extLst>
          </p:cNvPr>
          <p:cNvSpPr/>
          <p:nvPr/>
        </p:nvSpPr>
        <p:spPr>
          <a:xfrm>
            <a:off x="4688584" y="35622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2463FA-A025-4578-9A92-F6E6D8687BD6}"/>
              </a:ext>
            </a:extLst>
          </p:cNvPr>
          <p:cNvSpPr/>
          <p:nvPr/>
        </p:nvSpPr>
        <p:spPr>
          <a:xfrm rot="13693046">
            <a:off x="7426052" y="2699374"/>
            <a:ext cx="1050501" cy="42720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6105AD-C124-4A90-83A7-BB0DF7E96901}"/>
              </a:ext>
            </a:extLst>
          </p:cNvPr>
          <p:cNvSpPr/>
          <p:nvPr/>
        </p:nvSpPr>
        <p:spPr>
          <a:xfrm>
            <a:off x="8611367" y="321005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42AF947-B4B5-4A3B-A766-59F5C5D9DA25}"/>
              </a:ext>
            </a:extLst>
          </p:cNvPr>
          <p:cNvSpPr/>
          <p:nvPr/>
        </p:nvSpPr>
        <p:spPr>
          <a:xfrm rot="15612423">
            <a:off x="3542291" y="-370313"/>
            <a:ext cx="1050501" cy="52509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16E87B-8314-49D5-B061-F56AA5FF1162}"/>
              </a:ext>
            </a:extLst>
          </p:cNvPr>
          <p:cNvSpPr/>
          <p:nvPr/>
        </p:nvSpPr>
        <p:spPr>
          <a:xfrm rot="12252622">
            <a:off x="5144483" y="1290582"/>
            <a:ext cx="1050501" cy="343025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4BE604-D437-4E5B-B579-7F31D2BA8788}"/>
              </a:ext>
            </a:extLst>
          </p:cNvPr>
          <p:cNvSpPr/>
          <p:nvPr/>
        </p:nvSpPr>
        <p:spPr>
          <a:xfrm>
            <a:off x="5629244" y="13489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34CA61-5363-4EB3-8DC3-B9BADDD2A3E4}"/>
              </a:ext>
            </a:extLst>
          </p:cNvPr>
          <p:cNvSpPr/>
          <p:nvPr/>
        </p:nvSpPr>
        <p:spPr>
          <a:xfrm rot="15934335">
            <a:off x="6596204" y="1451445"/>
            <a:ext cx="1050501" cy="497882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7D4F0B0-735C-4D83-847B-54D58D03D587}"/>
              </a:ext>
            </a:extLst>
          </p:cNvPr>
          <p:cNvSpPr/>
          <p:nvPr/>
        </p:nvSpPr>
        <p:spPr>
          <a:xfrm>
            <a:off x="4688584" y="35622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2463FA-A025-4578-9A92-F6E6D8687BD6}"/>
              </a:ext>
            </a:extLst>
          </p:cNvPr>
          <p:cNvSpPr/>
          <p:nvPr/>
        </p:nvSpPr>
        <p:spPr>
          <a:xfrm rot="13693046">
            <a:off x="7426052" y="2699374"/>
            <a:ext cx="1050501" cy="42720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6105AD-C124-4A90-83A7-BB0DF7E96901}"/>
              </a:ext>
            </a:extLst>
          </p:cNvPr>
          <p:cNvSpPr/>
          <p:nvPr/>
        </p:nvSpPr>
        <p:spPr>
          <a:xfrm>
            <a:off x="8611367" y="321005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5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C834C04-E7BF-4A3D-8D7A-DA81E883CBDB}"/>
              </a:ext>
            </a:extLst>
          </p:cNvPr>
          <p:cNvSpPr/>
          <p:nvPr/>
        </p:nvSpPr>
        <p:spPr>
          <a:xfrm rot="15093053">
            <a:off x="3250591" y="2426212"/>
            <a:ext cx="1050501" cy="41060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2C9F3BF-8EFE-4529-B7A2-26A408CE00E4}"/>
              </a:ext>
            </a:extLst>
          </p:cNvPr>
          <p:cNvSpPr/>
          <p:nvPr/>
        </p:nvSpPr>
        <p:spPr>
          <a:xfrm>
            <a:off x="1820893" y="442578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42AF947-B4B5-4A3B-A766-59F5C5D9DA25}"/>
              </a:ext>
            </a:extLst>
          </p:cNvPr>
          <p:cNvSpPr/>
          <p:nvPr/>
        </p:nvSpPr>
        <p:spPr>
          <a:xfrm rot="15612423">
            <a:off x="3542291" y="-370313"/>
            <a:ext cx="1050501" cy="52509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16E87B-8314-49D5-B061-F56AA5FF1162}"/>
              </a:ext>
            </a:extLst>
          </p:cNvPr>
          <p:cNvSpPr/>
          <p:nvPr/>
        </p:nvSpPr>
        <p:spPr>
          <a:xfrm rot="12252622">
            <a:off x="5144483" y="1290582"/>
            <a:ext cx="1050501" cy="343025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4BE604-D437-4E5B-B579-7F31D2BA8788}"/>
              </a:ext>
            </a:extLst>
          </p:cNvPr>
          <p:cNvSpPr/>
          <p:nvPr/>
        </p:nvSpPr>
        <p:spPr>
          <a:xfrm>
            <a:off x="5629244" y="13489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34CA61-5363-4EB3-8DC3-B9BADDD2A3E4}"/>
              </a:ext>
            </a:extLst>
          </p:cNvPr>
          <p:cNvSpPr/>
          <p:nvPr/>
        </p:nvSpPr>
        <p:spPr>
          <a:xfrm rot="15934335">
            <a:off x="6596204" y="1451445"/>
            <a:ext cx="1050501" cy="497882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7D4F0B0-735C-4D83-847B-54D58D03D587}"/>
              </a:ext>
            </a:extLst>
          </p:cNvPr>
          <p:cNvSpPr/>
          <p:nvPr/>
        </p:nvSpPr>
        <p:spPr>
          <a:xfrm>
            <a:off x="4688584" y="35622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2463FA-A025-4578-9A92-F6E6D8687BD6}"/>
              </a:ext>
            </a:extLst>
          </p:cNvPr>
          <p:cNvSpPr/>
          <p:nvPr/>
        </p:nvSpPr>
        <p:spPr>
          <a:xfrm rot="13693046">
            <a:off x="7426052" y="2699374"/>
            <a:ext cx="1050501" cy="42720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6105AD-C124-4A90-83A7-BB0DF7E96901}"/>
              </a:ext>
            </a:extLst>
          </p:cNvPr>
          <p:cNvSpPr/>
          <p:nvPr/>
        </p:nvSpPr>
        <p:spPr>
          <a:xfrm>
            <a:off x="8611367" y="321005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3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104EF71-367F-46CA-B31E-8696F377F1C4}"/>
              </a:ext>
            </a:extLst>
          </p:cNvPr>
          <p:cNvSpPr/>
          <p:nvPr/>
        </p:nvSpPr>
        <p:spPr>
          <a:xfrm rot="17529810">
            <a:off x="4154508" y="-875644"/>
            <a:ext cx="1050501" cy="428722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59F66B8-B9E4-478A-9806-40F4293DD626}"/>
              </a:ext>
            </a:extLst>
          </p:cNvPr>
          <p:cNvSpPr/>
          <p:nvPr/>
        </p:nvSpPr>
        <p:spPr>
          <a:xfrm>
            <a:off x="2653289" y="13400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C834C04-E7BF-4A3D-8D7A-DA81E883CBDB}"/>
              </a:ext>
            </a:extLst>
          </p:cNvPr>
          <p:cNvSpPr/>
          <p:nvPr/>
        </p:nvSpPr>
        <p:spPr>
          <a:xfrm rot="15093053">
            <a:off x="3250591" y="2426212"/>
            <a:ext cx="1050501" cy="41060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2C9F3BF-8EFE-4529-B7A2-26A408CE00E4}"/>
              </a:ext>
            </a:extLst>
          </p:cNvPr>
          <p:cNvSpPr/>
          <p:nvPr/>
        </p:nvSpPr>
        <p:spPr>
          <a:xfrm>
            <a:off x="1820893" y="442578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42AF947-B4B5-4A3B-A766-59F5C5D9DA25}"/>
              </a:ext>
            </a:extLst>
          </p:cNvPr>
          <p:cNvSpPr/>
          <p:nvPr/>
        </p:nvSpPr>
        <p:spPr>
          <a:xfrm rot="15612423">
            <a:off x="3542291" y="-370313"/>
            <a:ext cx="1050501" cy="52509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16E87B-8314-49D5-B061-F56AA5FF1162}"/>
              </a:ext>
            </a:extLst>
          </p:cNvPr>
          <p:cNvSpPr/>
          <p:nvPr/>
        </p:nvSpPr>
        <p:spPr>
          <a:xfrm rot="12252622">
            <a:off x="5144483" y="1290582"/>
            <a:ext cx="1050501" cy="343025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4BE604-D437-4E5B-B579-7F31D2BA8788}"/>
              </a:ext>
            </a:extLst>
          </p:cNvPr>
          <p:cNvSpPr/>
          <p:nvPr/>
        </p:nvSpPr>
        <p:spPr>
          <a:xfrm>
            <a:off x="5629244" y="13489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34CA61-5363-4EB3-8DC3-B9BADDD2A3E4}"/>
              </a:ext>
            </a:extLst>
          </p:cNvPr>
          <p:cNvSpPr/>
          <p:nvPr/>
        </p:nvSpPr>
        <p:spPr>
          <a:xfrm rot="15934335">
            <a:off x="6596204" y="1451445"/>
            <a:ext cx="1050501" cy="497882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7D4F0B0-735C-4D83-847B-54D58D03D587}"/>
              </a:ext>
            </a:extLst>
          </p:cNvPr>
          <p:cNvSpPr/>
          <p:nvPr/>
        </p:nvSpPr>
        <p:spPr>
          <a:xfrm>
            <a:off x="4688584" y="35622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2463FA-A025-4578-9A92-F6E6D8687BD6}"/>
              </a:ext>
            </a:extLst>
          </p:cNvPr>
          <p:cNvSpPr/>
          <p:nvPr/>
        </p:nvSpPr>
        <p:spPr>
          <a:xfrm rot="13693046">
            <a:off x="7426052" y="2699374"/>
            <a:ext cx="1050501" cy="42720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6105AD-C124-4A90-83A7-BB0DF7E96901}"/>
              </a:ext>
            </a:extLst>
          </p:cNvPr>
          <p:cNvSpPr/>
          <p:nvPr/>
        </p:nvSpPr>
        <p:spPr>
          <a:xfrm>
            <a:off x="8611367" y="321005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4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1718</Words>
  <Application>Microsoft Office PowerPoint</Application>
  <PresentationFormat>와이드스크린</PresentationFormat>
  <Paragraphs>748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홍수민</cp:lastModifiedBy>
  <cp:revision>142</cp:revision>
  <dcterms:created xsi:type="dcterms:W3CDTF">2022-08-09T12:12:25Z</dcterms:created>
  <dcterms:modified xsi:type="dcterms:W3CDTF">2022-09-19T23:30:45Z</dcterms:modified>
</cp:coreProperties>
</file>