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8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8" r:id="rId12"/>
    <p:sldId id="44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9763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4768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729742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14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066071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4768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729742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108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505744" y="96259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185561" y="4258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346002" y="261227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736633" y="19245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558163" y="4149105"/>
            <a:ext cx="341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24568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60420" y="545624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306693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4768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729742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91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89095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898166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71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36044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09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08751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73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997612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0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96961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842255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44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57912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4768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729742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18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1661802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7262120" y="47236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5158789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2636687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7631236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3709731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533028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1063775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902144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830786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7454476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4662063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2291922" y="927756"/>
            <a:ext cx="2478253" cy="6852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3604505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2400034" y="666752"/>
            <a:ext cx="4862086" cy="17472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4281090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7631236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4339851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7851164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5598088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4078847" y="2243158"/>
            <a:ext cx="952332" cy="14738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4281090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1271260" y="1874042"/>
            <a:ext cx="3390803" cy="7695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2188255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902144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730029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1569018" y="4086124"/>
            <a:ext cx="2140713" cy="8758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2636687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1163148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2456977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4339851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4910872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4447963" y="3717008"/>
            <a:ext cx="3183273" cy="369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6090197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7850312" y="4086124"/>
            <a:ext cx="150040" cy="1244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7925332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5788909" y="3978012"/>
            <a:ext cx="1950439" cy="1614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6639482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3374919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4046316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1460906" y="5222977"/>
            <a:ext cx="1175781" cy="8332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2166513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5897021" y="5739458"/>
            <a:ext cx="1557455" cy="1143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6635253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graphicFrame>
        <p:nvGraphicFramePr>
          <p:cNvPr id="47" name="표 10">
            <a:extLst>
              <a:ext uri="{FF2B5EF4-FFF2-40B4-BE49-F238E27FC236}">
                <a16:creationId xmlns:a16="http://schemas.microsoft.com/office/drawing/2014/main" id="{A4E7BC27-AFED-4CE6-81D9-A1D65060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52533"/>
              </p:ext>
            </p:extLst>
          </p:nvPr>
        </p:nvGraphicFramePr>
        <p:xfrm>
          <a:off x="9011931" y="268101"/>
          <a:ext cx="2808057" cy="600264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2354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954768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729742">
                  <a:extLst>
                    <a:ext uri="{9D8B030D-6E8A-4147-A177-3AD203B41FA5}">
                      <a16:colId xmlns:a16="http://schemas.microsoft.com/office/drawing/2014/main" val="1346243882"/>
                    </a:ext>
                  </a:extLst>
                </a:gridCol>
              </a:tblGrid>
              <a:tr h="512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방문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45337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88184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9328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49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99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689</Words>
  <Application>Microsoft Office PowerPoint</Application>
  <PresentationFormat>와이드스크린</PresentationFormat>
  <Paragraphs>679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141</cp:revision>
  <dcterms:created xsi:type="dcterms:W3CDTF">2022-08-09T12:12:25Z</dcterms:created>
  <dcterms:modified xsi:type="dcterms:W3CDTF">2022-09-21T11:02:55Z</dcterms:modified>
</cp:coreProperties>
</file>