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3991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315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1353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1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165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315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1353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1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315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1353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0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169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5630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0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691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7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9728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0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2379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7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4921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593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85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50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6315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1353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1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685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144</cp:revision>
  <dcterms:created xsi:type="dcterms:W3CDTF">2022-08-09T12:12:25Z</dcterms:created>
  <dcterms:modified xsi:type="dcterms:W3CDTF">2022-09-21T11:14:55Z</dcterms:modified>
</cp:coreProperties>
</file>