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63" r:id="rId19"/>
  </p:sldIdLst>
  <p:sldSz cx="1800066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AF6"/>
    <a:srgbClr val="DE8B4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26" autoAdjust="0"/>
  </p:normalViewPr>
  <p:slideViewPr>
    <p:cSldViewPr snapToGrid="0">
      <p:cViewPr varScale="1">
        <p:scale>
          <a:sx n="84" d="100"/>
          <a:sy n="84" d="100"/>
        </p:scale>
        <p:origin x="10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472842"/>
            <a:ext cx="13500497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4726842"/>
            <a:ext cx="13500497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6DDF-7848-4B0E-A03D-59E31AA3F5B8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1F6F-656E-497E-BB7A-614EB6F67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5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6DDF-7848-4B0E-A03D-59E31AA3F5B8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1F6F-656E-497E-BB7A-614EB6F67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6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479142"/>
            <a:ext cx="3881393" cy="762669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479142"/>
            <a:ext cx="11419171" cy="762669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6DDF-7848-4B0E-A03D-59E31AA3F5B8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1F6F-656E-497E-BB7A-614EB6F67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61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6DDF-7848-4B0E-A03D-59E31AA3F5B8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1F6F-656E-497E-BB7A-614EB6F67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949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243636"/>
            <a:ext cx="15525572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6022609"/>
            <a:ext cx="15525572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6DDF-7848-4B0E-A03D-59E31AA3F5B8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1F6F-656E-497E-BB7A-614EB6F67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395710"/>
            <a:ext cx="7650282" cy="571012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395710"/>
            <a:ext cx="7650282" cy="571012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6DDF-7848-4B0E-A03D-59E31AA3F5B8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1F6F-656E-497E-BB7A-614EB6F67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99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479143"/>
            <a:ext cx="15525572" cy="173949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206137"/>
            <a:ext cx="7615123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287331"/>
            <a:ext cx="7615123" cy="483516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206137"/>
            <a:ext cx="7652626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287331"/>
            <a:ext cx="7652626" cy="483516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6DDF-7848-4B0E-A03D-59E31AA3F5B8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1F6F-656E-497E-BB7A-614EB6F67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69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6DDF-7848-4B0E-A03D-59E31AA3F5B8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1F6F-656E-497E-BB7A-614EB6F67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73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596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599969"/>
            <a:ext cx="580568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295767"/>
            <a:ext cx="9112836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699862"/>
            <a:ext cx="580568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6DDF-7848-4B0E-A03D-59E31AA3F5B8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1F6F-656E-497E-BB7A-614EB6F67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13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599969"/>
            <a:ext cx="580568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295767"/>
            <a:ext cx="9112836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699862"/>
            <a:ext cx="580568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6DDF-7848-4B0E-A03D-59E31AA3F5B8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1F6F-656E-497E-BB7A-614EB6F67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92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A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479143"/>
            <a:ext cx="1552557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395710"/>
            <a:ext cx="1552557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8341239"/>
            <a:ext cx="405014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F6DDF-7848-4B0E-A03D-59E31AA3F5B8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8341239"/>
            <a:ext cx="607522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8341239"/>
            <a:ext cx="405014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A1F6F-656E-497E-BB7A-614EB6F67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05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99967" rtl="0" eaLnBrk="1" latinLnBrk="1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2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G"/><Relationship Id="rId5" Type="http://schemas.openxmlformats.org/officeDocument/2006/relationships/image" Target="../media/image12.JP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2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2.JPG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6.JPG"/><Relationship Id="rId7" Type="http://schemas.openxmlformats.org/officeDocument/2006/relationships/image" Target="../media/image2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2.JPG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6.JPG"/><Relationship Id="rId7" Type="http://schemas.openxmlformats.org/officeDocument/2006/relationships/image" Target="../media/image2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2.JPG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6.JPG"/><Relationship Id="rId7" Type="http://schemas.openxmlformats.org/officeDocument/2006/relationships/image" Target="../media/image2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2.JPG"/><Relationship Id="rId4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6.JPG"/><Relationship Id="rId7" Type="http://schemas.openxmlformats.org/officeDocument/2006/relationships/image" Target="../media/image2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2.JPG"/><Relationship Id="rId4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image" Target="../media/image6.JPG"/><Relationship Id="rId7" Type="http://schemas.openxmlformats.org/officeDocument/2006/relationships/image" Target="../media/image2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2.JPG"/><Relationship Id="rId4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6.JPG"/><Relationship Id="rId7" Type="http://schemas.openxmlformats.org/officeDocument/2006/relationships/image" Target="../media/image2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2.JPG"/><Relationship Id="rId4" Type="http://schemas.openxmlformats.org/officeDocument/2006/relationships/image" Target="../media/image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2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2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2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9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5" Type="http://schemas.openxmlformats.org/officeDocument/2006/relationships/image" Target="../media/image12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3FC72CF-51A6-449A-A335-C65D6995E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8000663" cy="89995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D9013CF-37AB-481B-B2D2-6881A0B9C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5271" y="1348739"/>
            <a:ext cx="9674558" cy="62636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6F7F68B-E101-4C81-BA93-562873D784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4" t="8667" r="21728" b="9613"/>
          <a:stretch/>
        </p:blipFill>
        <p:spPr>
          <a:xfrm>
            <a:off x="450835" y="1482247"/>
            <a:ext cx="7241556" cy="61301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7EA8A6A-C69B-453C-9BF9-8880E83B0A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8000662" cy="899953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AD01B8-0A45-48D1-AD3C-5557A950F0A7}"/>
              </a:ext>
            </a:extLst>
          </p:cNvPr>
          <p:cNvSpPr/>
          <p:nvPr/>
        </p:nvSpPr>
        <p:spPr>
          <a:xfrm>
            <a:off x="15567662" y="6915150"/>
            <a:ext cx="879166" cy="422910"/>
          </a:xfrm>
          <a:prstGeom prst="rect">
            <a:avLst/>
          </a:prstGeom>
          <a:solidFill>
            <a:srgbClr val="DEEAF6"/>
          </a:solidFill>
          <a:ln>
            <a:solidFill>
              <a:srgbClr val="DEEA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(3, 2)</a:t>
            </a:r>
            <a:endParaRPr lang="ko-KR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34988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41B16A8-A35C-4B8C-AF15-8ECA8C8A4C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7" t="8504" r="23344" b="10319"/>
          <a:stretch/>
        </p:blipFill>
        <p:spPr>
          <a:xfrm>
            <a:off x="430306" y="1434464"/>
            <a:ext cx="7288306" cy="61306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E28686-AEB7-484C-B393-15C68E180F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8" t="5303" r="2827" b="5303"/>
          <a:stretch/>
        </p:blipFill>
        <p:spPr>
          <a:xfrm>
            <a:off x="7906872" y="1434464"/>
            <a:ext cx="9663486" cy="61306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D5A467E-D4EA-4A70-A9FD-70CB8A926F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9" t="5303" r="3160" b="6790"/>
          <a:stretch/>
        </p:blipFill>
        <p:spPr>
          <a:xfrm>
            <a:off x="7933766" y="1485441"/>
            <a:ext cx="9663486" cy="60286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9D868E-E991-4A8D-8AF2-12CBFE0E24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3" t="8897" r="24998" b="10907"/>
          <a:stretch/>
        </p:blipFill>
        <p:spPr>
          <a:xfrm>
            <a:off x="403411" y="1799416"/>
            <a:ext cx="7288306" cy="57146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3E36DDB-A964-4007-A6B5-440B51BD20AD}"/>
              </a:ext>
            </a:extLst>
          </p:cNvPr>
          <p:cNvSpPr/>
          <p:nvPr/>
        </p:nvSpPr>
        <p:spPr>
          <a:xfrm>
            <a:off x="13742894" y="1613647"/>
            <a:ext cx="3671047" cy="5900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BE23D2-359B-4CA5-BA38-1801DDB5217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5" t="5303" r="3050" b="5303"/>
          <a:stretch/>
        </p:blipFill>
        <p:spPr>
          <a:xfrm>
            <a:off x="8001001" y="1485440"/>
            <a:ext cx="9318810" cy="60286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0339032-2C9A-48D2-B5DC-7EBD09AF60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803" y="1850395"/>
            <a:ext cx="7279808" cy="571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97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41B16A8-A35C-4B8C-AF15-8ECA8C8A4C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7" t="8504" r="23344" b="10319"/>
          <a:stretch/>
        </p:blipFill>
        <p:spPr>
          <a:xfrm>
            <a:off x="430306" y="1434464"/>
            <a:ext cx="7288306" cy="61306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E28686-AEB7-484C-B393-15C68E180F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8" t="5303" r="2827" b="5303"/>
          <a:stretch/>
        </p:blipFill>
        <p:spPr>
          <a:xfrm>
            <a:off x="7906872" y="1434464"/>
            <a:ext cx="9663486" cy="61306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D5A467E-D4EA-4A70-A9FD-70CB8A926F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9" t="5303" r="3160" b="6790"/>
          <a:stretch/>
        </p:blipFill>
        <p:spPr>
          <a:xfrm>
            <a:off x="7933766" y="1485441"/>
            <a:ext cx="9663486" cy="60286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9D868E-E991-4A8D-8AF2-12CBFE0E24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3" t="8897" r="24998" b="10907"/>
          <a:stretch/>
        </p:blipFill>
        <p:spPr>
          <a:xfrm>
            <a:off x="403411" y="1799416"/>
            <a:ext cx="7288306" cy="57146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3E36DDB-A964-4007-A6B5-440B51BD20AD}"/>
              </a:ext>
            </a:extLst>
          </p:cNvPr>
          <p:cNvSpPr/>
          <p:nvPr/>
        </p:nvSpPr>
        <p:spPr>
          <a:xfrm>
            <a:off x="13742894" y="1613647"/>
            <a:ext cx="3671047" cy="5900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0339032-2C9A-48D2-B5DC-7EBD09AF60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803" y="1850395"/>
            <a:ext cx="7279808" cy="571467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EF2A8B8-FFE1-4995-985C-A3A125311AB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4" t="6047" r="2718" b="4560"/>
          <a:stretch/>
        </p:blipFill>
        <p:spPr>
          <a:xfrm>
            <a:off x="7933766" y="1562669"/>
            <a:ext cx="9480175" cy="595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7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41B16A8-A35C-4B8C-AF15-8ECA8C8A4C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7" t="8504" r="23344" b="10319"/>
          <a:stretch/>
        </p:blipFill>
        <p:spPr>
          <a:xfrm>
            <a:off x="430306" y="1434464"/>
            <a:ext cx="7288306" cy="61306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E28686-AEB7-484C-B393-15C68E180F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8" t="5303" r="2827" b="5303"/>
          <a:stretch/>
        </p:blipFill>
        <p:spPr>
          <a:xfrm>
            <a:off x="7906872" y="1434464"/>
            <a:ext cx="9663486" cy="61306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D5A467E-D4EA-4A70-A9FD-70CB8A926F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9" t="5303" r="3160" b="6790"/>
          <a:stretch/>
        </p:blipFill>
        <p:spPr>
          <a:xfrm>
            <a:off x="7933766" y="1485441"/>
            <a:ext cx="9663486" cy="60286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9D868E-E991-4A8D-8AF2-12CBFE0E24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3" t="8897" r="24998" b="10907"/>
          <a:stretch/>
        </p:blipFill>
        <p:spPr>
          <a:xfrm>
            <a:off x="403411" y="1799416"/>
            <a:ext cx="7288306" cy="57146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3E36DDB-A964-4007-A6B5-440B51BD20AD}"/>
              </a:ext>
            </a:extLst>
          </p:cNvPr>
          <p:cNvSpPr/>
          <p:nvPr/>
        </p:nvSpPr>
        <p:spPr>
          <a:xfrm>
            <a:off x="13742894" y="1613647"/>
            <a:ext cx="3671047" cy="5900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0339032-2C9A-48D2-B5DC-7EBD09AF60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803" y="1850395"/>
            <a:ext cx="7279808" cy="571467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A2DC6E9-848B-48BF-853F-0D75DAA7F26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6" t="5303" r="3270" b="2476"/>
          <a:stretch/>
        </p:blipFill>
        <p:spPr>
          <a:xfrm>
            <a:off x="7906872" y="1434464"/>
            <a:ext cx="9690380" cy="61124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61B721C-01CF-44E3-A135-093237F37B0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0" t="9485" r="23327" b="9799"/>
          <a:stretch/>
        </p:blipFill>
        <p:spPr>
          <a:xfrm>
            <a:off x="403411" y="1748437"/>
            <a:ext cx="7288306" cy="581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688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41B16A8-A35C-4B8C-AF15-8ECA8C8A4C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7" t="8504" r="23344" b="10319"/>
          <a:stretch/>
        </p:blipFill>
        <p:spPr>
          <a:xfrm>
            <a:off x="430306" y="1434464"/>
            <a:ext cx="7288306" cy="61306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E28686-AEB7-484C-B393-15C68E180F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8" t="5303" r="2827" b="5303"/>
          <a:stretch/>
        </p:blipFill>
        <p:spPr>
          <a:xfrm>
            <a:off x="7906872" y="1434464"/>
            <a:ext cx="9663486" cy="61306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D5A467E-D4EA-4A70-A9FD-70CB8A926F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9" t="5303" r="3160" b="6790"/>
          <a:stretch/>
        </p:blipFill>
        <p:spPr>
          <a:xfrm>
            <a:off x="7933766" y="1485441"/>
            <a:ext cx="9663486" cy="60286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9D868E-E991-4A8D-8AF2-12CBFE0E24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3" t="8897" r="24998" b="10907"/>
          <a:stretch/>
        </p:blipFill>
        <p:spPr>
          <a:xfrm>
            <a:off x="403411" y="1799416"/>
            <a:ext cx="7288306" cy="57146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3E36DDB-A964-4007-A6B5-440B51BD20AD}"/>
              </a:ext>
            </a:extLst>
          </p:cNvPr>
          <p:cNvSpPr/>
          <p:nvPr/>
        </p:nvSpPr>
        <p:spPr>
          <a:xfrm>
            <a:off x="13742894" y="1613647"/>
            <a:ext cx="3671047" cy="5900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0339032-2C9A-48D2-B5DC-7EBD09AF60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803" y="1850395"/>
            <a:ext cx="7279808" cy="57146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61B721C-01CF-44E3-A135-093237F37B0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0" t="9485" r="23327" b="9799"/>
          <a:stretch/>
        </p:blipFill>
        <p:spPr>
          <a:xfrm>
            <a:off x="403411" y="1748437"/>
            <a:ext cx="7288306" cy="58166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B7BD19F-9E74-4996-BAD1-87523E88C1B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5" t="6047" r="3711" b="2476"/>
          <a:stretch/>
        </p:blipFill>
        <p:spPr>
          <a:xfrm>
            <a:off x="7933766" y="1485443"/>
            <a:ext cx="9663486" cy="590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56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41B16A8-A35C-4B8C-AF15-8ECA8C8A4C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7" t="8504" r="23344" b="10319"/>
          <a:stretch/>
        </p:blipFill>
        <p:spPr>
          <a:xfrm>
            <a:off x="430306" y="1434464"/>
            <a:ext cx="7288306" cy="61306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E28686-AEB7-484C-B393-15C68E180F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8" t="5303" r="2827" b="5303"/>
          <a:stretch/>
        </p:blipFill>
        <p:spPr>
          <a:xfrm>
            <a:off x="7906872" y="1434464"/>
            <a:ext cx="9663486" cy="61306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D5A467E-D4EA-4A70-A9FD-70CB8A926F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9" t="5303" r="3160" b="6790"/>
          <a:stretch/>
        </p:blipFill>
        <p:spPr>
          <a:xfrm>
            <a:off x="7933766" y="1485441"/>
            <a:ext cx="9663486" cy="60286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9D868E-E991-4A8D-8AF2-12CBFE0E24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3" t="8897" r="24998" b="10907"/>
          <a:stretch/>
        </p:blipFill>
        <p:spPr>
          <a:xfrm>
            <a:off x="403411" y="1799416"/>
            <a:ext cx="7288306" cy="57146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3E36DDB-A964-4007-A6B5-440B51BD20AD}"/>
              </a:ext>
            </a:extLst>
          </p:cNvPr>
          <p:cNvSpPr/>
          <p:nvPr/>
        </p:nvSpPr>
        <p:spPr>
          <a:xfrm>
            <a:off x="13742894" y="1613647"/>
            <a:ext cx="3671047" cy="5900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0339032-2C9A-48D2-B5DC-7EBD09AF60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803" y="1850395"/>
            <a:ext cx="7279808" cy="57146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61B721C-01CF-44E3-A135-093237F37B0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0" t="9485" r="23327" b="9799"/>
          <a:stretch/>
        </p:blipFill>
        <p:spPr>
          <a:xfrm>
            <a:off x="403411" y="1748437"/>
            <a:ext cx="7288306" cy="581663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4E2709E-9C85-4DD6-80DF-540F8298462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9" t="5303" r="3712" b="2476"/>
          <a:stretch/>
        </p:blipFill>
        <p:spPr>
          <a:xfrm>
            <a:off x="7933766" y="1485440"/>
            <a:ext cx="9663486" cy="607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4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41B16A8-A35C-4B8C-AF15-8ECA8C8A4C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7" t="8504" r="23344" b="10319"/>
          <a:stretch/>
        </p:blipFill>
        <p:spPr>
          <a:xfrm>
            <a:off x="430306" y="1434464"/>
            <a:ext cx="7288306" cy="61306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E28686-AEB7-484C-B393-15C68E180F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8" t="5303" r="2827" b="5303"/>
          <a:stretch/>
        </p:blipFill>
        <p:spPr>
          <a:xfrm>
            <a:off x="7906872" y="1434464"/>
            <a:ext cx="9663486" cy="61306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D5A467E-D4EA-4A70-A9FD-70CB8A926F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9" t="5303" r="3160" b="6790"/>
          <a:stretch/>
        </p:blipFill>
        <p:spPr>
          <a:xfrm>
            <a:off x="7933766" y="1485441"/>
            <a:ext cx="9663486" cy="60286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9D868E-E991-4A8D-8AF2-12CBFE0E24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3" t="8897" r="24998" b="10907"/>
          <a:stretch/>
        </p:blipFill>
        <p:spPr>
          <a:xfrm>
            <a:off x="403411" y="1799416"/>
            <a:ext cx="7288306" cy="57146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3E36DDB-A964-4007-A6B5-440B51BD20AD}"/>
              </a:ext>
            </a:extLst>
          </p:cNvPr>
          <p:cNvSpPr/>
          <p:nvPr/>
        </p:nvSpPr>
        <p:spPr>
          <a:xfrm>
            <a:off x="13742894" y="1613647"/>
            <a:ext cx="3671047" cy="5900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0339032-2C9A-48D2-B5DC-7EBD09AF60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803" y="1850395"/>
            <a:ext cx="7279808" cy="57146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61B721C-01CF-44E3-A135-093237F37B0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0" t="9485" r="23327" b="9799"/>
          <a:stretch/>
        </p:blipFill>
        <p:spPr>
          <a:xfrm>
            <a:off x="403411" y="1748437"/>
            <a:ext cx="7288306" cy="58166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114E459-5E8F-44F1-B752-475B61201CF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8" t="5303" r="3712" b="2476"/>
          <a:stretch/>
        </p:blipFill>
        <p:spPr>
          <a:xfrm>
            <a:off x="7933766" y="1529833"/>
            <a:ext cx="9628094" cy="590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38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41B16A8-A35C-4B8C-AF15-8ECA8C8A4C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7" t="8504" r="23344" b="10319"/>
          <a:stretch/>
        </p:blipFill>
        <p:spPr>
          <a:xfrm>
            <a:off x="430306" y="1434464"/>
            <a:ext cx="7288306" cy="61306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E28686-AEB7-484C-B393-15C68E180F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8" t="5303" r="2827" b="5303"/>
          <a:stretch/>
        </p:blipFill>
        <p:spPr>
          <a:xfrm>
            <a:off x="7906872" y="1434464"/>
            <a:ext cx="9663486" cy="61306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D5A467E-D4EA-4A70-A9FD-70CB8A926F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9" t="5303" r="3160" b="6790"/>
          <a:stretch/>
        </p:blipFill>
        <p:spPr>
          <a:xfrm>
            <a:off x="7933766" y="1485441"/>
            <a:ext cx="9663486" cy="60286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9D868E-E991-4A8D-8AF2-12CBFE0E24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3" t="8897" r="24998" b="10907"/>
          <a:stretch/>
        </p:blipFill>
        <p:spPr>
          <a:xfrm>
            <a:off x="403411" y="1799416"/>
            <a:ext cx="7288306" cy="57146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3E36DDB-A964-4007-A6B5-440B51BD20AD}"/>
              </a:ext>
            </a:extLst>
          </p:cNvPr>
          <p:cNvSpPr/>
          <p:nvPr/>
        </p:nvSpPr>
        <p:spPr>
          <a:xfrm>
            <a:off x="13742894" y="1613647"/>
            <a:ext cx="3671047" cy="5900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0339032-2C9A-48D2-B5DC-7EBD09AF60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803" y="1850395"/>
            <a:ext cx="7279808" cy="57146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61B721C-01CF-44E3-A135-093237F37B0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0" t="9485" r="23327" b="9799"/>
          <a:stretch/>
        </p:blipFill>
        <p:spPr>
          <a:xfrm>
            <a:off x="403411" y="1748437"/>
            <a:ext cx="7288306" cy="58166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DDABBDC-0D04-4D05-A6E8-3A6B1B95D5E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0" t="5302" r="3933" b="2672"/>
          <a:stretch/>
        </p:blipFill>
        <p:spPr>
          <a:xfrm>
            <a:off x="7933765" y="1502479"/>
            <a:ext cx="9650039" cy="602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51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41B16A8-A35C-4B8C-AF15-8ECA8C8A4C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7" t="8504" r="23344" b="10319"/>
          <a:stretch/>
        </p:blipFill>
        <p:spPr>
          <a:xfrm>
            <a:off x="430306" y="1434464"/>
            <a:ext cx="7288306" cy="61306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E28686-AEB7-484C-B393-15C68E180F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8" t="5303" r="2827" b="5303"/>
          <a:stretch/>
        </p:blipFill>
        <p:spPr>
          <a:xfrm>
            <a:off x="7906872" y="1434464"/>
            <a:ext cx="9663486" cy="61306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D5A467E-D4EA-4A70-A9FD-70CB8A926F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9" t="5303" r="3160" b="6790"/>
          <a:stretch/>
        </p:blipFill>
        <p:spPr>
          <a:xfrm>
            <a:off x="7933766" y="1485441"/>
            <a:ext cx="9663486" cy="60286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9D868E-E991-4A8D-8AF2-12CBFE0E24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3" t="8897" r="24998" b="10907"/>
          <a:stretch/>
        </p:blipFill>
        <p:spPr>
          <a:xfrm>
            <a:off x="403411" y="1799416"/>
            <a:ext cx="7288306" cy="57146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3E36DDB-A964-4007-A6B5-440B51BD20AD}"/>
              </a:ext>
            </a:extLst>
          </p:cNvPr>
          <p:cNvSpPr/>
          <p:nvPr/>
        </p:nvSpPr>
        <p:spPr>
          <a:xfrm>
            <a:off x="13742894" y="1613647"/>
            <a:ext cx="3671047" cy="5900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0339032-2C9A-48D2-B5DC-7EBD09AF60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803" y="1850395"/>
            <a:ext cx="7279808" cy="57146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61B721C-01CF-44E3-A135-093237F37B0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0" t="9485" r="23327" b="9799"/>
          <a:stretch/>
        </p:blipFill>
        <p:spPr>
          <a:xfrm>
            <a:off x="403411" y="1748437"/>
            <a:ext cx="7288306" cy="581663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AB9ECA9-D233-4E99-BF41-6E985670F53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8" t="5303" r="3933" b="3261"/>
          <a:stretch/>
        </p:blipFill>
        <p:spPr>
          <a:xfrm>
            <a:off x="7933766" y="1485440"/>
            <a:ext cx="9480175" cy="602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58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AF9C65-99E0-3958-4A50-C805C8C3A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99076" cy="89995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94BF111-8564-C668-2297-6361EED07CF5}"/>
              </a:ext>
            </a:extLst>
          </p:cNvPr>
          <p:cNvSpPr/>
          <p:nvPr/>
        </p:nvSpPr>
        <p:spPr>
          <a:xfrm>
            <a:off x="292608" y="380735"/>
            <a:ext cx="17397984" cy="81170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4E70E3-D001-12EE-1671-D2389F97A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618" y="810478"/>
            <a:ext cx="9149974" cy="737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3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41B16A8-A35C-4B8C-AF15-8ECA8C8A4C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7" t="8504" r="23344" b="10319"/>
          <a:stretch/>
        </p:blipFill>
        <p:spPr>
          <a:xfrm>
            <a:off x="430306" y="1434464"/>
            <a:ext cx="7288306" cy="61306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E28686-AEB7-484C-B393-15C68E180F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8" t="5303" r="2827" b="5303"/>
          <a:stretch/>
        </p:blipFill>
        <p:spPr>
          <a:xfrm>
            <a:off x="7906872" y="1434464"/>
            <a:ext cx="9663486" cy="61306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D5A467E-D4EA-4A70-A9FD-70CB8A926F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9" t="5303" r="3160" b="6790"/>
          <a:stretch/>
        </p:blipFill>
        <p:spPr>
          <a:xfrm>
            <a:off x="7933766" y="1485441"/>
            <a:ext cx="9663486" cy="602865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AA88E33-8B4A-461E-BE5A-A1F4C00D658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0" t="6047" r="3822" b="6047"/>
          <a:stretch/>
        </p:blipFill>
        <p:spPr>
          <a:xfrm>
            <a:off x="7933766" y="1510930"/>
            <a:ext cx="9636591" cy="602865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DA3303-A942-4DF1-86B6-C36D9B47DB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411" y="1636949"/>
            <a:ext cx="7019367" cy="57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0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41B16A8-A35C-4B8C-AF15-8ECA8C8A4C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7" t="8504" r="23344" b="10319"/>
          <a:stretch/>
        </p:blipFill>
        <p:spPr>
          <a:xfrm>
            <a:off x="430306" y="1434464"/>
            <a:ext cx="7288306" cy="61306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E28686-AEB7-484C-B393-15C68E180F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8" t="5303" r="2827" b="5303"/>
          <a:stretch/>
        </p:blipFill>
        <p:spPr>
          <a:xfrm>
            <a:off x="7906872" y="1434464"/>
            <a:ext cx="9663486" cy="61306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D5A467E-D4EA-4A70-A9FD-70CB8A926F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9" t="5303" r="3160" b="6790"/>
          <a:stretch/>
        </p:blipFill>
        <p:spPr>
          <a:xfrm>
            <a:off x="7933766" y="1485441"/>
            <a:ext cx="9663486" cy="602865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DA3303-A942-4DF1-86B6-C36D9B47DB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411" y="1636949"/>
            <a:ext cx="7019367" cy="57256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9585EA-43A0-42A3-AE05-0D00D35A9D8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0" t="6047" r="3380" b="6047"/>
          <a:stretch/>
        </p:blipFill>
        <p:spPr>
          <a:xfrm>
            <a:off x="8041341" y="1536419"/>
            <a:ext cx="9529016" cy="602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31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41B16A8-A35C-4B8C-AF15-8ECA8C8A4C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7" t="8504" r="23344" b="10319"/>
          <a:stretch/>
        </p:blipFill>
        <p:spPr>
          <a:xfrm>
            <a:off x="430306" y="1434464"/>
            <a:ext cx="7288306" cy="61306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E28686-AEB7-484C-B393-15C68E180F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8" t="5303" r="2827" b="5303"/>
          <a:stretch/>
        </p:blipFill>
        <p:spPr>
          <a:xfrm>
            <a:off x="7906872" y="1434464"/>
            <a:ext cx="9663486" cy="61306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D5A467E-D4EA-4A70-A9FD-70CB8A926F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9" t="5303" r="3160" b="6790"/>
          <a:stretch/>
        </p:blipFill>
        <p:spPr>
          <a:xfrm>
            <a:off x="7933766" y="1485441"/>
            <a:ext cx="9663486" cy="602865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0789C56-DF3D-44B6-B5E8-C20A5A5D7A7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9" t="6047" r="3490" b="6047"/>
          <a:stretch/>
        </p:blipFill>
        <p:spPr>
          <a:xfrm>
            <a:off x="7933766" y="1535014"/>
            <a:ext cx="9663486" cy="60286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9D868E-E991-4A8D-8AF2-12CBFE0E247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3" t="8897" r="24998" b="10907"/>
          <a:stretch/>
        </p:blipFill>
        <p:spPr>
          <a:xfrm>
            <a:off x="403411" y="1799416"/>
            <a:ext cx="7288306" cy="571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9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41B16A8-A35C-4B8C-AF15-8ECA8C8A4C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7" t="8504" r="23344" b="10319"/>
          <a:stretch/>
        </p:blipFill>
        <p:spPr>
          <a:xfrm>
            <a:off x="430306" y="1434464"/>
            <a:ext cx="7288306" cy="61306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E28686-AEB7-484C-B393-15C68E180F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8" t="5303" r="2827" b="5303"/>
          <a:stretch/>
        </p:blipFill>
        <p:spPr>
          <a:xfrm>
            <a:off x="7906872" y="1434464"/>
            <a:ext cx="9663486" cy="61306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D5A467E-D4EA-4A70-A9FD-70CB8A926F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9" t="5303" r="3160" b="6790"/>
          <a:stretch/>
        </p:blipFill>
        <p:spPr>
          <a:xfrm>
            <a:off x="7933766" y="1485441"/>
            <a:ext cx="9663486" cy="60286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9D868E-E991-4A8D-8AF2-12CBFE0E24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3" t="8897" r="24998" b="10907"/>
          <a:stretch/>
        </p:blipFill>
        <p:spPr>
          <a:xfrm>
            <a:off x="403411" y="1799416"/>
            <a:ext cx="7288306" cy="571467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94C00E9-8470-4A88-B5F8-30AF1755E91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9" t="6047" r="3381" b="6047"/>
          <a:stretch/>
        </p:blipFill>
        <p:spPr>
          <a:xfrm>
            <a:off x="7933766" y="1586753"/>
            <a:ext cx="9663486" cy="587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9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41B16A8-A35C-4B8C-AF15-8ECA8C8A4C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7" t="8504" r="23344" b="10319"/>
          <a:stretch/>
        </p:blipFill>
        <p:spPr>
          <a:xfrm>
            <a:off x="430306" y="1434464"/>
            <a:ext cx="7288306" cy="61306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E28686-AEB7-484C-B393-15C68E180F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8" t="5303" r="2827" b="5303"/>
          <a:stretch/>
        </p:blipFill>
        <p:spPr>
          <a:xfrm>
            <a:off x="7906872" y="1434464"/>
            <a:ext cx="9663486" cy="61306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D5A467E-D4EA-4A70-A9FD-70CB8A926F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9" t="5303" r="3160" b="6790"/>
          <a:stretch/>
        </p:blipFill>
        <p:spPr>
          <a:xfrm>
            <a:off x="7933766" y="1485441"/>
            <a:ext cx="9663486" cy="60286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9D868E-E991-4A8D-8AF2-12CBFE0E24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3" t="8897" r="24998" b="10907"/>
          <a:stretch/>
        </p:blipFill>
        <p:spPr>
          <a:xfrm>
            <a:off x="403411" y="1799416"/>
            <a:ext cx="7288306" cy="571467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0B5352C-80AC-43CF-AE43-D38A805B7E2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9" t="6047" r="3490" b="6047"/>
          <a:stretch/>
        </p:blipFill>
        <p:spPr>
          <a:xfrm>
            <a:off x="7933766" y="1510931"/>
            <a:ext cx="9663486" cy="602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32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41B16A8-A35C-4B8C-AF15-8ECA8C8A4C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7" t="8504" r="23344" b="10319"/>
          <a:stretch/>
        </p:blipFill>
        <p:spPr>
          <a:xfrm>
            <a:off x="430306" y="1434464"/>
            <a:ext cx="7288306" cy="61306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E28686-AEB7-484C-B393-15C68E180F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8" t="5303" r="2827" b="5303"/>
          <a:stretch/>
        </p:blipFill>
        <p:spPr>
          <a:xfrm>
            <a:off x="7906872" y="1434464"/>
            <a:ext cx="9663486" cy="61306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D5A467E-D4EA-4A70-A9FD-70CB8A926F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9" t="5303" r="3160" b="6790"/>
          <a:stretch/>
        </p:blipFill>
        <p:spPr>
          <a:xfrm>
            <a:off x="7933766" y="1485441"/>
            <a:ext cx="9663486" cy="60286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9D868E-E991-4A8D-8AF2-12CBFE0E24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3" t="8897" r="24998" b="10907"/>
          <a:stretch/>
        </p:blipFill>
        <p:spPr>
          <a:xfrm>
            <a:off x="403411" y="1799416"/>
            <a:ext cx="7288306" cy="571467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1FBD85F-7B05-41A8-B9A0-D3917FEF5E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9" t="5303" r="3491" b="6046"/>
          <a:stretch/>
        </p:blipFill>
        <p:spPr>
          <a:xfrm>
            <a:off x="8041341" y="1485441"/>
            <a:ext cx="9386048" cy="601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9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41B16A8-A35C-4B8C-AF15-8ECA8C8A4C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7" t="8504" r="23344" b="10319"/>
          <a:stretch/>
        </p:blipFill>
        <p:spPr>
          <a:xfrm>
            <a:off x="430306" y="1434464"/>
            <a:ext cx="7288306" cy="61306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E28686-AEB7-484C-B393-15C68E180F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8" t="5303" r="2827" b="5303"/>
          <a:stretch/>
        </p:blipFill>
        <p:spPr>
          <a:xfrm>
            <a:off x="7906872" y="1434464"/>
            <a:ext cx="9663486" cy="61306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D5A467E-D4EA-4A70-A9FD-70CB8A926F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9" t="5303" r="3160" b="6790"/>
          <a:stretch/>
        </p:blipFill>
        <p:spPr>
          <a:xfrm>
            <a:off x="7933766" y="1485441"/>
            <a:ext cx="9663486" cy="60286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9D868E-E991-4A8D-8AF2-12CBFE0E24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3" t="8897" r="24998" b="10907"/>
          <a:stretch/>
        </p:blipFill>
        <p:spPr>
          <a:xfrm>
            <a:off x="403411" y="1799416"/>
            <a:ext cx="7288306" cy="571467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28F6CDC-07B3-4121-9D8C-4700D6659F8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7" t="5321" r="40331" b="20849"/>
          <a:stretch/>
        </p:blipFill>
        <p:spPr>
          <a:xfrm>
            <a:off x="7933766" y="1485441"/>
            <a:ext cx="5553636" cy="506327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3E36DDB-A964-4007-A6B5-440B51BD20AD}"/>
              </a:ext>
            </a:extLst>
          </p:cNvPr>
          <p:cNvSpPr/>
          <p:nvPr/>
        </p:nvSpPr>
        <p:spPr>
          <a:xfrm>
            <a:off x="13742894" y="1613647"/>
            <a:ext cx="3671047" cy="5900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F4B6308-7861-4C7A-A60B-D6D3B3D4C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817443"/>
              </p:ext>
            </p:extLst>
          </p:nvPr>
        </p:nvGraphicFramePr>
        <p:xfrm>
          <a:off x="13586477" y="1562669"/>
          <a:ext cx="3727301" cy="575796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52335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141967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1061977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5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(5, 8)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(5, 6)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2269FA0A-FAA6-42AC-BFC0-C15A270ABA5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3" t="8867" r="24667" b="10625"/>
          <a:stretch/>
        </p:blipFill>
        <p:spPr>
          <a:xfrm>
            <a:off x="457200" y="1739157"/>
            <a:ext cx="7288306" cy="577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3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41B16A8-A35C-4B8C-AF15-8ECA8C8A4C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7" t="8504" r="23344" b="10319"/>
          <a:stretch/>
        </p:blipFill>
        <p:spPr>
          <a:xfrm>
            <a:off x="430306" y="1434464"/>
            <a:ext cx="7288306" cy="61306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E28686-AEB7-484C-B393-15C68E180F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8" t="5303" r="2827" b="5303"/>
          <a:stretch/>
        </p:blipFill>
        <p:spPr>
          <a:xfrm>
            <a:off x="7906872" y="1434464"/>
            <a:ext cx="9663486" cy="61306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D5A467E-D4EA-4A70-A9FD-70CB8A926F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9" t="5303" r="3160" b="6790"/>
          <a:stretch/>
        </p:blipFill>
        <p:spPr>
          <a:xfrm>
            <a:off x="7933766" y="1485441"/>
            <a:ext cx="9663486" cy="60286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9D868E-E991-4A8D-8AF2-12CBFE0E24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3" t="8897" r="24998" b="10907"/>
          <a:stretch/>
        </p:blipFill>
        <p:spPr>
          <a:xfrm>
            <a:off x="403411" y="1799416"/>
            <a:ext cx="7288306" cy="57146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3E36DDB-A964-4007-A6B5-440B51BD20AD}"/>
              </a:ext>
            </a:extLst>
          </p:cNvPr>
          <p:cNvSpPr/>
          <p:nvPr/>
        </p:nvSpPr>
        <p:spPr>
          <a:xfrm>
            <a:off x="13742894" y="1613647"/>
            <a:ext cx="3671047" cy="5900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31DA84-80D9-4561-8526-F7D69DF92C0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0" t="5987" r="3750"/>
          <a:stretch/>
        </p:blipFill>
        <p:spPr>
          <a:xfrm>
            <a:off x="7933767" y="1485440"/>
            <a:ext cx="9636590" cy="602865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358EEE7-60CA-473E-BC56-C5BF12C2285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3" t="7915" r="24667" b="10625"/>
          <a:stretch/>
        </p:blipFill>
        <p:spPr>
          <a:xfrm>
            <a:off x="462150" y="1799416"/>
            <a:ext cx="7288306" cy="576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10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</TotalTime>
  <Words>47</Words>
  <Application>Microsoft Office PowerPoint</Application>
  <PresentationFormat>사용자 지정</PresentationFormat>
  <Paragraphs>22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38</cp:revision>
  <dcterms:created xsi:type="dcterms:W3CDTF">2022-09-11T03:55:49Z</dcterms:created>
  <dcterms:modified xsi:type="dcterms:W3CDTF">2022-09-16T16:51:34Z</dcterms:modified>
</cp:coreProperties>
</file>