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264" r:id="rId10"/>
    <p:sldId id="320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05869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44914"/>
              </p:ext>
            </p:extLst>
          </p:nvPr>
        </p:nvGraphicFramePr>
        <p:xfrm>
          <a:off x="7819285" y="472083"/>
          <a:ext cx="3471810" cy="6130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(1, 6)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(5, 4)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635483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023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94201" y="1871914"/>
            <a:ext cx="8560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04473" y="1871914"/>
            <a:ext cx="69420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650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2179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171306" y="3088004"/>
            <a:ext cx="5423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5072665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5275783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44E91CC-0B93-4172-956B-03D5D33D26E8}"/>
              </a:ext>
            </a:extLst>
          </p:cNvPr>
          <p:cNvSpPr/>
          <p:nvPr/>
        </p:nvSpPr>
        <p:spPr>
          <a:xfrm>
            <a:off x="1939830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F239234-A393-40BE-8C15-2A0184D8FA1B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2243911" y="4304094"/>
            <a:ext cx="87804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48BF2455-94E6-42CA-8068-07B1294161DA}"/>
              </a:ext>
            </a:extLst>
          </p:cNvPr>
          <p:cNvSpPr/>
          <p:nvPr/>
        </p:nvSpPr>
        <p:spPr>
          <a:xfrm>
            <a:off x="2851713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B98F2D9-5EB0-4FCD-9BE8-FC634E76BF96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243598" y="4304094"/>
            <a:ext cx="192981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1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89324"/>
              </p:ext>
            </p:extLst>
          </p:nvPr>
        </p:nvGraphicFramePr>
        <p:xfrm>
          <a:off x="7819285" y="472083"/>
          <a:ext cx="3471810" cy="6130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635483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023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94201" y="1871914"/>
            <a:ext cx="8560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04473" y="1871914"/>
            <a:ext cx="69420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650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2179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171306" y="3088004"/>
            <a:ext cx="5423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5072665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5275783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44E91CC-0B93-4172-956B-03D5D33D26E8}"/>
              </a:ext>
            </a:extLst>
          </p:cNvPr>
          <p:cNvSpPr/>
          <p:nvPr/>
        </p:nvSpPr>
        <p:spPr>
          <a:xfrm>
            <a:off x="1939830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F239234-A393-40BE-8C15-2A0184D8FA1B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2243911" y="4304094"/>
            <a:ext cx="87804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3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6089"/>
              </p:ext>
            </p:extLst>
          </p:nvPr>
        </p:nvGraphicFramePr>
        <p:xfrm>
          <a:off x="7819285" y="472083"/>
          <a:ext cx="3471810" cy="6130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635483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023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94201" y="1871914"/>
            <a:ext cx="8560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04473" y="1871914"/>
            <a:ext cx="69420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650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2179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171306" y="3088004"/>
            <a:ext cx="5423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5072665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5275783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7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11500"/>
              </p:ext>
            </p:extLst>
          </p:nvPr>
        </p:nvGraphicFramePr>
        <p:xfrm>
          <a:off x="7819285" y="472083"/>
          <a:ext cx="3471810" cy="6130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635483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0231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94201" y="1871914"/>
            <a:ext cx="8560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04473" y="1871914"/>
            <a:ext cx="69420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650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2179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171306" y="3088004"/>
            <a:ext cx="5423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5072665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5275783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5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9084"/>
              </p:ext>
            </p:extLst>
          </p:nvPr>
        </p:nvGraphicFramePr>
        <p:xfrm>
          <a:off x="7772749" y="452320"/>
          <a:ext cx="3471810" cy="622907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6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9848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5290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35567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0807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862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978145" y="1871914"/>
            <a:ext cx="12447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8897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77067" y="1871914"/>
            <a:ext cx="13037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7342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390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255250" y="3088004"/>
            <a:ext cx="5757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52085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600390" y="3088004"/>
            <a:ext cx="2033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61548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6357962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2A3095E-78B0-4CFB-80A0-00940892419F}"/>
              </a:ext>
            </a:extLst>
          </p:cNvPr>
          <p:cNvSpPr/>
          <p:nvPr/>
        </p:nvSpPr>
        <p:spPr>
          <a:xfrm>
            <a:off x="294840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3F8D4-4177-4165-96AB-779627DD5EB4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 flipH="1">
            <a:off x="3340294" y="4304094"/>
            <a:ext cx="213573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2FC03CD-1FEA-4B8C-B8DB-3CB18B5DBA38}"/>
              </a:ext>
            </a:extLst>
          </p:cNvPr>
          <p:cNvSpPr/>
          <p:nvPr/>
        </p:nvSpPr>
        <p:spPr>
          <a:xfrm>
            <a:off x="386890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F11E45C-DA7C-4D83-A021-5D9E336FDB88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4108077" y="4304094"/>
            <a:ext cx="152709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FD70CE2-2F59-4974-9C38-B73034261880}"/>
              </a:ext>
            </a:extLst>
          </p:cNvPr>
          <p:cNvSpPr/>
          <p:nvPr/>
        </p:nvSpPr>
        <p:spPr>
          <a:xfrm>
            <a:off x="4779004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3A114-AAAF-4927-97B7-2D903FE54B37}"/>
              </a:ext>
            </a:extLst>
          </p:cNvPr>
          <p:cNvCxnSpPr>
            <a:cxnSpLocks/>
            <a:stCxn id="16" idx="3"/>
            <a:endCxn id="33" idx="0"/>
          </p:cNvCxnSpPr>
          <p:nvPr/>
        </p:nvCxnSpPr>
        <p:spPr>
          <a:xfrm flipH="1">
            <a:off x="5170889" y="4304094"/>
            <a:ext cx="152396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3B68791-E37D-4882-BC6C-6758B139CE5B}"/>
              </a:ext>
            </a:extLst>
          </p:cNvPr>
          <p:cNvSpPr/>
          <p:nvPr/>
        </p:nvSpPr>
        <p:spPr>
          <a:xfrm>
            <a:off x="5699496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216AE06-FF1A-4F86-A210-4E9D59F8DE6F}"/>
              </a:ext>
            </a:extLst>
          </p:cNvPr>
          <p:cNvCxnSpPr>
            <a:cxnSpLocks/>
            <a:stCxn id="16" idx="5"/>
            <a:endCxn id="37" idx="0"/>
          </p:cNvCxnSpPr>
          <p:nvPr/>
        </p:nvCxnSpPr>
        <p:spPr>
          <a:xfrm>
            <a:off x="5877495" y="4304094"/>
            <a:ext cx="213886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3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81139"/>
              </p:ext>
            </p:extLst>
          </p:nvPr>
        </p:nvGraphicFramePr>
        <p:xfrm>
          <a:off x="7772749" y="452320"/>
          <a:ext cx="3471810" cy="622907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6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9848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5290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35567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0807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862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978145" y="1871914"/>
            <a:ext cx="12447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8897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77067" y="1871914"/>
            <a:ext cx="13037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7342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390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255250" y="3088004"/>
            <a:ext cx="5757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52085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600390" y="3088004"/>
            <a:ext cx="2033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61548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6357962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2A3095E-78B0-4CFB-80A0-00940892419F}"/>
              </a:ext>
            </a:extLst>
          </p:cNvPr>
          <p:cNvSpPr/>
          <p:nvPr/>
        </p:nvSpPr>
        <p:spPr>
          <a:xfrm>
            <a:off x="294840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3F8D4-4177-4165-96AB-779627DD5EB4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 flipH="1">
            <a:off x="3340294" y="4304094"/>
            <a:ext cx="213573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2FC03CD-1FEA-4B8C-B8DB-3CB18B5DBA38}"/>
              </a:ext>
            </a:extLst>
          </p:cNvPr>
          <p:cNvSpPr/>
          <p:nvPr/>
        </p:nvSpPr>
        <p:spPr>
          <a:xfrm>
            <a:off x="386890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F11E45C-DA7C-4D83-A021-5D9E336FDB88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4108077" y="4304094"/>
            <a:ext cx="152709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FD70CE2-2F59-4974-9C38-B73034261880}"/>
              </a:ext>
            </a:extLst>
          </p:cNvPr>
          <p:cNvSpPr/>
          <p:nvPr/>
        </p:nvSpPr>
        <p:spPr>
          <a:xfrm>
            <a:off x="4779004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3A114-AAAF-4927-97B7-2D903FE54B37}"/>
              </a:ext>
            </a:extLst>
          </p:cNvPr>
          <p:cNvCxnSpPr>
            <a:cxnSpLocks/>
            <a:stCxn id="16" idx="3"/>
            <a:endCxn id="33" idx="0"/>
          </p:cNvCxnSpPr>
          <p:nvPr/>
        </p:nvCxnSpPr>
        <p:spPr>
          <a:xfrm flipH="1">
            <a:off x="5170889" y="4304094"/>
            <a:ext cx="152396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7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08878"/>
              </p:ext>
            </p:extLst>
          </p:nvPr>
        </p:nvGraphicFramePr>
        <p:xfrm>
          <a:off x="7770173" y="442127"/>
          <a:ext cx="3471810" cy="62021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263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9848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5290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35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0807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862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978145" y="1871914"/>
            <a:ext cx="12447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8897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77067" y="1871914"/>
            <a:ext cx="13037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7342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390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255250" y="3088004"/>
            <a:ext cx="5757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52085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600390" y="3088004"/>
            <a:ext cx="2033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61548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6357962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2A3095E-78B0-4CFB-80A0-00940892419F}"/>
              </a:ext>
            </a:extLst>
          </p:cNvPr>
          <p:cNvSpPr/>
          <p:nvPr/>
        </p:nvSpPr>
        <p:spPr>
          <a:xfrm>
            <a:off x="294840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3F8D4-4177-4165-96AB-779627DD5EB4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 flipH="1">
            <a:off x="3340294" y="4304094"/>
            <a:ext cx="213573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2FC03CD-1FEA-4B8C-B8DB-3CB18B5DBA38}"/>
              </a:ext>
            </a:extLst>
          </p:cNvPr>
          <p:cNvSpPr/>
          <p:nvPr/>
        </p:nvSpPr>
        <p:spPr>
          <a:xfrm>
            <a:off x="386890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F11E45C-DA7C-4D83-A021-5D9E336FDB88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4108077" y="4304094"/>
            <a:ext cx="152709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FD70CE2-2F59-4974-9C38-B73034261880}"/>
              </a:ext>
            </a:extLst>
          </p:cNvPr>
          <p:cNvSpPr/>
          <p:nvPr/>
        </p:nvSpPr>
        <p:spPr>
          <a:xfrm>
            <a:off x="4779004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3A114-AAAF-4927-97B7-2D903FE54B37}"/>
              </a:ext>
            </a:extLst>
          </p:cNvPr>
          <p:cNvCxnSpPr>
            <a:cxnSpLocks/>
            <a:stCxn id="16" idx="3"/>
            <a:endCxn id="33" idx="0"/>
          </p:cNvCxnSpPr>
          <p:nvPr/>
        </p:nvCxnSpPr>
        <p:spPr>
          <a:xfrm flipH="1">
            <a:off x="5170889" y="4304094"/>
            <a:ext cx="152396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BF82AC3-684E-4342-9BF6-9AC4418B3353}"/>
              </a:ext>
            </a:extLst>
          </p:cNvPr>
          <p:cNvSpPr/>
          <p:nvPr/>
        </p:nvSpPr>
        <p:spPr>
          <a:xfrm>
            <a:off x="5619375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0407A8-F2BA-48AE-AEA4-5CA607CF0038}"/>
              </a:ext>
            </a:extLst>
          </p:cNvPr>
          <p:cNvCxnSpPr>
            <a:cxnSpLocks/>
            <a:stCxn id="16" idx="5"/>
            <a:endCxn id="37" idx="0"/>
          </p:cNvCxnSpPr>
          <p:nvPr/>
        </p:nvCxnSpPr>
        <p:spPr>
          <a:xfrm>
            <a:off x="5877495" y="4304094"/>
            <a:ext cx="13376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7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69510"/>
              </p:ext>
            </p:extLst>
          </p:nvPr>
        </p:nvGraphicFramePr>
        <p:xfrm>
          <a:off x="7770173" y="442127"/>
          <a:ext cx="3471810" cy="62019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263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9848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5290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35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39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0807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862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978145" y="1871914"/>
            <a:ext cx="12447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8897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77067" y="1871914"/>
            <a:ext cx="13037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7342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390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255250" y="3088004"/>
            <a:ext cx="5757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52085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600390" y="3088004"/>
            <a:ext cx="2033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61548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6357962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2A3095E-78B0-4CFB-80A0-00940892419F}"/>
              </a:ext>
            </a:extLst>
          </p:cNvPr>
          <p:cNvSpPr/>
          <p:nvPr/>
        </p:nvSpPr>
        <p:spPr>
          <a:xfrm>
            <a:off x="294840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3F8D4-4177-4165-96AB-779627DD5EB4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 flipH="1">
            <a:off x="3340294" y="4304094"/>
            <a:ext cx="213573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2FC03CD-1FEA-4B8C-B8DB-3CB18B5DBA38}"/>
              </a:ext>
            </a:extLst>
          </p:cNvPr>
          <p:cNvSpPr/>
          <p:nvPr/>
        </p:nvSpPr>
        <p:spPr>
          <a:xfrm>
            <a:off x="386890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F11E45C-DA7C-4D83-A021-5D9E336FDB88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4108077" y="4304094"/>
            <a:ext cx="152709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FD70CE2-2F59-4974-9C38-B73034261880}"/>
              </a:ext>
            </a:extLst>
          </p:cNvPr>
          <p:cNvSpPr/>
          <p:nvPr/>
        </p:nvSpPr>
        <p:spPr>
          <a:xfrm>
            <a:off x="4779004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3A114-AAAF-4927-97B7-2D903FE54B37}"/>
              </a:ext>
            </a:extLst>
          </p:cNvPr>
          <p:cNvCxnSpPr>
            <a:cxnSpLocks/>
            <a:stCxn id="16" idx="3"/>
            <a:endCxn id="33" idx="0"/>
          </p:cNvCxnSpPr>
          <p:nvPr/>
        </p:nvCxnSpPr>
        <p:spPr>
          <a:xfrm flipH="1">
            <a:off x="5170889" y="4304094"/>
            <a:ext cx="152396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6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90471"/>
              </p:ext>
            </p:extLst>
          </p:nvPr>
        </p:nvGraphicFramePr>
        <p:xfrm>
          <a:off x="7770173" y="442127"/>
          <a:ext cx="3471810" cy="62019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263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9848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5290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35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39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0807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862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978145" y="1871914"/>
            <a:ext cx="12447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8897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77067" y="1871914"/>
            <a:ext cx="13037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7342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390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255250" y="3088004"/>
            <a:ext cx="5757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52085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600390" y="3088004"/>
            <a:ext cx="2033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61548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6357962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2A3095E-78B0-4CFB-80A0-00940892419F}"/>
              </a:ext>
            </a:extLst>
          </p:cNvPr>
          <p:cNvSpPr/>
          <p:nvPr/>
        </p:nvSpPr>
        <p:spPr>
          <a:xfrm>
            <a:off x="294840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3F8D4-4177-4165-96AB-779627DD5EB4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 flipH="1">
            <a:off x="3340294" y="4304094"/>
            <a:ext cx="213573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2FC03CD-1FEA-4B8C-B8DB-3CB18B5DBA38}"/>
              </a:ext>
            </a:extLst>
          </p:cNvPr>
          <p:cNvSpPr/>
          <p:nvPr/>
        </p:nvSpPr>
        <p:spPr>
          <a:xfrm>
            <a:off x="386890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F11E45C-DA7C-4D83-A021-5D9E336FDB88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4108077" y="4304094"/>
            <a:ext cx="152709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5310503" y="2313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43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9768"/>
              </p:ext>
            </p:extLst>
          </p:nvPr>
        </p:nvGraphicFramePr>
        <p:xfrm>
          <a:off x="7770173" y="442127"/>
          <a:ext cx="3471810" cy="62019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263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9848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5290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35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39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0807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862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978145" y="1871914"/>
            <a:ext cx="12447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8897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77067" y="1871914"/>
            <a:ext cx="13037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7342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390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255250" y="3088004"/>
            <a:ext cx="5757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52085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600390" y="3088004"/>
            <a:ext cx="2033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61548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6357962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2A3095E-78B0-4CFB-80A0-00940892419F}"/>
              </a:ext>
            </a:extLst>
          </p:cNvPr>
          <p:cNvSpPr/>
          <p:nvPr/>
        </p:nvSpPr>
        <p:spPr>
          <a:xfrm>
            <a:off x="294840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E3F8D4-4177-4165-96AB-779627DD5EB4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 flipH="1">
            <a:off x="3340294" y="4304094"/>
            <a:ext cx="213573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5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55139"/>
              </p:ext>
            </p:extLst>
          </p:nvPr>
        </p:nvGraphicFramePr>
        <p:xfrm>
          <a:off x="7770173" y="442127"/>
          <a:ext cx="3471810" cy="62019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263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9848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5290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35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39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108077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5862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978145" y="1871914"/>
            <a:ext cx="12447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688972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77067" y="1871914"/>
            <a:ext cx="13037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15749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1966806" y="3088004"/>
            <a:ext cx="73423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390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255250" y="3088004"/>
            <a:ext cx="5757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520850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5600390" y="3088004"/>
            <a:ext cx="20336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44D651F-5E7F-463C-B58B-0D816FB858DA}"/>
              </a:ext>
            </a:extLst>
          </p:cNvPr>
          <p:cNvSpPr/>
          <p:nvPr/>
        </p:nvSpPr>
        <p:spPr>
          <a:xfrm>
            <a:off x="61548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80A2588-AF13-4C54-BA2F-BD11CEB9FCB6}"/>
              </a:ext>
            </a:extLst>
          </p:cNvPr>
          <p:cNvCxnSpPr>
            <a:cxnSpLocks/>
            <a:stCxn id="25" idx="5"/>
            <a:endCxn id="18" idx="0"/>
          </p:cNvCxnSpPr>
          <p:nvPr/>
        </p:nvCxnSpPr>
        <p:spPr>
          <a:xfrm>
            <a:off x="6357962" y="3088004"/>
            <a:ext cx="18876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7F3FF6-980A-4C5A-9019-642BF51FF98A}"/>
              </a:ext>
            </a:extLst>
          </p:cNvPr>
          <p:cNvSpPr/>
          <p:nvPr/>
        </p:nvSpPr>
        <p:spPr>
          <a:xfrm>
            <a:off x="1077859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E85581-4EBA-489D-AD7E-183568CFC49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 flipH="1">
            <a:off x="1469744" y="4304094"/>
            <a:ext cx="219957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77DFDE1-AAC2-4216-9852-CDC70FFF6E45}"/>
              </a:ext>
            </a:extLst>
          </p:cNvPr>
          <p:cNvSpPr/>
          <p:nvPr/>
        </p:nvSpPr>
        <p:spPr>
          <a:xfrm>
            <a:off x="1998351" y="48916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391496-2C02-49EB-B7BA-BC03735687F0}"/>
              </a:ext>
            </a:extLst>
          </p:cNvPr>
          <p:cNvCxnSpPr>
            <a:cxnSpLocks/>
            <a:stCxn id="31" idx="5"/>
            <a:endCxn id="20" idx="0"/>
          </p:cNvCxnSpPr>
          <p:nvPr/>
        </p:nvCxnSpPr>
        <p:spPr>
          <a:xfrm>
            <a:off x="2243911" y="4304094"/>
            <a:ext cx="146325" cy="587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3184883">
            <a:off x="4008859" y="-431821"/>
            <a:ext cx="1229908" cy="44477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310503" y="2313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120A4A-0F43-4D72-ADE7-2D50332FF208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E36B2E-BD6B-460B-8331-E83378ABB14C}"/>
              </a:ext>
            </a:extLst>
          </p:cNvPr>
          <p:cNvSpPr txBox="1"/>
          <p:nvPr/>
        </p:nvSpPr>
        <p:spPr>
          <a:xfrm>
            <a:off x="4339162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E926C-B7FA-42DE-A94E-A8554D46FCBD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DF1DC-7E7F-4BF8-AC04-850A05430970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21F47-5F17-4DCE-9C4E-30FD04E4ADFA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F00E3-8143-4DF5-BCBB-D81B93E4DC0D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F2233-A844-4D4F-BD5E-6329F8EA2735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4BCB41-5BDF-493F-80AA-90A1B82E84C5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8223D-30CD-4209-881C-DE47412BABEB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1D7151-09F6-442C-B088-5B6A86D135C0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9790F-36A2-426C-B3C0-581BAF20EFBF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B1556-217A-4BF7-8D43-76617FBA3010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83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4A3463-5AE3-4ECE-8E88-129980D832DE}"/>
              </a:ext>
            </a:extLst>
          </p:cNvPr>
          <p:cNvSpPr/>
          <p:nvPr/>
        </p:nvSpPr>
        <p:spPr>
          <a:xfrm rot="5400000">
            <a:off x="4000813" y="894173"/>
            <a:ext cx="1198482" cy="37410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7E95F2-503A-4E0C-9F8A-177E74C45F28}"/>
              </a:ext>
            </a:extLst>
          </p:cNvPr>
          <p:cNvSpPr/>
          <p:nvPr/>
        </p:nvSpPr>
        <p:spPr>
          <a:xfrm>
            <a:off x="5255112" y="216546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3184883">
            <a:off x="4008859" y="-431821"/>
            <a:ext cx="1229908" cy="44477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310503" y="2313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C2CE3F-DD04-4C3C-86A0-E2095C368AE2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22330-85EF-4179-BEB7-7905A5ECB0D3}"/>
              </a:ext>
            </a:extLst>
          </p:cNvPr>
          <p:cNvSpPr txBox="1"/>
          <p:nvPr/>
        </p:nvSpPr>
        <p:spPr>
          <a:xfrm>
            <a:off x="4339162" y="14247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12BB4-8F64-4A30-9865-A25177E9C4E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FD620A-A73D-4065-96F4-D6AF82CB985E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BC107-4D7F-4277-AD2C-D5349BD45852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0EBE48-846D-46D0-9CDD-CE595242271C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9F7D01-41AE-4887-A2D4-27996DA88C87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68E4EE-663F-4390-808E-E0270CA8CBD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E6150-689B-481C-98F9-088961194086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A21E00-48CC-448E-BC5D-CFD6E417C15F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57E296-B7C2-4026-AAB8-E8377CE42130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60A5A4-871C-4D83-A03C-4CBF80061C06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07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9D63F45-55DE-4040-9650-7B13B4E038BB}"/>
              </a:ext>
            </a:extLst>
          </p:cNvPr>
          <p:cNvSpPr/>
          <p:nvPr/>
        </p:nvSpPr>
        <p:spPr>
          <a:xfrm rot="7852526">
            <a:off x="5830250" y="1979333"/>
            <a:ext cx="1271469" cy="26760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FB3EEA-530D-442D-84E0-57D4C0BE60A2}"/>
              </a:ext>
            </a:extLst>
          </p:cNvPr>
          <p:cNvSpPr/>
          <p:nvPr/>
        </p:nvSpPr>
        <p:spPr>
          <a:xfrm>
            <a:off x="6453922" y="32533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4A3463-5AE3-4ECE-8E88-129980D832DE}"/>
              </a:ext>
            </a:extLst>
          </p:cNvPr>
          <p:cNvSpPr/>
          <p:nvPr/>
        </p:nvSpPr>
        <p:spPr>
          <a:xfrm rot="5400000">
            <a:off x="4000813" y="894173"/>
            <a:ext cx="1198482" cy="37410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7E95F2-503A-4E0C-9F8A-177E74C45F28}"/>
              </a:ext>
            </a:extLst>
          </p:cNvPr>
          <p:cNvSpPr/>
          <p:nvPr/>
        </p:nvSpPr>
        <p:spPr>
          <a:xfrm>
            <a:off x="5255112" y="216546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3184883">
            <a:off x="4008859" y="-431821"/>
            <a:ext cx="1229908" cy="44477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310503" y="2313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FF4DA2-0D03-488A-9885-CA946883DCFB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305E5-CB89-4157-8429-4DF13F17E6C1}"/>
              </a:ext>
            </a:extLst>
          </p:cNvPr>
          <p:cNvSpPr txBox="1"/>
          <p:nvPr/>
        </p:nvSpPr>
        <p:spPr>
          <a:xfrm>
            <a:off x="4427406" y="144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FCA54A-91AC-421A-8AE8-D7B832176B3C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6D58D-3733-4469-B105-000B5179EFAF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F5270-10F9-474F-87A7-8089A44F3100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866E6F-2FF4-4EB6-AAE1-97571784DD3A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1F7A74-DFDB-4F7C-99FC-A1C290F5636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9EE2AD-9CDE-4172-9756-72A73A8348A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B25FF6-CB4E-460B-8147-A9776035F730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BE0572-4A2A-4445-8043-8837697C9D5A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5DA4F1-5BD3-41DC-8A02-AAD4E48F58AD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F78C12-1049-4A17-AABF-00FF3668E41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053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87788C1-E205-4408-BAD2-9A6BC74282E1}"/>
              </a:ext>
            </a:extLst>
          </p:cNvPr>
          <p:cNvSpPr/>
          <p:nvPr/>
        </p:nvSpPr>
        <p:spPr>
          <a:xfrm rot="11616898">
            <a:off x="6181094" y="3205329"/>
            <a:ext cx="1236338" cy="3291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2CAA25F-A57D-40B2-A8B2-12890A326CBD}"/>
              </a:ext>
            </a:extLst>
          </p:cNvPr>
          <p:cNvSpPr/>
          <p:nvPr/>
        </p:nvSpPr>
        <p:spPr>
          <a:xfrm>
            <a:off x="5908360" y="522994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9D63F45-55DE-4040-9650-7B13B4E038BB}"/>
              </a:ext>
            </a:extLst>
          </p:cNvPr>
          <p:cNvSpPr/>
          <p:nvPr/>
        </p:nvSpPr>
        <p:spPr>
          <a:xfrm rot="7852526">
            <a:off x="5830250" y="1979333"/>
            <a:ext cx="1271469" cy="26760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FB3EEA-530D-442D-84E0-57D4C0BE60A2}"/>
              </a:ext>
            </a:extLst>
          </p:cNvPr>
          <p:cNvSpPr/>
          <p:nvPr/>
        </p:nvSpPr>
        <p:spPr>
          <a:xfrm>
            <a:off x="6453922" y="32533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4A3463-5AE3-4ECE-8E88-129980D832DE}"/>
              </a:ext>
            </a:extLst>
          </p:cNvPr>
          <p:cNvSpPr/>
          <p:nvPr/>
        </p:nvSpPr>
        <p:spPr>
          <a:xfrm rot="5400000">
            <a:off x="4000813" y="894173"/>
            <a:ext cx="1198482" cy="37410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7E95F2-503A-4E0C-9F8A-177E74C45F28}"/>
              </a:ext>
            </a:extLst>
          </p:cNvPr>
          <p:cNvSpPr/>
          <p:nvPr/>
        </p:nvSpPr>
        <p:spPr>
          <a:xfrm>
            <a:off x="5255112" y="216546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3184883">
            <a:off x="4008859" y="-431821"/>
            <a:ext cx="1229908" cy="44477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310503" y="2313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31BC27-E02B-4EAB-BA4D-AA58F544FE1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4C002-2338-4C4B-808B-E3E108CB11EC}"/>
              </a:ext>
            </a:extLst>
          </p:cNvPr>
          <p:cNvSpPr txBox="1"/>
          <p:nvPr/>
        </p:nvSpPr>
        <p:spPr>
          <a:xfrm>
            <a:off x="4380781" y="14587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C655F3-6357-445B-9E21-0244A0D6A389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1A84E-4CA8-42CC-A122-A19123996B9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95353C-AE46-46CA-9DB1-F2A920421F2D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CAF83-4722-4744-8EF1-3DB0A7CBA949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E10FA6-898E-4B51-A3E3-CE1CB496E81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21E9D9-9FE8-4D21-B631-DF5FC2673F8F}"/>
              </a:ext>
            </a:extLst>
          </p:cNvPr>
          <p:cNvSpPr txBox="1"/>
          <p:nvPr/>
        </p:nvSpPr>
        <p:spPr>
          <a:xfrm>
            <a:off x="6633492" y="46214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77092F-9404-4D8F-9B56-FB725AFFA91D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A59A18-B29D-4775-811F-FD0CCABF57BD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7D22B-A9FF-4C18-9298-AE38CC6B11EB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25452D-3284-436D-A93B-29F9DFD114C8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503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BE650F-3408-46DD-80C6-BC4ABB944EAB}"/>
              </a:ext>
            </a:extLst>
          </p:cNvPr>
          <p:cNvSpPr/>
          <p:nvPr/>
        </p:nvSpPr>
        <p:spPr>
          <a:xfrm rot="5868022">
            <a:off x="4486510" y="3759888"/>
            <a:ext cx="1198482" cy="3874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0548AA-838E-4346-B09C-BC133BF17994}"/>
              </a:ext>
            </a:extLst>
          </p:cNvPr>
          <p:cNvSpPr/>
          <p:nvPr/>
        </p:nvSpPr>
        <p:spPr>
          <a:xfrm>
            <a:off x="3082453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87788C1-E205-4408-BAD2-9A6BC74282E1}"/>
              </a:ext>
            </a:extLst>
          </p:cNvPr>
          <p:cNvSpPr/>
          <p:nvPr/>
        </p:nvSpPr>
        <p:spPr>
          <a:xfrm rot="11616898">
            <a:off x="6181094" y="3205329"/>
            <a:ext cx="1236338" cy="3291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2CAA25F-A57D-40B2-A8B2-12890A326CBD}"/>
              </a:ext>
            </a:extLst>
          </p:cNvPr>
          <p:cNvSpPr/>
          <p:nvPr/>
        </p:nvSpPr>
        <p:spPr>
          <a:xfrm>
            <a:off x="5908360" y="522994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9D63F45-55DE-4040-9650-7B13B4E038BB}"/>
              </a:ext>
            </a:extLst>
          </p:cNvPr>
          <p:cNvSpPr/>
          <p:nvPr/>
        </p:nvSpPr>
        <p:spPr>
          <a:xfrm rot="7852526">
            <a:off x="5830250" y="1979333"/>
            <a:ext cx="1271469" cy="26760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FB3EEA-530D-442D-84E0-57D4C0BE60A2}"/>
              </a:ext>
            </a:extLst>
          </p:cNvPr>
          <p:cNvSpPr/>
          <p:nvPr/>
        </p:nvSpPr>
        <p:spPr>
          <a:xfrm>
            <a:off x="6453922" y="32533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4A3463-5AE3-4ECE-8E88-129980D832DE}"/>
              </a:ext>
            </a:extLst>
          </p:cNvPr>
          <p:cNvSpPr/>
          <p:nvPr/>
        </p:nvSpPr>
        <p:spPr>
          <a:xfrm rot="5400000">
            <a:off x="4000813" y="894173"/>
            <a:ext cx="1198482" cy="37410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7E95F2-503A-4E0C-9F8A-177E74C45F28}"/>
              </a:ext>
            </a:extLst>
          </p:cNvPr>
          <p:cNvSpPr/>
          <p:nvPr/>
        </p:nvSpPr>
        <p:spPr>
          <a:xfrm>
            <a:off x="5255112" y="216546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3184883">
            <a:off x="4008859" y="-431821"/>
            <a:ext cx="1229908" cy="44477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310503" y="2313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74E5EA-2C8F-47EA-ADB1-5B21D52921D3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5BE19D-3063-4C72-8C0F-1DD9EB439E6D}"/>
              </a:ext>
            </a:extLst>
          </p:cNvPr>
          <p:cNvSpPr txBox="1"/>
          <p:nvPr/>
        </p:nvSpPr>
        <p:spPr>
          <a:xfrm>
            <a:off x="4407653" y="14391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668EF5-5A6B-4E79-BA1A-768228139C43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0F4A2-C985-404B-B8EF-ABD67FA9F2B3}"/>
              </a:ext>
            </a:extLst>
          </p:cNvPr>
          <p:cNvSpPr txBox="1"/>
          <p:nvPr/>
        </p:nvSpPr>
        <p:spPr>
          <a:xfrm>
            <a:off x="7336556" y="25708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375C18-81B4-4273-955C-C8CED396026F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2109B5-543A-4A89-B80F-9B77AA8EA735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5737AB-4DA8-44CC-83B4-EBCF1E2339BE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626E84-CE1C-4803-B926-977B1AF9912B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DF617E-0CFD-42AE-A6D4-F657B099DD28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2FC3BA-879C-447D-BF58-C040C211AF58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93A953-6DCF-42CD-98D2-E04C5B891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910031-6BA0-4CA4-9D79-881337B12F61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756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B3C10A9-5253-4070-86E2-7CF779163214}"/>
              </a:ext>
            </a:extLst>
          </p:cNvPr>
          <p:cNvSpPr/>
          <p:nvPr/>
        </p:nvSpPr>
        <p:spPr>
          <a:xfrm rot="5768280">
            <a:off x="6830518" y="810675"/>
            <a:ext cx="1234619" cy="41852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A5D6D1-1D80-4696-967B-693B846124F5}"/>
              </a:ext>
            </a:extLst>
          </p:cNvPr>
          <p:cNvSpPr/>
          <p:nvPr/>
        </p:nvSpPr>
        <p:spPr>
          <a:xfrm>
            <a:off x="8367393" y="248455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BE650F-3408-46DD-80C6-BC4ABB944EAB}"/>
              </a:ext>
            </a:extLst>
          </p:cNvPr>
          <p:cNvSpPr/>
          <p:nvPr/>
        </p:nvSpPr>
        <p:spPr>
          <a:xfrm rot="5868022">
            <a:off x="4486510" y="3759888"/>
            <a:ext cx="1198482" cy="3874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0548AA-838E-4346-B09C-BC133BF17994}"/>
              </a:ext>
            </a:extLst>
          </p:cNvPr>
          <p:cNvSpPr/>
          <p:nvPr/>
        </p:nvSpPr>
        <p:spPr>
          <a:xfrm>
            <a:off x="3082453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87788C1-E205-4408-BAD2-9A6BC74282E1}"/>
              </a:ext>
            </a:extLst>
          </p:cNvPr>
          <p:cNvSpPr/>
          <p:nvPr/>
        </p:nvSpPr>
        <p:spPr>
          <a:xfrm rot="11616898">
            <a:off x="6181094" y="3205329"/>
            <a:ext cx="1236338" cy="3291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2CAA25F-A57D-40B2-A8B2-12890A326CBD}"/>
              </a:ext>
            </a:extLst>
          </p:cNvPr>
          <p:cNvSpPr/>
          <p:nvPr/>
        </p:nvSpPr>
        <p:spPr>
          <a:xfrm>
            <a:off x="5908360" y="522994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9D63F45-55DE-4040-9650-7B13B4E038BB}"/>
              </a:ext>
            </a:extLst>
          </p:cNvPr>
          <p:cNvSpPr/>
          <p:nvPr/>
        </p:nvSpPr>
        <p:spPr>
          <a:xfrm rot="7852526">
            <a:off x="5830250" y="1979333"/>
            <a:ext cx="1271469" cy="26760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FB3EEA-530D-442D-84E0-57D4C0BE60A2}"/>
              </a:ext>
            </a:extLst>
          </p:cNvPr>
          <p:cNvSpPr/>
          <p:nvPr/>
        </p:nvSpPr>
        <p:spPr>
          <a:xfrm>
            <a:off x="6453922" y="32533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4A3463-5AE3-4ECE-8E88-129980D832DE}"/>
              </a:ext>
            </a:extLst>
          </p:cNvPr>
          <p:cNvSpPr/>
          <p:nvPr/>
        </p:nvSpPr>
        <p:spPr>
          <a:xfrm rot="5400000">
            <a:off x="4000813" y="894173"/>
            <a:ext cx="1198482" cy="37410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7E95F2-503A-4E0C-9F8A-177E74C45F28}"/>
              </a:ext>
            </a:extLst>
          </p:cNvPr>
          <p:cNvSpPr/>
          <p:nvPr/>
        </p:nvSpPr>
        <p:spPr>
          <a:xfrm>
            <a:off x="5255112" y="216546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BF06420-46FA-4923-81D2-186212015159}"/>
              </a:ext>
            </a:extLst>
          </p:cNvPr>
          <p:cNvSpPr/>
          <p:nvPr/>
        </p:nvSpPr>
        <p:spPr>
          <a:xfrm rot="3184883">
            <a:off x="4008859" y="-431821"/>
            <a:ext cx="1229908" cy="44477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7A64E0-4C73-4EF4-9C42-CD1E4F9781EA}"/>
              </a:ext>
            </a:extLst>
          </p:cNvPr>
          <p:cNvSpPr/>
          <p:nvPr/>
        </p:nvSpPr>
        <p:spPr>
          <a:xfrm>
            <a:off x="5310503" y="2313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495AB8-3B79-4039-9928-96B5D781623A}"/>
              </a:ext>
            </a:extLst>
          </p:cNvPr>
          <p:cNvSpPr/>
          <p:nvPr/>
        </p:nvSpPr>
        <p:spPr>
          <a:xfrm>
            <a:off x="2724577" y="21732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2951957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582077" y="1077531"/>
            <a:ext cx="2061565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21073" y="3150069"/>
            <a:ext cx="359998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690189" y="2757420"/>
            <a:ext cx="1761746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582077" y="3041957"/>
            <a:ext cx="2637609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74E5EA-2C8F-47EA-ADB1-5B21D52921D3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5BE19D-3063-4C72-8C0F-1DD9EB439E6D}"/>
              </a:ext>
            </a:extLst>
          </p:cNvPr>
          <p:cNvSpPr txBox="1"/>
          <p:nvPr/>
        </p:nvSpPr>
        <p:spPr>
          <a:xfrm>
            <a:off x="4407653" y="14391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668EF5-5A6B-4E79-BA1A-768228139C43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0F4A2-C985-404B-B8EF-ABD67FA9F2B3}"/>
              </a:ext>
            </a:extLst>
          </p:cNvPr>
          <p:cNvSpPr txBox="1"/>
          <p:nvPr/>
        </p:nvSpPr>
        <p:spPr>
          <a:xfrm>
            <a:off x="7336556" y="25708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375C18-81B4-4273-955C-C8CED396026F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2109B5-543A-4A89-B80F-9B77AA8EA735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5737AB-4DA8-44CC-83B4-EBCF1E2339BE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626E84-CE1C-4803-B926-977B1AF9912B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DF617E-0CFD-42AE-A6D4-F657B099DD28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2FC3BA-879C-447D-BF58-C040C211AF58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93A953-6DCF-42CD-98D2-E04C5B891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910031-6BA0-4CA4-9D79-881337B12F61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547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861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1333</Words>
  <Application>Microsoft Office PowerPoint</Application>
  <PresentationFormat>와이드스크린</PresentationFormat>
  <Paragraphs>742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125</cp:revision>
  <dcterms:created xsi:type="dcterms:W3CDTF">2022-08-09T12:12:25Z</dcterms:created>
  <dcterms:modified xsi:type="dcterms:W3CDTF">2022-09-18T15:35:04Z</dcterms:modified>
</cp:coreProperties>
</file>