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6" r:id="rId3"/>
    <p:sldId id="337" r:id="rId4"/>
    <p:sldId id="343" r:id="rId5"/>
    <p:sldId id="344" r:id="rId6"/>
    <p:sldId id="345" r:id="rId7"/>
    <p:sldId id="346" r:id="rId8"/>
    <p:sldId id="347" r:id="rId9"/>
    <p:sldId id="264" r:id="rId10"/>
    <p:sldId id="320" r:id="rId11"/>
    <p:sldId id="359" r:id="rId12"/>
    <p:sldId id="360" r:id="rId13"/>
    <p:sldId id="361" r:id="rId14"/>
    <p:sldId id="362" r:id="rId15"/>
    <p:sldId id="363" r:id="rId16"/>
    <p:sldId id="364" r:id="rId17"/>
    <p:sldId id="367" r:id="rId18"/>
    <p:sldId id="368" r:id="rId19"/>
    <p:sldId id="369" r:id="rId20"/>
    <p:sldId id="370" r:id="rId21"/>
    <p:sldId id="3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31585"/>
              </p:ext>
            </p:extLst>
          </p:nvPr>
        </p:nvGraphicFramePr>
        <p:xfrm>
          <a:off x="8139419" y="615694"/>
          <a:ext cx="3471810" cy="58002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05356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275783" y="3088004"/>
            <a:ext cx="1696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152FC79-7371-4F7D-9F92-6B7D1093684E}"/>
              </a:ext>
            </a:extLst>
          </p:cNvPr>
          <p:cNvSpPr/>
          <p:nvPr/>
        </p:nvSpPr>
        <p:spPr>
          <a:xfrm>
            <a:off x="190762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79A69A-10F2-4384-9D52-E7FF0A04661A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2299514" y="4304094"/>
            <a:ext cx="2221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92685"/>
              </p:ext>
            </p:extLst>
          </p:nvPr>
        </p:nvGraphicFramePr>
        <p:xfrm>
          <a:off x="8139419" y="615694"/>
          <a:ext cx="3471810" cy="58002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05356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275783" y="3088004"/>
            <a:ext cx="1696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15526"/>
              </p:ext>
            </p:extLst>
          </p:nvPr>
        </p:nvGraphicFramePr>
        <p:xfrm>
          <a:off x="8139419" y="615694"/>
          <a:ext cx="3471810" cy="58002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05356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275783" y="3088004"/>
            <a:ext cx="1696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190762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2299514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4A7A4BB-5B50-4DBC-A762-9DC0EFC674A7}"/>
              </a:ext>
            </a:extLst>
          </p:cNvPr>
          <p:cNvSpPr/>
          <p:nvPr/>
        </p:nvSpPr>
        <p:spPr>
          <a:xfrm>
            <a:off x="2769600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F90446-F2B3-463A-8DFC-7C2D6531351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058883" y="4344529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9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85114"/>
              </p:ext>
            </p:extLst>
          </p:nvPr>
        </p:nvGraphicFramePr>
        <p:xfrm>
          <a:off x="8139419" y="615694"/>
          <a:ext cx="3471810" cy="58002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7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05356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275783" y="3088004"/>
            <a:ext cx="1696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190762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2299514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5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02487"/>
              </p:ext>
            </p:extLst>
          </p:nvPr>
        </p:nvGraphicFramePr>
        <p:xfrm>
          <a:off x="8139419" y="413673"/>
          <a:ext cx="3471810" cy="58453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8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05356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275783" y="3088004"/>
            <a:ext cx="1696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190762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2299514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28092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3075832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2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18327"/>
              </p:ext>
            </p:extLst>
          </p:nvPr>
        </p:nvGraphicFramePr>
        <p:xfrm>
          <a:off x="7940196" y="335560"/>
          <a:ext cx="3471810" cy="631758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3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36511E8-627A-4ECD-AA22-CA4DB6A0C36C}"/>
              </a:ext>
            </a:extLst>
          </p:cNvPr>
          <p:cNvSpPr/>
          <p:nvPr/>
        </p:nvSpPr>
        <p:spPr>
          <a:xfrm>
            <a:off x="357621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FEE943-6D67-48CE-A3B8-DECF41DF45D8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3811508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0434BC2-EE5E-4CE4-96EF-4BD766D5C953}"/>
              </a:ext>
            </a:extLst>
          </p:cNvPr>
          <p:cNvSpPr/>
          <p:nvPr/>
        </p:nvSpPr>
        <p:spPr>
          <a:xfrm>
            <a:off x="444682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778D5F-6C62-41F2-9009-42E9F531A63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838712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1419346-8547-46BC-AA31-9E1F0AC7AF72}"/>
              </a:ext>
            </a:extLst>
          </p:cNvPr>
          <p:cNvSpPr/>
          <p:nvPr/>
        </p:nvSpPr>
        <p:spPr>
          <a:xfrm>
            <a:off x="534845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64AFAD-1CA0-46B8-9273-5B1F36145D3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583750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3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19891"/>
              </p:ext>
            </p:extLst>
          </p:nvPr>
        </p:nvGraphicFramePr>
        <p:xfrm>
          <a:off x="7940196" y="335560"/>
          <a:ext cx="3471810" cy="631758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3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3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36511E8-627A-4ECD-AA22-CA4DB6A0C36C}"/>
              </a:ext>
            </a:extLst>
          </p:cNvPr>
          <p:cNvSpPr/>
          <p:nvPr/>
        </p:nvSpPr>
        <p:spPr>
          <a:xfrm>
            <a:off x="357621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FEE943-6D67-48CE-A3B8-DECF41DF45D8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3811508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0434BC2-EE5E-4CE4-96EF-4BD766D5C953}"/>
              </a:ext>
            </a:extLst>
          </p:cNvPr>
          <p:cNvSpPr/>
          <p:nvPr/>
        </p:nvSpPr>
        <p:spPr>
          <a:xfrm>
            <a:off x="444682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778D5F-6C62-41F2-9009-42E9F531A63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838712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3901"/>
              </p:ext>
            </p:extLst>
          </p:nvPr>
        </p:nvGraphicFramePr>
        <p:xfrm>
          <a:off x="7902530" y="279665"/>
          <a:ext cx="3471810" cy="62986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039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36511E8-627A-4ECD-AA22-CA4DB6A0C36C}"/>
              </a:ext>
            </a:extLst>
          </p:cNvPr>
          <p:cNvSpPr/>
          <p:nvPr/>
        </p:nvSpPr>
        <p:spPr>
          <a:xfrm>
            <a:off x="357621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FEE943-6D67-48CE-A3B8-DECF41DF45D8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3811508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0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22504"/>
              </p:ext>
            </p:extLst>
          </p:nvPr>
        </p:nvGraphicFramePr>
        <p:xfrm>
          <a:off x="7902530" y="279665"/>
          <a:ext cx="3471810" cy="62986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039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36511E8-627A-4ECD-AA22-CA4DB6A0C36C}"/>
              </a:ext>
            </a:extLst>
          </p:cNvPr>
          <p:cNvSpPr/>
          <p:nvPr/>
        </p:nvSpPr>
        <p:spPr>
          <a:xfrm>
            <a:off x="357621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FEE943-6D67-48CE-A3B8-DECF41DF45D8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3811508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8ABD990-4FED-4AFC-8D56-4B08B0A50B39}"/>
              </a:ext>
            </a:extLst>
          </p:cNvPr>
          <p:cNvSpPr/>
          <p:nvPr/>
        </p:nvSpPr>
        <p:spPr>
          <a:xfrm>
            <a:off x="447784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3B398C-EAC5-436A-A490-7FE79D63CB4E}"/>
              </a:ext>
            </a:extLst>
          </p:cNvPr>
          <p:cNvCxnSpPr>
            <a:cxnSpLocks/>
            <a:stCxn id="16" idx="3"/>
            <a:endCxn id="34" idx="0"/>
          </p:cNvCxnSpPr>
          <p:nvPr/>
        </p:nvCxnSpPr>
        <p:spPr>
          <a:xfrm flipH="1">
            <a:off x="4869730" y="4304094"/>
            <a:ext cx="159810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69061"/>
              </p:ext>
            </p:extLst>
          </p:nvPr>
        </p:nvGraphicFramePr>
        <p:xfrm>
          <a:off x="7902530" y="279665"/>
          <a:ext cx="3471810" cy="62986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039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36511E8-627A-4ECD-AA22-CA4DB6A0C36C}"/>
              </a:ext>
            </a:extLst>
          </p:cNvPr>
          <p:cNvSpPr/>
          <p:nvPr/>
        </p:nvSpPr>
        <p:spPr>
          <a:xfrm>
            <a:off x="357621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FEE943-6D67-48CE-A3B8-DECF41DF45D8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3811508" y="4304094"/>
            <a:ext cx="15659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0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5235446" y="214968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26326"/>
              </p:ext>
            </p:extLst>
          </p:nvPr>
        </p:nvGraphicFramePr>
        <p:xfrm>
          <a:off x="7902530" y="279665"/>
          <a:ext cx="3471810" cy="62986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039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21E8926-DA96-4259-B414-D50B2900E724}"/>
              </a:ext>
            </a:extLst>
          </p:cNvPr>
          <p:cNvSpPr/>
          <p:nvPr/>
        </p:nvSpPr>
        <p:spPr>
          <a:xfrm>
            <a:off x="267458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513D37-4364-4689-B29D-B408201E4C70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 flipH="1">
            <a:off x="3066470" y="4304094"/>
            <a:ext cx="19082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7102"/>
              </p:ext>
            </p:extLst>
          </p:nvPr>
        </p:nvGraphicFramePr>
        <p:xfrm>
          <a:off x="7902530" y="279665"/>
          <a:ext cx="3471810" cy="62986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039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260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202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5758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85812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73816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2713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868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78701" y="1871914"/>
            <a:ext cx="119049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29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976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2891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681075" y="3088004"/>
            <a:ext cx="7205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1425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2955806" y="3088004"/>
            <a:ext cx="57859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9147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306645" y="3088004"/>
            <a:ext cx="2373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4E47A1D-298E-49C2-82B9-32C8693DF774}"/>
              </a:ext>
            </a:extLst>
          </p:cNvPr>
          <p:cNvSpPr/>
          <p:nvPr/>
        </p:nvSpPr>
        <p:spPr>
          <a:xfrm>
            <a:off x="59975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8151B-6180-49D5-8EAC-0146F2FC0B97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098158" y="3088004"/>
            <a:ext cx="29129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B62B17E-0A0E-4019-BD59-19BDF8FAC358}"/>
              </a:ext>
            </a:extLst>
          </p:cNvPr>
          <p:cNvSpPr/>
          <p:nvPr/>
        </p:nvSpPr>
        <p:spPr>
          <a:xfrm>
            <a:off x="78997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A99562-D8E8-4F43-B16A-41950AFEA8D5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1181862" y="4304094"/>
            <a:ext cx="222108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A93DC9E-0EC6-4315-870B-139CF3129A30}"/>
              </a:ext>
            </a:extLst>
          </p:cNvPr>
          <p:cNvSpPr/>
          <p:nvPr/>
        </p:nvSpPr>
        <p:spPr>
          <a:xfrm>
            <a:off x="1691607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4800FA-9B04-40DB-8B10-BC66DEB9800B}"/>
              </a:ext>
            </a:extLst>
          </p:cNvPr>
          <p:cNvCxnSpPr>
            <a:cxnSpLocks/>
            <a:stCxn id="31" idx="5"/>
            <a:endCxn id="21" idx="0"/>
          </p:cNvCxnSpPr>
          <p:nvPr/>
        </p:nvCxnSpPr>
        <p:spPr>
          <a:xfrm>
            <a:off x="1958180" y="4304094"/>
            <a:ext cx="125312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3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183570" y="21801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83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7BAD06-B68B-4347-98EA-ECEE9B951D34}"/>
              </a:ext>
            </a:extLst>
          </p:cNvPr>
          <p:cNvSpPr/>
          <p:nvPr/>
        </p:nvSpPr>
        <p:spPr>
          <a:xfrm rot="3215835">
            <a:off x="4073567" y="-510169"/>
            <a:ext cx="1229050" cy="45942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216934" y="21545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38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0C7435-8BDE-49FF-96BF-CC2756B5373E}"/>
              </a:ext>
            </a:extLst>
          </p:cNvPr>
          <p:cNvSpPr/>
          <p:nvPr/>
        </p:nvSpPr>
        <p:spPr>
          <a:xfrm rot="7748828">
            <a:off x="5835369" y="1856658"/>
            <a:ext cx="1241967" cy="29152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F824E7-FC9F-40E3-BF67-7F81F2E87A14}"/>
              </a:ext>
            </a:extLst>
          </p:cNvPr>
          <p:cNvSpPr/>
          <p:nvPr/>
        </p:nvSpPr>
        <p:spPr>
          <a:xfrm>
            <a:off x="6470687" y="32463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7BAD06-B68B-4347-98EA-ECEE9B951D34}"/>
              </a:ext>
            </a:extLst>
          </p:cNvPr>
          <p:cNvSpPr/>
          <p:nvPr/>
        </p:nvSpPr>
        <p:spPr>
          <a:xfrm rot="3215835">
            <a:off x="4073567" y="-510169"/>
            <a:ext cx="1229050" cy="45942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216934" y="21545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012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667A65-CE02-41F0-88DE-77D1C21EF5E3}"/>
              </a:ext>
            </a:extLst>
          </p:cNvPr>
          <p:cNvSpPr/>
          <p:nvPr/>
        </p:nvSpPr>
        <p:spPr>
          <a:xfrm rot="11837761">
            <a:off x="6239334" y="3203571"/>
            <a:ext cx="1186270" cy="32611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07EBBED-3FAE-4F86-AB65-AC32702304F8}"/>
              </a:ext>
            </a:extLst>
          </p:cNvPr>
          <p:cNvSpPr/>
          <p:nvPr/>
        </p:nvSpPr>
        <p:spPr>
          <a:xfrm>
            <a:off x="5891395" y="523797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0C7435-8BDE-49FF-96BF-CC2756B5373E}"/>
              </a:ext>
            </a:extLst>
          </p:cNvPr>
          <p:cNvSpPr/>
          <p:nvPr/>
        </p:nvSpPr>
        <p:spPr>
          <a:xfrm rot="7748828">
            <a:off x="5835369" y="1856658"/>
            <a:ext cx="1241967" cy="29152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F824E7-FC9F-40E3-BF67-7F81F2E87A14}"/>
              </a:ext>
            </a:extLst>
          </p:cNvPr>
          <p:cNvSpPr/>
          <p:nvPr/>
        </p:nvSpPr>
        <p:spPr>
          <a:xfrm>
            <a:off x="6470687" y="32463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7BAD06-B68B-4347-98EA-ECEE9B951D34}"/>
              </a:ext>
            </a:extLst>
          </p:cNvPr>
          <p:cNvSpPr/>
          <p:nvPr/>
        </p:nvSpPr>
        <p:spPr>
          <a:xfrm rot="3215835">
            <a:off x="4073567" y="-510169"/>
            <a:ext cx="1229050" cy="45942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216934" y="21545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522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3DB2B51-B8EB-4D9A-AB04-8BC717456991}"/>
              </a:ext>
            </a:extLst>
          </p:cNvPr>
          <p:cNvSpPr/>
          <p:nvPr/>
        </p:nvSpPr>
        <p:spPr>
          <a:xfrm rot="5705205">
            <a:off x="4512948" y="3690172"/>
            <a:ext cx="1233445" cy="3989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9A62D2B-809C-486F-8EB4-DBB3F01532B8}"/>
              </a:ext>
            </a:extLst>
          </p:cNvPr>
          <p:cNvSpPr/>
          <p:nvPr/>
        </p:nvSpPr>
        <p:spPr>
          <a:xfrm>
            <a:off x="3092569" y="495390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667A65-CE02-41F0-88DE-77D1C21EF5E3}"/>
              </a:ext>
            </a:extLst>
          </p:cNvPr>
          <p:cNvSpPr/>
          <p:nvPr/>
        </p:nvSpPr>
        <p:spPr>
          <a:xfrm rot="11837761">
            <a:off x="6239334" y="3203571"/>
            <a:ext cx="1186270" cy="32611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07EBBED-3FAE-4F86-AB65-AC32702304F8}"/>
              </a:ext>
            </a:extLst>
          </p:cNvPr>
          <p:cNvSpPr/>
          <p:nvPr/>
        </p:nvSpPr>
        <p:spPr>
          <a:xfrm>
            <a:off x="5891395" y="523797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0C7435-8BDE-49FF-96BF-CC2756B5373E}"/>
              </a:ext>
            </a:extLst>
          </p:cNvPr>
          <p:cNvSpPr/>
          <p:nvPr/>
        </p:nvSpPr>
        <p:spPr>
          <a:xfrm rot="7748828">
            <a:off x="5835369" y="1856658"/>
            <a:ext cx="1241967" cy="29152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F824E7-FC9F-40E3-BF67-7F81F2E87A14}"/>
              </a:ext>
            </a:extLst>
          </p:cNvPr>
          <p:cNvSpPr/>
          <p:nvPr/>
        </p:nvSpPr>
        <p:spPr>
          <a:xfrm>
            <a:off x="6470687" y="32463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7BAD06-B68B-4347-98EA-ECEE9B951D34}"/>
              </a:ext>
            </a:extLst>
          </p:cNvPr>
          <p:cNvSpPr/>
          <p:nvPr/>
        </p:nvSpPr>
        <p:spPr>
          <a:xfrm rot="3215835">
            <a:off x="4073567" y="-510169"/>
            <a:ext cx="1229050" cy="45942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216934" y="21545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558803" y="28630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01265" cy="18936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368636" cy="474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601298"/>
            <a:ext cx="2078113" cy="2244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88419" y="5680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47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0562037-21F1-4803-B7F6-7C0DB4BB0E5F}"/>
              </a:ext>
            </a:extLst>
          </p:cNvPr>
          <p:cNvSpPr/>
          <p:nvPr/>
        </p:nvSpPr>
        <p:spPr>
          <a:xfrm rot="5973148">
            <a:off x="6785564" y="818261"/>
            <a:ext cx="1214122" cy="4355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1A64E66-E9EF-46CA-8E90-A89A649EB908}"/>
              </a:ext>
            </a:extLst>
          </p:cNvPr>
          <p:cNvSpPr/>
          <p:nvPr/>
        </p:nvSpPr>
        <p:spPr>
          <a:xfrm>
            <a:off x="8339750" y="264779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3DB2B51-B8EB-4D9A-AB04-8BC717456991}"/>
              </a:ext>
            </a:extLst>
          </p:cNvPr>
          <p:cNvSpPr/>
          <p:nvPr/>
        </p:nvSpPr>
        <p:spPr>
          <a:xfrm rot="5705205">
            <a:off x="4512948" y="3690172"/>
            <a:ext cx="1233445" cy="3989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9A62D2B-809C-486F-8EB4-DBB3F01532B8}"/>
              </a:ext>
            </a:extLst>
          </p:cNvPr>
          <p:cNvSpPr/>
          <p:nvPr/>
        </p:nvSpPr>
        <p:spPr>
          <a:xfrm>
            <a:off x="3092569" y="495390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667A65-CE02-41F0-88DE-77D1C21EF5E3}"/>
              </a:ext>
            </a:extLst>
          </p:cNvPr>
          <p:cNvSpPr/>
          <p:nvPr/>
        </p:nvSpPr>
        <p:spPr>
          <a:xfrm rot="11837761">
            <a:off x="6239334" y="3203571"/>
            <a:ext cx="1186270" cy="32611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07EBBED-3FAE-4F86-AB65-AC32702304F8}"/>
              </a:ext>
            </a:extLst>
          </p:cNvPr>
          <p:cNvSpPr/>
          <p:nvPr/>
        </p:nvSpPr>
        <p:spPr>
          <a:xfrm>
            <a:off x="5891395" y="523797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0C7435-8BDE-49FF-96BF-CC2756B5373E}"/>
              </a:ext>
            </a:extLst>
          </p:cNvPr>
          <p:cNvSpPr/>
          <p:nvPr/>
        </p:nvSpPr>
        <p:spPr>
          <a:xfrm rot="7748828">
            <a:off x="5835369" y="1856658"/>
            <a:ext cx="1241967" cy="29152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F824E7-FC9F-40E3-BF67-7F81F2E87A14}"/>
              </a:ext>
            </a:extLst>
          </p:cNvPr>
          <p:cNvSpPr/>
          <p:nvPr/>
        </p:nvSpPr>
        <p:spPr>
          <a:xfrm>
            <a:off x="6470687" y="32463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7BAD06-B68B-4347-98EA-ECEE9B951D34}"/>
              </a:ext>
            </a:extLst>
          </p:cNvPr>
          <p:cNvSpPr/>
          <p:nvPr/>
        </p:nvSpPr>
        <p:spPr>
          <a:xfrm rot="3215835">
            <a:off x="4073567" y="-510169"/>
            <a:ext cx="1229050" cy="45942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5400000">
            <a:off x="3964788" y="971605"/>
            <a:ext cx="1203007" cy="36311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216934" y="215456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558803" y="28630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01265" cy="18936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368636" cy="4747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601298"/>
            <a:ext cx="2078113" cy="2244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88419" y="5680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83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653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(2, 6)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0E4A96E-AE56-4964-B010-FC23740F8C5D}"/>
              </a:ext>
            </a:extLst>
          </p:cNvPr>
          <p:cNvSpPr/>
          <p:nvPr/>
        </p:nvSpPr>
        <p:spPr>
          <a:xfrm>
            <a:off x="243348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6749AD-A347-4D32-932B-A30B74322AF7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 flipH="1">
            <a:off x="2825366" y="3088004"/>
            <a:ext cx="374838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970655F-68E7-4FA0-ABA6-BE5DCF164B5B}"/>
              </a:ext>
            </a:extLst>
          </p:cNvPr>
          <p:cNvSpPr/>
          <p:nvPr/>
        </p:nvSpPr>
        <p:spPr>
          <a:xfrm>
            <a:off x="372272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A01E9E-6728-417F-87FB-85225946D53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754414" y="3088004"/>
            <a:ext cx="360198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1337</Words>
  <Application>Microsoft Office PowerPoint</Application>
  <PresentationFormat>와이드스크린</PresentationFormat>
  <Paragraphs>742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127</cp:revision>
  <dcterms:created xsi:type="dcterms:W3CDTF">2022-08-09T12:12:25Z</dcterms:created>
  <dcterms:modified xsi:type="dcterms:W3CDTF">2022-09-18T15:37:21Z</dcterms:modified>
</cp:coreProperties>
</file>