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E003E89-616B-4ED4-A8D6-0186A442757C}"/>
              </a:ext>
            </a:extLst>
          </p:cNvPr>
          <p:cNvSpPr/>
          <p:nvPr/>
        </p:nvSpPr>
        <p:spPr>
          <a:xfrm rot="16005743">
            <a:off x="7289857" y="4119894"/>
            <a:ext cx="1050501" cy="33393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EF62F01-0167-4A07-969C-6D392270FC08}"/>
              </a:ext>
            </a:extLst>
          </p:cNvPr>
          <p:cNvSpPr/>
          <p:nvPr/>
        </p:nvSpPr>
        <p:spPr>
          <a:xfrm>
            <a:off x="8443506" y="52146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7DA9A5E-CCCE-473A-8F06-AF0A31F5C78F}"/>
              </a:ext>
            </a:extLst>
          </p:cNvPr>
          <p:cNvSpPr/>
          <p:nvPr/>
        </p:nvSpPr>
        <p:spPr>
          <a:xfrm rot="13682327">
            <a:off x="7380897" y="2648883"/>
            <a:ext cx="1050501" cy="42909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09793A4-004C-4DBF-8655-5F0B25FC747A}"/>
              </a:ext>
            </a:extLst>
          </p:cNvPr>
          <p:cNvSpPr/>
          <p:nvPr/>
        </p:nvSpPr>
        <p:spPr>
          <a:xfrm>
            <a:off x="6133845" y="533307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774146B-D653-4C8B-94A6-80EA09AC98DD}"/>
              </a:ext>
            </a:extLst>
          </p:cNvPr>
          <p:cNvSpPr/>
          <p:nvPr/>
        </p:nvSpPr>
        <p:spPr>
          <a:xfrm rot="15900633">
            <a:off x="6639581" y="1425644"/>
            <a:ext cx="1050501" cy="48811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C06A171-7304-4340-8E95-1BF617A606E0}"/>
              </a:ext>
            </a:extLst>
          </p:cNvPr>
          <p:cNvSpPr/>
          <p:nvPr/>
        </p:nvSpPr>
        <p:spPr>
          <a:xfrm>
            <a:off x="8607160" y="31805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E1EA5DE-CA5F-426B-92FA-D79E1611DBC3}"/>
              </a:ext>
            </a:extLst>
          </p:cNvPr>
          <p:cNvSpPr/>
          <p:nvPr/>
        </p:nvSpPr>
        <p:spPr>
          <a:xfrm rot="15158557">
            <a:off x="3235411" y="2494578"/>
            <a:ext cx="1050501" cy="40527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7EF6D8E-B2CE-4FAD-BCA2-38848F486F3A}"/>
              </a:ext>
            </a:extLst>
          </p:cNvPr>
          <p:cNvSpPr/>
          <p:nvPr/>
        </p:nvSpPr>
        <p:spPr>
          <a:xfrm>
            <a:off x="1797522" y="44432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4D89978-77EF-44EF-A2B1-F9788A0892A9}"/>
              </a:ext>
            </a:extLst>
          </p:cNvPr>
          <p:cNvSpPr/>
          <p:nvPr/>
        </p:nvSpPr>
        <p:spPr>
          <a:xfrm rot="16379289">
            <a:off x="5444621" y="-2484694"/>
            <a:ext cx="1050501" cy="66289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231FA3A-2269-43E0-9C52-13DBA1EA6EC4}"/>
              </a:ext>
            </a:extLst>
          </p:cNvPr>
          <p:cNvSpPr/>
          <p:nvPr/>
        </p:nvSpPr>
        <p:spPr>
          <a:xfrm>
            <a:off x="8237653" y="48756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24EEA1-0AA9-4CDB-98FB-FF45F65A13C3}"/>
              </a:ext>
            </a:extLst>
          </p:cNvPr>
          <p:cNvSpPr/>
          <p:nvPr/>
        </p:nvSpPr>
        <p:spPr>
          <a:xfrm rot="17503451">
            <a:off x="4142236" y="-890943"/>
            <a:ext cx="1050501" cy="42952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D8ACE4-6173-4004-9A4B-A35D27EAE4B3}"/>
              </a:ext>
            </a:extLst>
          </p:cNvPr>
          <p:cNvSpPr/>
          <p:nvPr/>
        </p:nvSpPr>
        <p:spPr>
          <a:xfrm>
            <a:off x="262852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63523" y="63511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37737" cy="33747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32639" y="1373347"/>
            <a:ext cx="393465" cy="19745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65235"/>
            <a:ext cx="3006032" cy="2559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DC7097D-CB5D-446D-92BF-C9E059C68E26}"/>
              </a:ext>
            </a:extLst>
          </p:cNvPr>
          <p:cNvSpPr/>
          <p:nvPr/>
        </p:nvSpPr>
        <p:spPr>
          <a:xfrm rot="16005743">
            <a:off x="4820373" y="4317937"/>
            <a:ext cx="1050501" cy="33393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62B1450-917C-496A-829C-92BB9BF5B04B}"/>
              </a:ext>
            </a:extLst>
          </p:cNvPr>
          <p:cNvSpPr/>
          <p:nvPr/>
        </p:nvSpPr>
        <p:spPr>
          <a:xfrm>
            <a:off x="3642525" y="55355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E003E89-616B-4ED4-A8D6-0186A442757C}"/>
              </a:ext>
            </a:extLst>
          </p:cNvPr>
          <p:cNvSpPr/>
          <p:nvPr/>
        </p:nvSpPr>
        <p:spPr>
          <a:xfrm rot="16005743">
            <a:off x="7289857" y="4119894"/>
            <a:ext cx="1050501" cy="33393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EF62F01-0167-4A07-969C-6D392270FC08}"/>
              </a:ext>
            </a:extLst>
          </p:cNvPr>
          <p:cNvSpPr/>
          <p:nvPr/>
        </p:nvSpPr>
        <p:spPr>
          <a:xfrm>
            <a:off x="8443506" y="52146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7DA9A5E-CCCE-473A-8F06-AF0A31F5C78F}"/>
              </a:ext>
            </a:extLst>
          </p:cNvPr>
          <p:cNvSpPr/>
          <p:nvPr/>
        </p:nvSpPr>
        <p:spPr>
          <a:xfrm rot="13682327">
            <a:off x="7380897" y="2648883"/>
            <a:ext cx="1050501" cy="42909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09793A4-004C-4DBF-8655-5F0B25FC747A}"/>
              </a:ext>
            </a:extLst>
          </p:cNvPr>
          <p:cNvSpPr/>
          <p:nvPr/>
        </p:nvSpPr>
        <p:spPr>
          <a:xfrm>
            <a:off x="6133845" y="533307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774146B-D653-4C8B-94A6-80EA09AC98DD}"/>
              </a:ext>
            </a:extLst>
          </p:cNvPr>
          <p:cNvSpPr/>
          <p:nvPr/>
        </p:nvSpPr>
        <p:spPr>
          <a:xfrm rot="15900633">
            <a:off x="6639581" y="1425644"/>
            <a:ext cx="1050501" cy="48811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C06A171-7304-4340-8E95-1BF617A606E0}"/>
              </a:ext>
            </a:extLst>
          </p:cNvPr>
          <p:cNvSpPr/>
          <p:nvPr/>
        </p:nvSpPr>
        <p:spPr>
          <a:xfrm>
            <a:off x="8607160" y="31805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E1EA5DE-CA5F-426B-92FA-D79E1611DBC3}"/>
              </a:ext>
            </a:extLst>
          </p:cNvPr>
          <p:cNvSpPr/>
          <p:nvPr/>
        </p:nvSpPr>
        <p:spPr>
          <a:xfrm rot="15158557">
            <a:off x="3235411" y="2494578"/>
            <a:ext cx="1050501" cy="40527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7EF6D8E-B2CE-4FAD-BCA2-38848F486F3A}"/>
              </a:ext>
            </a:extLst>
          </p:cNvPr>
          <p:cNvSpPr/>
          <p:nvPr/>
        </p:nvSpPr>
        <p:spPr>
          <a:xfrm>
            <a:off x="1797522" y="44432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4D89978-77EF-44EF-A2B1-F9788A0892A9}"/>
              </a:ext>
            </a:extLst>
          </p:cNvPr>
          <p:cNvSpPr/>
          <p:nvPr/>
        </p:nvSpPr>
        <p:spPr>
          <a:xfrm rot="16379289">
            <a:off x="5444621" y="-2484694"/>
            <a:ext cx="1050501" cy="66289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231FA3A-2269-43E0-9C52-13DBA1EA6EC4}"/>
              </a:ext>
            </a:extLst>
          </p:cNvPr>
          <p:cNvSpPr/>
          <p:nvPr/>
        </p:nvSpPr>
        <p:spPr>
          <a:xfrm>
            <a:off x="8237653" y="48756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24EEA1-0AA9-4CDB-98FB-FF45F65A13C3}"/>
              </a:ext>
            </a:extLst>
          </p:cNvPr>
          <p:cNvSpPr/>
          <p:nvPr/>
        </p:nvSpPr>
        <p:spPr>
          <a:xfrm rot="17503451">
            <a:off x="4142236" y="-890943"/>
            <a:ext cx="1050501" cy="42952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D8ACE4-6173-4004-9A4B-A35D27EAE4B3}"/>
              </a:ext>
            </a:extLst>
          </p:cNvPr>
          <p:cNvSpPr/>
          <p:nvPr/>
        </p:nvSpPr>
        <p:spPr>
          <a:xfrm>
            <a:off x="262852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63523" y="63511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37737" cy="33747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32639" y="1373347"/>
            <a:ext cx="393465" cy="19745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65235"/>
            <a:ext cx="3006032" cy="2559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9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50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624762-113F-2C43-4EB7-4E0A29197075}"/>
              </a:ext>
            </a:extLst>
          </p:cNvPr>
          <p:cNvCxnSpPr>
            <a:cxnSpLocks/>
            <a:stCxn id="19" idx="3"/>
            <a:endCxn id="11" idx="0"/>
          </p:cNvCxnSpPr>
          <p:nvPr/>
        </p:nvCxnSpPr>
        <p:spPr>
          <a:xfrm flipH="1">
            <a:off x="1868314" y="4015879"/>
            <a:ext cx="506665" cy="347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EF1C266D-CFA0-0A72-2DEB-4FC11D4854C3}"/>
              </a:ext>
            </a:extLst>
          </p:cNvPr>
          <p:cNvGrpSpPr/>
          <p:nvPr/>
        </p:nvGrpSpPr>
        <p:grpSpPr>
          <a:xfrm>
            <a:off x="1476428" y="4362967"/>
            <a:ext cx="783771" cy="946459"/>
            <a:chOff x="5653546" y="1040235"/>
            <a:chExt cx="783771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0720AE7-0533-9D33-14C5-8CA84B41C67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83F159D-787E-B35A-22F1-16F200817EC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7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9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C71D75-E0B8-6B4E-F142-A2B3A2C5C5D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815708" y="4015879"/>
            <a:ext cx="55927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D808F8-F32C-30A3-4B73-F9447DA427CC}"/>
              </a:ext>
            </a:extLst>
          </p:cNvPr>
          <p:cNvGrpSpPr/>
          <p:nvPr/>
        </p:nvGrpSpPr>
        <p:grpSpPr>
          <a:xfrm>
            <a:off x="1423822" y="4475021"/>
            <a:ext cx="783771" cy="946459"/>
            <a:chOff x="5653546" y="1040235"/>
            <a:chExt cx="783771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C3BB11-D0C0-2111-F62B-44A8E30068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C2592BD-BF21-3CD6-33E1-D5A16B56524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428A1-7FD5-3FA8-9A42-AB18A530ED16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495572-5E39-7286-FD4D-EF5012D76120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2FA66B-EAB4-5D10-146B-FB83DB6CDF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53A1EAC-8A05-F04D-9003-7CBF7E7CF09A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3820055-0091-793A-9E48-1BD8514E080B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F5A1CDE-6B86-F2C8-381F-B1B7F3D0FA9E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8ED7C11-53AD-F329-6A06-8000DBEEE3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28BD4E6-2384-9722-717B-E6D3EB514A4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56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C71D75-E0B8-6B4E-F142-A2B3A2C5C5D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815708" y="4015879"/>
            <a:ext cx="55927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D808F8-F32C-30A3-4B73-F9447DA427CC}"/>
              </a:ext>
            </a:extLst>
          </p:cNvPr>
          <p:cNvGrpSpPr/>
          <p:nvPr/>
        </p:nvGrpSpPr>
        <p:grpSpPr>
          <a:xfrm>
            <a:off x="1423822" y="4475021"/>
            <a:ext cx="783771" cy="946459"/>
            <a:chOff x="5653546" y="1040235"/>
            <a:chExt cx="783771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C3BB11-D0C0-2111-F62B-44A8E30068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C2592BD-BF21-3CD6-33E1-D5A16B56524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428A1-7FD5-3FA8-9A42-AB18A530ED16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495572-5E39-7286-FD4D-EF5012D76120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2FA66B-EAB4-5D10-146B-FB83DB6CDF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53A1EAC-8A05-F04D-9003-7CBF7E7CF09A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4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C71D75-E0B8-6B4E-F142-A2B3A2C5C5D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815708" y="4015879"/>
            <a:ext cx="55927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D808F8-F32C-30A3-4B73-F9447DA427CC}"/>
              </a:ext>
            </a:extLst>
          </p:cNvPr>
          <p:cNvGrpSpPr/>
          <p:nvPr/>
        </p:nvGrpSpPr>
        <p:grpSpPr>
          <a:xfrm>
            <a:off x="1423822" y="4475021"/>
            <a:ext cx="783771" cy="946459"/>
            <a:chOff x="5653546" y="1040235"/>
            <a:chExt cx="783771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C3BB11-D0C0-2111-F62B-44A8E30068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C2592BD-BF21-3CD6-33E1-D5A16B56524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428A1-7FD5-3FA8-9A42-AB18A530ED16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495572-5E39-7286-FD4D-EF5012D76120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2FA66B-EAB4-5D10-146B-FB83DB6CDF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53A1EAC-8A05-F04D-9003-7CBF7E7CF09A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E4F656-D71C-54D2-C785-A291CA8FAE8B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 flipH="1">
            <a:off x="4384621" y="4006733"/>
            <a:ext cx="526233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37E881-D0DF-3541-767E-B5BF4269979E}"/>
              </a:ext>
            </a:extLst>
          </p:cNvPr>
          <p:cNvGrpSpPr/>
          <p:nvPr/>
        </p:nvGrpSpPr>
        <p:grpSpPr>
          <a:xfrm>
            <a:off x="3992735" y="447502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DF98FE4-038D-C688-C0E4-0DA85CBDDD9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4FF120-1F05-45F3-13BA-28C91C5E70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1FE124C-E27E-6A39-B481-E90B05B31A9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498102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E07EBE-21F9-81D5-0B93-9B2A7DDAF102}"/>
              </a:ext>
            </a:extLst>
          </p:cNvPr>
          <p:cNvGrpSpPr/>
          <p:nvPr/>
        </p:nvGrpSpPr>
        <p:grpSpPr>
          <a:xfrm>
            <a:off x="5692328" y="4475021"/>
            <a:ext cx="812319" cy="946459"/>
            <a:chOff x="5633873" y="1040235"/>
            <a:chExt cx="812319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D40C131-C586-E59E-A9A3-AF433B2A67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4497D2-6DEE-3800-C572-0585047AEC8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58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667812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393569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C71D75-E0B8-6B4E-F142-A2B3A2C5C5D1}"/>
              </a:ext>
            </a:extLst>
          </p:cNvPr>
          <p:cNvCxnSpPr>
            <a:cxnSpLocks/>
            <a:stCxn id="19" idx="3"/>
            <a:endCxn id="11" idx="0"/>
          </p:cNvCxnSpPr>
          <p:nvPr/>
        </p:nvCxnSpPr>
        <p:spPr>
          <a:xfrm flipH="1">
            <a:off x="2095343" y="4015879"/>
            <a:ext cx="27963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D808F8-F32C-30A3-4B73-F9447DA427CC}"/>
              </a:ext>
            </a:extLst>
          </p:cNvPr>
          <p:cNvGrpSpPr/>
          <p:nvPr/>
        </p:nvGrpSpPr>
        <p:grpSpPr>
          <a:xfrm>
            <a:off x="1703457" y="4475021"/>
            <a:ext cx="783771" cy="946459"/>
            <a:chOff x="5653546" y="1040235"/>
            <a:chExt cx="783771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C3BB11-D0C0-2111-F62B-44A8E30068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C2592BD-BF21-3CD6-33E1-D5A16B56524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428A1-7FD5-3FA8-9A42-AB18A530ED16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92918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495572-5E39-7286-FD4D-EF5012D76120}"/>
              </a:ext>
            </a:extLst>
          </p:cNvPr>
          <p:cNvGrpSpPr/>
          <p:nvPr/>
        </p:nvGrpSpPr>
        <p:grpSpPr>
          <a:xfrm>
            <a:off x="2859441" y="4475021"/>
            <a:ext cx="812319" cy="946459"/>
            <a:chOff x="5633873" y="1040235"/>
            <a:chExt cx="812319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2FA66B-EAB4-5D10-146B-FB83DB6CDF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53A1EAC-8A05-F04D-9003-7CBF7E7CF09A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E4F656-D71C-54D2-C785-A291CA8FAE8B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 flipH="1">
            <a:off x="4332887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37E881-D0DF-3541-767E-B5BF4269979E}"/>
              </a:ext>
            </a:extLst>
          </p:cNvPr>
          <p:cNvGrpSpPr/>
          <p:nvPr/>
        </p:nvGrpSpPr>
        <p:grpSpPr>
          <a:xfrm>
            <a:off x="3941001" y="447502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DF98FE4-038D-C688-C0E4-0DA85CBDDD9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4FF120-1F05-45F3-13BA-28C91C5E70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1FE124C-E27E-6A39-B481-E90B05B31A92}"/>
              </a:ext>
            </a:extLst>
          </p:cNvPr>
          <p:cNvCxnSpPr>
            <a:cxnSpLocks/>
            <a:stCxn id="28" idx="5"/>
            <a:endCxn id="45" idx="0"/>
          </p:cNvCxnSpPr>
          <p:nvPr/>
        </p:nvCxnSpPr>
        <p:spPr>
          <a:xfrm>
            <a:off x="5062559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E07EBE-21F9-81D5-0B93-9B2A7DDAF102}"/>
              </a:ext>
            </a:extLst>
          </p:cNvPr>
          <p:cNvGrpSpPr/>
          <p:nvPr/>
        </p:nvGrpSpPr>
        <p:grpSpPr>
          <a:xfrm>
            <a:off x="4930937" y="4475021"/>
            <a:ext cx="812319" cy="946459"/>
            <a:chOff x="5633873" y="1040235"/>
            <a:chExt cx="812319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D40C131-C586-E59E-A9A3-AF433B2A67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4497D2-6DEE-3800-C572-0585047AEC8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4CB64A4-6CA3-F8E2-B92A-DD4B7F72118F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6810969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659A075-AD0D-EDAF-A31D-B44071DBEEFA}"/>
              </a:ext>
            </a:extLst>
          </p:cNvPr>
          <p:cNvGrpSpPr/>
          <p:nvPr/>
        </p:nvGrpSpPr>
        <p:grpSpPr>
          <a:xfrm>
            <a:off x="6419083" y="4475021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AE2110D-D360-C297-3699-0B3FC55F68F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3A92409-06E1-0595-1E70-103CC63F12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FFD9B13-C4DE-4673-F310-8B14DD1F9050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540641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78299AE-E4AB-3B5E-E510-81AA384A3BAB}"/>
              </a:ext>
            </a:extLst>
          </p:cNvPr>
          <p:cNvGrpSpPr/>
          <p:nvPr/>
        </p:nvGrpSpPr>
        <p:grpSpPr>
          <a:xfrm>
            <a:off x="7409019" y="4475021"/>
            <a:ext cx="812319" cy="946459"/>
            <a:chOff x="5633873" y="1040235"/>
            <a:chExt cx="812319" cy="946459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C14A090-90F4-C8DB-34F0-62C1E13DF2A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4152215B-C9FE-E3D5-1B92-BFDBDDAE1602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590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667812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393569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C71D75-E0B8-6B4E-F142-A2B3A2C5C5D1}"/>
              </a:ext>
            </a:extLst>
          </p:cNvPr>
          <p:cNvCxnSpPr>
            <a:cxnSpLocks/>
            <a:stCxn id="19" idx="3"/>
            <a:endCxn id="11" idx="0"/>
          </p:cNvCxnSpPr>
          <p:nvPr/>
        </p:nvCxnSpPr>
        <p:spPr>
          <a:xfrm flipH="1">
            <a:off x="2095343" y="4015879"/>
            <a:ext cx="27963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D808F8-F32C-30A3-4B73-F9447DA427CC}"/>
              </a:ext>
            </a:extLst>
          </p:cNvPr>
          <p:cNvGrpSpPr/>
          <p:nvPr/>
        </p:nvGrpSpPr>
        <p:grpSpPr>
          <a:xfrm>
            <a:off x="1703457" y="4475021"/>
            <a:ext cx="783771" cy="946459"/>
            <a:chOff x="5653546" y="1040235"/>
            <a:chExt cx="783771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C3BB11-D0C0-2111-F62B-44A8E30068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C2592BD-BF21-3CD6-33E1-D5A16B56524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428A1-7FD5-3FA8-9A42-AB18A530ED16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92918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495572-5E39-7286-FD4D-EF5012D76120}"/>
              </a:ext>
            </a:extLst>
          </p:cNvPr>
          <p:cNvGrpSpPr/>
          <p:nvPr/>
        </p:nvGrpSpPr>
        <p:grpSpPr>
          <a:xfrm>
            <a:off x="2859441" y="4475021"/>
            <a:ext cx="812319" cy="946459"/>
            <a:chOff x="5633873" y="1040235"/>
            <a:chExt cx="812319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2FA66B-EAB4-5D10-146B-FB83DB6CDF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53A1EAC-8A05-F04D-9003-7CBF7E7CF09A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E4F656-D71C-54D2-C785-A291CA8FAE8B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 flipH="1">
            <a:off x="4332887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37E881-D0DF-3541-767E-B5BF4269979E}"/>
              </a:ext>
            </a:extLst>
          </p:cNvPr>
          <p:cNvGrpSpPr/>
          <p:nvPr/>
        </p:nvGrpSpPr>
        <p:grpSpPr>
          <a:xfrm>
            <a:off x="3941001" y="447502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DF98FE4-038D-C688-C0E4-0DA85CBDDD9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4FF120-1F05-45F3-13BA-28C91C5E70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1FE124C-E27E-6A39-B481-E90B05B31A92}"/>
              </a:ext>
            </a:extLst>
          </p:cNvPr>
          <p:cNvCxnSpPr>
            <a:cxnSpLocks/>
            <a:stCxn id="28" idx="5"/>
            <a:endCxn id="45" idx="0"/>
          </p:cNvCxnSpPr>
          <p:nvPr/>
        </p:nvCxnSpPr>
        <p:spPr>
          <a:xfrm>
            <a:off x="5062559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E07EBE-21F9-81D5-0B93-9B2A7DDAF102}"/>
              </a:ext>
            </a:extLst>
          </p:cNvPr>
          <p:cNvGrpSpPr/>
          <p:nvPr/>
        </p:nvGrpSpPr>
        <p:grpSpPr>
          <a:xfrm>
            <a:off x="4930937" y="4475021"/>
            <a:ext cx="812319" cy="946459"/>
            <a:chOff x="5633873" y="1040235"/>
            <a:chExt cx="812319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D40C131-C586-E59E-A9A3-AF433B2A67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4497D2-6DEE-3800-C572-0585047AEC8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4CB64A4-6CA3-F8E2-B92A-DD4B7F72118F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6810969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659A075-AD0D-EDAF-A31D-B44071DBEEFA}"/>
              </a:ext>
            </a:extLst>
          </p:cNvPr>
          <p:cNvGrpSpPr/>
          <p:nvPr/>
        </p:nvGrpSpPr>
        <p:grpSpPr>
          <a:xfrm>
            <a:off x="6419083" y="4475021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AE2110D-D360-C297-3699-0B3FC55F68F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3A92409-06E1-0595-1E70-103CC63F12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2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874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667812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393569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C71D75-E0B8-6B4E-F142-A2B3A2C5C5D1}"/>
              </a:ext>
            </a:extLst>
          </p:cNvPr>
          <p:cNvCxnSpPr>
            <a:cxnSpLocks/>
            <a:stCxn id="19" idx="3"/>
            <a:endCxn id="11" idx="0"/>
          </p:cNvCxnSpPr>
          <p:nvPr/>
        </p:nvCxnSpPr>
        <p:spPr>
          <a:xfrm flipH="1">
            <a:off x="2095343" y="4015879"/>
            <a:ext cx="27963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D808F8-F32C-30A3-4B73-F9447DA427CC}"/>
              </a:ext>
            </a:extLst>
          </p:cNvPr>
          <p:cNvGrpSpPr/>
          <p:nvPr/>
        </p:nvGrpSpPr>
        <p:grpSpPr>
          <a:xfrm>
            <a:off x="1703457" y="4475021"/>
            <a:ext cx="783771" cy="946459"/>
            <a:chOff x="5653546" y="1040235"/>
            <a:chExt cx="783771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C3BB11-D0C0-2111-F62B-44A8E30068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C2592BD-BF21-3CD6-33E1-D5A16B56524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428A1-7FD5-3FA8-9A42-AB18A530ED16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92918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495572-5E39-7286-FD4D-EF5012D76120}"/>
              </a:ext>
            </a:extLst>
          </p:cNvPr>
          <p:cNvGrpSpPr/>
          <p:nvPr/>
        </p:nvGrpSpPr>
        <p:grpSpPr>
          <a:xfrm>
            <a:off x="2859441" y="4475021"/>
            <a:ext cx="812319" cy="946459"/>
            <a:chOff x="5633873" y="1040235"/>
            <a:chExt cx="812319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2FA66B-EAB4-5D10-146B-FB83DB6CDF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53A1EAC-8A05-F04D-9003-7CBF7E7CF09A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E4F656-D71C-54D2-C785-A291CA8FAE8B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 flipH="1">
            <a:off x="4332887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37E881-D0DF-3541-767E-B5BF4269979E}"/>
              </a:ext>
            </a:extLst>
          </p:cNvPr>
          <p:cNvGrpSpPr/>
          <p:nvPr/>
        </p:nvGrpSpPr>
        <p:grpSpPr>
          <a:xfrm>
            <a:off x="3941001" y="447502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DF98FE4-038D-C688-C0E4-0DA85CBDDD9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4FF120-1F05-45F3-13BA-28C91C5E70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1FE124C-E27E-6A39-B481-E90B05B31A92}"/>
              </a:ext>
            </a:extLst>
          </p:cNvPr>
          <p:cNvCxnSpPr>
            <a:cxnSpLocks/>
            <a:stCxn id="28" idx="5"/>
            <a:endCxn id="45" idx="0"/>
          </p:cNvCxnSpPr>
          <p:nvPr/>
        </p:nvCxnSpPr>
        <p:spPr>
          <a:xfrm>
            <a:off x="5062559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E07EBE-21F9-81D5-0B93-9B2A7DDAF102}"/>
              </a:ext>
            </a:extLst>
          </p:cNvPr>
          <p:cNvGrpSpPr/>
          <p:nvPr/>
        </p:nvGrpSpPr>
        <p:grpSpPr>
          <a:xfrm>
            <a:off x="4930937" y="4475021"/>
            <a:ext cx="812319" cy="946459"/>
            <a:chOff x="5633873" y="1040235"/>
            <a:chExt cx="812319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D40C131-C586-E59E-A9A3-AF433B2A67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4497D2-6DEE-3800-C572-0585047AEC8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62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667812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393569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C71D75-E0B8-6B4E-F142-A2B3A2C5C5D1}"/>
              </a:ext>
            </a:extLst>
          </p:cNvPr>
          <p:cNvCxnSpPr>
            <a:cxnSpLocks/>
            <a:stCxn id="19" idx="3"/>
            <a:endCxn id="11" idx="0"/>
          </p:cNvCxnSpPr>
          <p:nvPr/>
        </p:nvCxnSpPr>
        <p:spPr>
          <a:xfrm flipH="1">
            <a:off x="2095343" y="4015879"/>
            <a:ext cx="27963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D808F8-F32C-30A3-4B73-F9447DA427CC}"/>
              </a:ext>
            </a:extLst>
          </p:cNvPr>
          <p:cNvGrpSpPr/>
          <p:nvPr/>
        </p:nvGrpSpPr>
        <p:grpSpPr>
          <a:xfrm>
            <a:off x="1703457" y="4475021"/>
            <a:ext cx="783771" cy="946459"/>
            <a:chOff x="5653546" y="1040235"/>
            <a:chExt cx="783771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C3BB11-D0C0-2111-F62B-44A8E30068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C2592BD-BF21-3CD6-33E1-D5A16B56524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428A1-7FD5-3FA8-9A42-AB18A530ED16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92918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495572-5E39-7286-FD4D-EF5012D76120}"/>
              </a:ext>
            </a:extLst>
          </p:cNvPr>
          <p:cNvGrpSpPr/>
          <p:nvPr/>
        </p:nvGrpSpPr>
        <p:grpSpPr>
          <a:xfrm>
            <a:off x="2859441" y="4475021"/>
            <a:ext cx="812319" cy="946459"/>
            <a:chOff x="5633873" y="1040235"/>
            <a:chExt cx="812319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2FA66B-EAB4-5D10-146B-FB83DB6CDF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53A1EAC-8A05-F04D-9003-7CBF7E7CF09A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E4F656-D71C-54D2-C785-A291CA8FAE8B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 flipH="1">
            <a:off x="4332887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37E881-D0DF-3541-767E-B5BF4269979E}"/>
              </a:ext>
            </a:extLst>
          </p:cNvPr>
          <p:cNvGrpSpPr/>
          <p:nvPr/>
        </p:nvGrpSpPr>
        <p:grpSpPr>
          <a:xfrm>
            <a:off x="3941001" y="447502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DF98FE4-038D-C688-C0E4-0DA85CBDDD9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4FF120-1F05-45F3-13BA-28C91C5E70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1FE124C-E27E-6A39-B481-E90B05B31A92}"/>
              </a:ext>
            </a:extLst>
          </p:cNvPr>
          <p:cNvCxnSpPr>
            <a:cxnSpLocks/>
            <a:stCxn id="28" idx="5"/>
            <a:endCxn id="45" idx="0"/>
          </p:cNvCxnSpPr>
          <p:nvPr/>
        </p:nvCxnSpPr>
        <p:spPr>
          <a:xfrm>
            <a:off x="5062559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E07EBE-21F9-81D5-0B93-9B2A7DDAF102}"/>
              </a:ext>
            </a:extLst>
          </p:cNvPr>
          <p:cNvGrpSpPr/>
          <p:nvPr/>
        </p:nvGrpSpPr>
        <p:grpSpPr>
          <a:xfrm>
            <a:off x="4930937" y="4475021"/>
            <a:ext cx="812319" cy="946459"/>
            <a:chOff x="5633873" y="1040235"/>
            <a:chExt cx="812319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D40C131-C586-E59E-A9A3-AF433B2A67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4497D2-6DEE-3800-C572-0585047AEC8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2163587-AEBB-E8F1-FD53-66E422DC0FD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854905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454777A-9965-DFAD-AF77-7B46107AE8FF}"/>
              </a:ext>
            </a:extLst>
          </p:cNvPr>
          <p:cNvGrpSpPr/>
          <p:nvPr/>
        </p:nvGrpSpPr>
        <p:grpSpPr>
          <a:xfrm>
            <a:off x="6463019" y="447502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0CA6155-D00C-A8B0-8C31-B43BC5755E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6721BFB-701D-29A2-0437-97D2D68A01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52086D3-0A5A-0D54-08E6-F5E2EAADB44B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584577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755BDDF-2AC0-BAAA-8A1C-E64921685CA8}"/>
              </a:ext>
            </a:extLst>
          </p:cNvPr>
          <p:cNvGrpSpPr/>
          <p:nvPr/>
        </p:nvGrpSpPr>
        <p:grpSpPr>
          <a:xfrm>
            <a:off x="7452955" y="4475021"/>
            <a:ext cx="812319" cy="946459"/>
            <a:chOff x="5633873" y="1040235"/>
            <a:chExt cx="812319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94F68B1-9127-6351-2424-E452CEA39C8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A8A5832-50DD-753B-8220-494D0D60B94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99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667812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393569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C71D75-E0B8-6B4E-F142-A2B3A2C5C5D1}"/>
              </a:ext>
            </a:extLst>
          </p:cNvPr>
          <p:cNvCxnSpPr>
            <a:cxnSpLocks/>
            <a:stCxn id="19" idx="3"/>
            <a:endCxn id="11" idx="0"/>
          </p:cNvCxnSpPr>
          <p:nvPr/>
        </p:nvCxnSpPr>
        <p:spPr>
          <a:xfrm flipH="1">
            <a:off x="2095343" y="4015879"/>
            <a:ext cx="27963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D808F8-F32C-30A3-4B73-F9447DA427CC}"/>
              </a:ext>
            </a:extLst>
          </p:cNvPr>
          <p:cNvGrpSpPr/>
          <p:nvPr/>
        </p:nvGrpSpPr>
        <p:grpSpPr>
          <a:xfrm>
            <a:off x="1703457" y="4475021"/>
            <a:ext cx="783771" cy="946459"/>
            <a:chOff x="5653546" y="1040235"/>
            <a:chExt cx="783771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C3BB11-D0C0-2111-F62B-44A8E30068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C2592BD-BF21-3CD6-33E1-D5A16B56524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428A1-7FD5-3FA8-9A42-AB18A530ED16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92918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495572-5E39-7286-FD4D-EF5012D76120}"/>
              </a:ext>
            </a:extLst>
          </p:cNvPr>
          <p:cNvGrpSpPr/>
          <p:nvPr/>
        </p:nvGrpSpPr>
        <p:grpSpPr>
          <a:xfrm>
            <a:off x="2859441" y="4475021"/>
            <a:ext cx="812319" cy="946459"/>
            <a:chOff x="5633873" y="1040235"/>
            <a:chExt cx="812319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2FA66B-EAB4-5D10-146B-FB83DB6CDF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53A1EAC-8A05-F04D-9003-7CBF7E7CF09A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E4F656-D71C-54D2-C785-A291CA8FAE8B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 flipH="1">
            <a:off x="4332887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37E881-D0DF-3541-767E-B5BF4269979E}"/>
              </a:ext>
            </a:extLst>
          </p:cNvPr>
          <p:cNvGrpSpPr/>
          <p:nvPr/>
        </p:nvGrpSpPr>
        <p:grpSpPr>
          <a:xfrm>
            <a:off x="3941001" y="447502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DF98FE4-038D-C688-C0E4-0DA85CBDDD9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4FF120-1F05-45F3-13BA-28C91C5E70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1FE124C-E27E-6A39-B481-E90B05B31A92}"/>
              </a:ext>
            </a:extLst>
          </p:cNvPr>
          <p:cNvCxnSpPr>
            <a:cxnSpLocks/>
            <a:stCxn id="28" idx="5"/>
            <a:endCxn id="45" idx="0"/>
          </p:cNvCxnSpPr>
          <p:nvPr/>
        </p:nvCxnSpPr>
        <p:spPr>
          <a:xfrm>
            <a:off x="5062559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E07EBE-21F9-81D5-0B93-9B2A7DDAF102}"/>
              </a:ext>
            </a:extLst>
          </p:cNvPr>
          <p:cNvGrpSpPr/>
          <p:nvPr/>
        </p:nvGrpSpPr>
        <p:grpSpPr>
          <a:xfrm>
            <a:off x="4930937" y="4475021"/>
            <a:ext cx="812319" cy="946459"/>
            <a:chOff x="5633873" y="1040235"/>
            <a:chExt cx="812319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D40C131-C586-E59E-A9A3-AF433B2A67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4497D2-6DEE-3800-C572-0585047AEC8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2163587-AEBB-E8F1-FD53-66E422DC0FD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854905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454777A-9965-DFAD-AF77-7B46107AE8FF}"/>
              </a:ext>
            </a:extLst>
          </p:cNvPr>
          <p:cNvGrpSpPr/>
          <p:nvPr/>
        </p:nvGrpSpPr>
        <p:grpSpPr>
          <a:xfrm>
            <a:off x="6463019" y="447502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0CA6155-D00C-A8B0-8C31-B43BC5755E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6721BFB-701D-29A2-0437-97D2D68A01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36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667812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393569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C71D75-E0B8-6B4E-F142-A2B3A2C5C5D1}"/>
              </a:ext>
            </a:extLst>
          </p:cNvPr>
          <p:cNvCxnSpPr>
            <a:cxnSpLocks/>
            <a:stCxn id="19" idx="3"/>
            <a:endCxn id="11" idx="0"/>
          </p:cNvCxnSpPr>
          <p:nvPr/>
        </p:nvCxnSpPr>
        <p:spPr>
          <a:xfrm flipH="1">
            <a:off x="2095343" y="4015879"/>
            <a:ext cx="27963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D808F8-F32C-30A3-4B73-F9447DA427CC}"/>
              </a:ext>
            </a:extLst>
          </p:cNvPr>
          <p:cNvGrpSpPr/>
          <p:nvPr/>
        </p:nvGrpSpPr>
        <p:grpSpPr>
          <a:xfrm>
            <a:off x="1703457" y="4475021"/>
            <a:ext cx="783771" cy="946459"/>
            <a:chOff x="5653546" y="1040235"/>
            <a:chExt cx="783771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C3BB11-D0C0-2111-F62B-44A8E30068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C2592BD-BF21-3CD6-33E1-D5A16B56524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428A1-7FD5-3FA8-9A42-AB18A530ED16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92918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495572-5E39-7286-FD4D-EF5012D76120}"/>
              </a:ext>
            </a:extLst>
          </p:cNvPr>
          <p:cNvGrpSpPr/>
          <p:nvPr/>
        </p:nvGrpSpPr>
        <p:grpSpPr>
          <a:xfrm>
            <a:off x="2859441" y="4475021"/>
            <a:ext cx="812319" cy="946459"/>
            <a:chOff x="5633873" y="1040235"/>
            <a:chExt cx="812319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2FA66B-EAB4-5D10-146B-FB83DB6CDF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53A1EAC-8A05-F04D-9003-7CBF7E7CF09A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E4F656-D71C-54D2-C785-A291CA8FAE8B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 flipH="1">
            <a:off x="4332887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37E881-D0DF-3541-767E-B5BF4269979E}"/>
              </a:ext>
            </a:extLst>
          </p:cNvPr>
          <p:cNvGrpSpPr/>
          <p:nvPr/>
        </p:nvGrpSpPr>
        <p:grpSpPr>
          <a:xfrm>
            <a:off x="3941001" y="447502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DF98FE4-038D-C688-C0E4-0DA85CBDDD9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4FF120-1F05-45F3-13BA-28C91C5E70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1FE124C-E27E-6A39-B481-E90B05B31A92}"/>
              </a:ext>
            </a:extLst>
          </p:cNvPr>
          <p:cNvCxnSpPr>
            <a:cxnSpLocks/>
            <a:stCxn id="28" idx="5"/>
            <a:endCxn id="45" idx="0"/>
          </p:cNvCxnSpPr>
          <p:nvPr/>
        </p:nvCxnSpPr>
        <p:spPr>
          <a:xfrm>
            <a:off x="5062559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E07EBE-21F9-81D5-0B93-9B2A7DDAF102}"/>
              </a:ext>
            </a:extLst>
          </p:cNvPr>
          <p:cNvGrpSpPr/>
          <p:nvPr/>
        </p:nvGrpSpPr>
        <p:grpSpPr>
          <a:xfrm>
            <a:off x="4930937" y="4475021"/>
            <a:ext cx="812319" cy="946459"/>
            <a:chOff x="5633873" y="1040235"/>
            <a:chExt cx="812319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D40C131-C586-E59E-A9A3-AF433B2A67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4497D2-6DEE-3800-C572-0585047AEC8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2163587-AEBB-E8F1-FD53-66E422DC0FD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854905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454777A-9965-DFAD-AF77-7B46107AE8FF}"/>
              </a:ext>
            </a:extLst>
          </p:cNvPr>
          <p:cNvGrpSpPr/>
          <p:nvPr/>
        </p:nvGrpSpPr>
        <p:grpSpPr>
          <a:xfrm>
            <a:off x="6463019" y="447502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0CA6155-D00C-A8B0-8C31-B43BC5755E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6721BFB-701D-29A2-0437-97D2D68A01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74CBE79-ED13-F8BD-4890-13A5817E79C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57333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1D1F39-F8DD-FCF9-ABA3-77EEF8BD0B4B}"/>
              </a:ext>
            </a:extLst>
          </p:cNvPr>
          <p:cNvGrpSpPr/>
          <p:nvPr/>
        </p:nvGrpSpPr>
        <p:grpSpPr>
          <a:xfrm>
            <a:off x="7503591" y="4475021"/>
            <a:ext cx="812319" cy="946459"/>
            <a:chOff x="5633873" y="1040235"/>
            <a:chExt cx="812319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3485F61-FE16-6F22-F656-72EA43D1462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A87A58C-7030-FB8E-4E56-DCC9FE6DD236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6ACBD08-D62B-0C24-FD69-C0F7C451E76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215028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962B6F1-52B2-8380-E974-D1FB849E6253}"/>
              </a:ext>
            </a:extLst>
          </p:cNvPr>
          <p:cNvGrpSpPr/>
          <p:nvPr/>
        </p:nvGrpSpPr>
        <p:grpSpPr>
          <a:xfrm>
            <a:off x="8823142" y="4475021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E1B87DB-22DD-4B47-ED55-F78E55A7795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1ECD545-176A-C632-00C7-A5612F4E363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CCD34B4-D531-2B2D-C469-F826FCEB2A74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944700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D6C10B-D07B-AD0E-B0FF-FFDD5B90A5CF}"/>
              </a:ext>
            </a:extLst>
          </p:cNvPr>
          <p:cNvGrpSpPr/>
          <p:nvPr/>
        </p:nvGrpSpPr>
        <p:grpSpPr>
          <a:xfrm>
            <a:off x="9813078" y="4475021"/>
            <a:ext cx="812319" cy="946459"/>
            <a:chOff x="5633873" y="1040235"/>
            <a:chExt cx="812319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802D7E6-E9FF-5CE5-4146-08C8902934A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96A8833-B913-A659-F623-5ADEAD1D2F2C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930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667812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393569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C71D75-E0B8-6B4E-F142-A2B3A2C5C5D1}"/>
              </a:ext>
            </a:extLst>
          </p:cNvPr>
          <p:cNvCxnSpPr>
            <a:cxnSpLocks/>
            <a:stCxn id="19" idx="3"/>
            <a:endCxn id="11" idx="0"/>
          </p:cNvCxnSpPr>
          <p:nvPr/>
        </p:nvCxnSpPr>
        <p:spPr>
          <a:xfrm flipH="1">
            <a:off x="1508272" y="4015879"/>
            <a:ext cx="866707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D808F8-F32C-30A3-4B73-F9447DA427CC}"/>
              </a:ext>
            </a:extLst>
          </p:cNvPr>
          <p:cNvGrpSpPr/>
          <p:nvPr/>
        </p:nvGrpSpPr>
        <p:grpSpPr>
          <a:xfrm>
            <a:off x="1116386" y="4475021"/>
            <a:ext cx="783771" cy="946459"/>
            <a:chOff x="5653546" y="1040235"/>
            <a:chExt cx="783771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C3BB11-D0C0-2111-F62B-44A8E30068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C2592BD-BF21-3CD6-33E1-D5A16B56524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428A1-7FD5-3FA8-9A42-AB18A530ED16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92918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495572-5E39-7286-FD4D-EF5012D76120}"/>
              </a:ext>
            </a:extLst>
          </p:cNvPr>
          <p:cNvGrpSpPr/>
          <p:nvPr/>
        </p:nvGrpSpPr>
        <p:grpSpPr>
          <a:xfrm>
            <a:off x="2859441" y="4475021"/>
            <a:ext cx="812319" cy="946459"/>
            <a:chOff x="5633873" y="1040235"/>
            <a:chExt cx="812319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2FA66B-EAB4-5D10-146B-FB83DB6CDF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53A1EAC-8A05-F04D-9003-7CBF7E7CF09A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E4F656-D71C-54D2-C785-A291CA8FAE8B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 flipH="1">
            <a:off x="4332887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37E881-D0DF-3541-767E-B5BF4269979E}"/>
              </a:ext>
            </a:extLst>
          </p:cNvPr>
          <p:cNvGrpSpPr/>
          <p:nvPr/>
        </p:nvGrpSpPr>
        <p:grpSpPr>
          <a:xfrm>
            <a:off x="3941001" y="447502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DF98FE4-038D-C688-C0E4-0DA85CBDDD9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4FF120-1F05-45F3-13BA-28C91C5E70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1FE124C-E27E-6A39-B481-E90B05B31A92}"/>
              </a:ext>
            </a:extLst>
          </p:cNvPr>
          <p:cNvCxnSpPr>
            <a:cxnSpLocks/>
            <a:stCxn id="28" idx="5"/>
            <a:endCxn id="45" idx="0"/>
          </p:cNvCxnSpPr>
          <p:nvPr/>
        </p:nvCxnSpPr>
        <p:spPr>
          <a:xfrm>
            <a:off x="5062559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E07EBE-21F9-81D5-0B93-9B2A7DDAF102}"/>
              </a:ext>
            </a:extLst>
          </p:cNvPr>
          <p:cNvGrpSpPr/>
          <p:nvPr/>
        </p:nvGrpSpPr>
        <p:grpSpPr>
          <a:xfrm>
            <a:off x="4930937" y="4475021"/>
            <a:ext cx="812319" cy="946459"/>
            <a:chOff x="5633873" y="1040235"/>
            <a:chExt cx="812319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D40C131-C586-E59E-A9A3-AF433B2A67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4497D2-6DEE-3800-C572-0585047AEC8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2163587-AEBB-E8F1-FD53-66E422DC0FD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854905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454777A-9965-DFAD-AF77-7B46107AE8FF}"/>
              </a:ext>
            </a:extLst>
          </p:cNvPr>
          <p:cNvGrpSpPr/>
          <p:nvPr/>
        </p:nvGrpSpPr>
        <p:grpSpPr>
          <a:xfrm>
            <a:off x="6463019" y="447502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0CA6155-D00C-A8B0-8C31-B43BC5755E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6721BFB-701D-29A2-0437-97D2D68A01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74CBE79-ED13-F8BD-4890-13A5817E79C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57333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1D1F39-F8DD-FCF9-ABA3-77EEF8BD0B4B}"/>
              </a:ext>
            </a:extLst>
          </p:cNvPr>
          <p:cNvGrpSpPr/>
          <p:nvPr/>
        </p:nvGrpSpPr>
        <p:grpSpPr>
          <a:xfrm>
            <a:off x="7503591" y="4475021"/>
            <a:ext cx="812319" cy="946459"/>
            <a:chOff x="5633873" y="1040235"/>
            <a:chExt cx="812319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3485F61-FE16-6F22-F656-72EA43D1462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A87A58C-7030-FB8E-4E56-DCC9FE6DD236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6ACBD08-D62B-0C24-FD69-C0F7C451E76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215028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962B6F1-52B2-8380-E974-D1FB849E6253}"/>
              </a:ext>
            </a:extLst>
          </p:cNvPr>
          <p:cNvGrpSpPr/>
          <p:nvPr/>
        </p:nvGrpSpPr>
        <p:grpSpPr>
          <a:xfrm>
            <a:off x="8823142" y="4475021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E1B87DB-22DD-4B47-ED55-F78E55A7795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1ECD545-176A-C632-00C7-A5612F4E363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CCD34B4-D531-2B2D-C469-F826FCEB2A74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944700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D6C10B-D07B-AD0E-B0FF-FFDD5B90A5CF}"/>
              </a:ext>
            </a:extLst>
          </p:cNvPr>
          <p:cNvGrpSpPr/>
          <p:nvPr/>
        </p:nvGrpSpPr>
        <p:grpSpPr>
          <a:xfrm>
            <a:off x="9813078" y="4475021"/>
            <a:ext cx="812319" cy="946459"/>
            <a:chOff x="5633873" y="1040235"/>
            <a:chExt cx="812319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802D7E6-E9FF-5CE5-4146-08C8902934A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96A8833-B913-A659-F623-5ADEAD1D2F2C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5C6AC02-35F0-82A1-F6BB-43F70F88CBA7}"/>
              </a:ext>
            </a:extLst>
          </p:cNvPr>
          <p:cNvCxnSpPr>
            <a:cxnSpLocks/>
            <a:stCxn id="10" idx="3"/>
            <a:endCxn id="65" idx="0"/>
          </p:cNvCxnSpPr>
          <p:nvPr/>
        </p:nvCxnSpPr>
        <p:spPr>
          <a:xfrm flipH="1">
            <a:off x="948092" y="5306700"/>
            <a:ext cx="283074" cy="4832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335EC82-BDF0-FEB2-FEBA-2B0088C11FED}"/>
              </a:ext>
            </a:extLst>
          </p:cNvPr>
          <p:cNvGrpSpPr/>
          <p:nvPr/>
        </p:nvGrpSpPr>
        <p:grpSpPr>
          <a:xfrm>
            <a:off x="556206" y="5789934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ECC8DD0-4A6B-80F5-88CB-FC74539894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133741B-CE7E-9AB5-72CA-2722980C3D0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AD80C0A-3C39-DB4F-3135-9F4A2E9492A5}"/>
              </a:ext>
            </a:extLst>
          </p:cNvPr>
          <p:cNvCxnSpPr>
            <a:cxnSpLocks/>
            <a:stCxn id="10" idx="5"/>
            <a:endCxn id="69" idx="0"/>
          </p:cNvCxnSpPr>
          <p:nvPr/>
        </p:nvCxnSpPr>
        <p:spPr>
          <a:xfrm>
            <a:off x="1785376" y="5306700"/>
            <a:ext cx="96112" cy="4832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BC3CEAD-D8C3-DE80-3EBA-DC873D27410F}"/>
              </a:ext>
            </a:extLst>
          </p:cNvPr>
          <p:cNvGrpSpPr/>
          <p:nvPr/>
        </p:nvGrpSpPr>
        <p:grpSpPr>
          <a:xfrm>
            <a:off x="1475328" y="5789934"/>
            <a:ext cx="812319" cy="946459"/>
            <a:chOff x="5633873" y="1040235"/>
            <a:chExt cx="812319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BFF2A77-C9EC-F3D3-0180-0E31B5D1B45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A3602A9-D125-6022-8F97-7927B28C8587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4EC85DC-D924-CA76-15CC-2E3F849FECE1}"/>
              </a:ext>
            </a:extLst>
          </p:cNvPr>
          <p:cNvCxnSpPr>
            <a:cxnSpLocks/>
            <a:stCxn id="34" idx="3"/>
            <a:endCxn id="73" idx="0"/>
          </p:cNvCxnSpPr>
          <p:nvPr/>
        </p:nvCxnSpPr>
        <p:spPr>
          <a:xfrm flipH="1">
            <a:off x="2803755" y="5306700"/>
            <a:ext cx="190139" cy="4832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BEB4B95-1966-06BF-7388-E7F6AD4C6CE7}"/>
              </a:ext>
            </a:extLst>
          </p:cNvPr>
          <p:cNvGrpSpPr/>
          <p:nvPr/>
        </p:nvGrpSpPr>
        <p:grpSpPr>
          <a:xfrm>
            <a:off x="2411869" y="5789934"/>
            <a:ext cx="783771" cy="946459"/>
            <a:chOff x="5653546" y="1040235"/>
            <a:chExt cx="783771" cy="946459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765EC93-E778-3C59-C642-0FD8B89A8E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4637A647-DA30-F796-B2F0-B894BC192E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38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667812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393569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C71D75-E0B8-6B4E-F142-A2B3A2C5C5D1}"/>
              </a:ext>
            </a:extLst>
          </p:cNvPr>
          <p:cNvCxnSpPr>
            <a:cxnSpLocks/>
            <a:stCxn id="19" idx="3"/>
            <a:endCxn id="11" idx="0"/>
          </p:cNvCxnSpPr>
          <p:nvPr/>
        </p:nvCxnSpPr>
        <p:spPr>
          <a:xfrm flipH="1">
            <a:off x="1508272" y="4015879"/>
            <a:ext cx="866707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D808F8-F32C-30A3-4B73-F9447DA427CC}"/>
              </a:ext>
            </a:extLst>
          </p:cNvPr>
          <p:cNvGrpSpPr/>
          <p:nvPr/>
        </p:nvGrpSpPr>
        <p:grpSpPr>
          <a:xfrm>
            <a:off x="1116386" y="4475021"/>
            <a:ext cx="783771" cy="946459"/>
            <a:chOff x="5653546" y="1040235"/>
            <a:chExt cx="783771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C3BB11-D0C0-2111-F62B-44A8E30068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C2592BD-BF21-3CD6-33E1-D5A16B56524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428A1-7FD5-3FA8-9A42-AB18A530ED16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92918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495572-5E39-7286-FD4D-EF5012D76120}"/>
              </a:ext>
            </a:extLst>
          </p:cNvPr>
          <p:cNvGrpSpPr/>
          <p:nvPr/>
        </p:nvGrpSpPr>
        <p:grpSpPr>
          <a:xfrm>
            <a:off x="2859441" y="4475021"/>
            <a:ext cx="812319" cy="946459"/>
            <a:chOff x="5633873" y="1040235"/>
            <a:chExt cx="812319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2FA66B-EAB4-5D10-146B-FB83DB6CDF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53A1EAC-8A05-F04D-9003-7CBF7E7CF09A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E4F656-D71C-54D2-C785-A291CA8FAE8B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 flipH="1">
            <a:off x="4332887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37E881-D0DF-3541-767E-B5BF4269979E}"/>
              </a:ext>
            </a:extLst>
          </p:cNvPr>
          <p:cNvGrpSpPr/>
          <p:nvPr/>
        </p:nvGrpSpPr>
        <p:grpSpPr>
          <a:xfrm>
            <a:off x="3941001" y="447502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DF98FE4-038D-C688-C0E4-0DA85CBDDD9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4FF120-1F05-45F3-13BA-28C91C5E70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1FE124C-E27E-6A39-B481-E90B05B31A92}"/>
              </a:ext>
            </a:extLst>
          </p:cNvPr>
          <p:cNvCxnSpPr>
            <a:cxnSpLocks/>
            <a:stCxn id="28" idx="5"/>
            <a:endCxn id="45" idx="0"/>
          </p:cNvCxnSpPr>
          <p:nvPr/>
        </p:nvCxnSpPr>
        <p:spPr>
          <a:xfrm>
            <a:off x="5062559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E07EBE-21F9-81D5-0B93-9B2A7DDAF102}"/>
              </a:ext>
            </a:extLst>
          </p:cNvPr>
          <p:cNvGrpSpPr/>
          <p:nvPr/>
        </p:nvGrpSpPr>
        <p:grpSpPr>
          <a:xfrm>
            <a:off x="4930937" y="4475021"/>
            <a:ext cx="812319" cy="946459"/>
            <a:chOff x="5633873" y="1040235"/>
            <a:chExt cx="812319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D40C131-C586-E59E-A9A3-AF433B2A67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4497D2-6DEE-3800-C572-0585047AEC8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2163587-AEBB-E8F1-FD53-66E422DC0FD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854905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454777A-9965-DFAD-AF77-7B46107AE8FF}"/>
              </a:ext>
            </a:extLst>
          </p:cNvPr>
          <p:cNvGrpSpPr/>
          <p:nvPr/>
        </p:nvGrpSpPr>
        <p:grpSpPr>
          <a:xfrm>
            <a:off x="6463019" y="447502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0CA6155-D00C-A8B0-8C31-B43BC5755E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6721BFB-701D-29A2-0437-97D2D68A01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74CBE79-ED13-F8BD-4890-13A5817E79C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57333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1D1F39-F8DD-FCF9-ABA3-77EEF8BD0B4B}"/>
              </a:ext>
            </a:extLst>
          </p:cNvPr>
          <p:cNvGrpSpPr/>
          <p:nvPr/>
        </p:nvGrpSpPr>
        <p:grpSpPr>
          <a:xfrm>
            <a:off x="7503591" y="4475021"/>
            <a:ext cx="812319" cy="946459"/>
            <a:chOff x="5633873" y="1040235"/>
            <a:chExt cx="812319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3485F61-FE16-6F22-F656-72EA43D1462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A87A58C-7030-FB8E-4E56-DCC9FE6DD236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6ACBD08-D62B-0C24-FD69-C0F7C451E76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215028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962B6F1-52B2-8380-E974-D1FB849E6253}"/>
              </a:ext>
            </a:extLst>
          </p:cNvPr>
          <p:cNvGrpSpPr/>
          <p:nvPr/>
        </p:nvGrpSpPr>
        <p:grpSpPr>
          <a:xfrm>
            <a:off x="8823142" y="4475021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E1B87DB-22DD-4B47-ED55-F78E55A7795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1ECD545-176A-C632-00C7-A5612F4E363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CCD34B4-D531-2B2D-C469-F826FCEB2A74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944700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D6C10B-D07B-AD0E-B0FF-FFDD5B90A5CF}"/>
              </a:ext>
            </a:extLst>
          </p:cNvPr>
          <p:cNvGrpSpPr/>
          <p:nvPr/>
        </p:nvGrpSpPr>
        <p:grpSpPr>
          <a:xfrm>
            <a:off x="9813078" y="4475021"/>
            <a:ext cx="812319" cy="946459"/>
            <a:chOff x="5633873" y="1040235"/>
            <a:chExt cx="812319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802D7E6-E9FF-5CE5-4146-08C8902934A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96A8833-B913-A659-F623-5ADEAD1D2F2C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5C6AC02-35F0-82A1-F6BB-43F70F88CBA7}"/>
              </a:ext>
            </a:extLst>
          </p:cNvPr>
          <p:cNvCxnSpPr>
            <a:cxnSpLocks/>
            <a:stCxn id="10" idx="3"/>
            <a:endCxn id="65" idx="0"/>
          </p:cNvCxnSpPr>
          <p:nvPr/>
        </p:nvCxnSpPr>
        <p:spPr>
          <a:xfrm flipH="1">
            <a:off x="948092" y="5306700"/>
            <a:ext cx="283074" cy="4832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335EC82-BDF0-FEB2-FEBA-2B0088C11FED}"/>
              </a:ext>
            </a:extLst>
          </p:cNvPr>
          <p:cNvGrpSpPr/>
          <p:nvPr/>
        </p:nvGrpSpPr>
        <p:grpSpPr>
          <a:xfrm>
            <a:off x="556206" y="5789934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ECC8DD0-4A6B-80F5-88CB-FC74539894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133741B-CE7E-9AB5-72CA-2722980C3D0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AD80C0A-3C39-DB4F-3135-9F4A2E9492A5}"/>
              </a:ext>
            </a:extLst>
          </p:cNvPr>
          <p:cNvCxnSpPr>
            <a:cxnSpLocks/>
            <a:stCxn id="10" idx="5"/>
            <a:endCxn id="69" idx="0"/>
          </p:cNvCxnSpPr>
          <p:nvPr/>
        </p:nvCxnSpPr>
        <p:spPr>
          <a:xfrm>
            <a:off x="1785376" y="5306700"/>
            <a:ext cx="96112" cy="4832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BC3CEAD-D8C3-DE80-3EBA-DC873D27410F}"/>
              </a:ext>
            </a:extLst>
          </p:cNvPr>
          <p:cNvGrpSpPr/>
          <p:nvPr/>
        </p:nvGrpSpPr>
        <p:grpSpPr>
          <a:xfrm>
            <a:off x="1475328" y="5789934"/>
            <a:ext cx="812319" cy="946459"/>
            <a:chOff x="5633873" y="1040235"/>
            <a:chExt cx="812319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BFF2A77-C9EC-F3D3-0180-0E31B5D1B45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A3602A9-D125-6022-8F97-7927B28C8587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546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667812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393569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C71D75-E0B8-6B4E-F142-A2B3A2C5C5D1}"/>
              </a:ext>
            </a:extLst>
          </p:cNvPr>
          <p:cNvCxnSpPr>
            <a:cxnSpLocks/>
            <a:stCxn id="19" idx="3"/>
            <a:endCxn id="11" idx="0"/>
          </p:cNvCxnSpPr>
          <p:nvPr/>
        </p:nvCxnSpPr>
        <p:spPr>
          <a:xfrm flipH="1">
            <a:off x="1508272" y="4015879"/>
            <a:ext cx="866707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D808F8-F32C-30A3-4B73-F9447DA427CC}"/>
              </a:ext>
            </a:extLst>
          </p:cNvPr>
          <p:cNvGrpSpPr/>
          <p:nvPr/>
        </p:nvGrpSpPr>
        <p:grpSpPr>
          <a:xfrm>
            <a:off x="1116386" y="4475021"/>
            <a:ext cx="783771" cy="946459"/>
            <a:chOff x="5653546" y="1040235"/>
            <a:chExt cx="783771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C3BB11-D0C0-2111-F62B-44A8E30068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C2592BD-BF21-3CD6-33E1-D5A16B56524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428A1-7FD5-3FA8-9A42-AB18A530ED16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92918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495572-5E39-7286-FD4D-EF5012D76120}"/>
              </a:ext>
            </a:extLst>
          </p:cNvPr>
          <p:cNvGrpSpPr/>
          <p:nvPr/>
        </p:nvGrpSpPr>
        <p:grpSpPr>
          <a:xfrm>
            <a:off x="2859441" y="4475021"/>
            <a:ext cx="812319" cy="946459"/>
            <a:chOff x="5633873" y="1040235"/>
            <a:chExt cx="812319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2FA66B-EAB4-5D10-146B-FB83DB6CDF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53A1EAC-8A05-F04D-9003-7CBF7E7CF09A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E4F656-D71C-54D2-C785-A291CA8FAE8B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 flipH="1">
            <a:off x="4332887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37E881-D0DF-3541-767E-B5BF4269979E}"/>
              </a:ext>
            </a:extLst>
          </p:cNvPr>
          <p:cNvGrpSpPr/>
          <p:nvPr/>
        </p:nvGrpSpPr>
        <p:grpSpPr>
          <a:xfrm>
            <a:off x="3941001" y="447502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DF98FE4-038D-C688-C0E4-0DA85CBDDD9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4FF120-1F05-45F3-13BA-28C91C5E70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1FE124C-E27E-6A39-B481-E90B05B31A92}"/>
              </a:ext>
            </a:extLst>
          </p:cNvPr>
          <p:cNvCxnSpPr>
            <a:cxnSpLocks/>
            <a:stCxn id="28" idx="5"/>
            <a:endCxn id="45" idx="0"/>
          </p:cNvCxnSpPr>
          <p:nvPr/>
        </p:nvCxnSpPr>
        <p:spPr>
          <a:xfrm>
            <a:off x="5062559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E07EBE-21F9-81D5-0B93-9B2A7DDAF102}"/>
              </a:ext>
            </a:extLst>
          </p:cNvPr>
          <p:cNvGrpSpPr/>
          <p:nvPr/>
        </p:nvGrpSpPr>
        <p:grpSpPr>
          <a:xfrm>
            <a:off x="4930937" y="4475021"/>
            <a:ext cx="812319" cy="946459"/>
            <a:chOff x="5633873" y="1040235"/>
            <a:chExt cx="812319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D40C131-C586-E59E-A9A3-AF433B2A67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4497D2-6DEE-3800-C572-0585047AEC8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2163587-AEBB-E8F1-FD53-66E422DC0FD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854905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454777A-9965-DFAD-AF77-7B46107AE8FF}"/>
              </a:ext>
            </a:extLst>
          </p:cNvPr>
          <p:cNvGrpSpPr/>
          <p:nvPr/>
        </p:nvGrpSpPr>
        <p:grpSpPr>
          <a:xfrm>
            <a:off x="6463019" y="447502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0CA6155-D00C-A8B0-8C31-B43BC5755E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6721BFB-701D-29A2-0437-97D2D68A01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74CBE79-ED13-F8BD-4890-13A5817E79C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57333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1D1F39-F8DD-FCF9-ABA3-77EEF8BD0B4B}"/>
              </a:ext>
            </a:extLst>
          </p:cNvPr>
          <p:cNvGrpSpPr/>
          <p:nvPr/>
        </p:nvGrpSpPr>
        <p:grpSpPr>
          <a:xfrm>
            <a:off x="7503591" y="4475021"/>
            <a:ext cx="812319" cy="946459"/>
            <a:chOff x="5633873" y="1040235"/>
            <a:chExt cx="812319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3485F61-FE16-6F22-F656-72EA43D1462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A87A58C-7030-FB8E-4E56-DCC9FE6DD236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6ACBD08-D62B-0C24-FD69-C0F7C451E76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215028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962B6F1-52B2-8380-E974-D1FB849E6253}"/>
              </a:ext>
            </a:extLst>
          </p:cNvPr>
          <p:cNvGrpSpPr/>
          <p:nvPr/>
        </p:nvGrpSpPr>
        <p:grpSpPr>
          <a:xfrm>
            <a:off x="8823142" y="4475021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E1B87DB-22DD-4B47-ED55-F78E55A7795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1ECD545-176A-C632-00C7-A5612F4E363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CCD34B4-D531-2B2D-C469-F826FCEB2A74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944700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D6C10B-D07B-AD0E-B0FF-FFDD5B90A5CF}"/>
              </a:ext>
            </a:extLst>
          </p:cNvPr>
          <p:cNvGrpSpPr/>
          <p:nvPr/>
        </p:nvGrpSpPr>
        <p:grpSpPr>
          <a:xfrm>
            <a:off x="9813078" y="4475021"/>
            <a:ext cx="812319" cy="946459"/>
            <a:chOff x="5633873" y="1040235"/>
            <a:chExt cx="812319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802D7E6-E9FF-5CE5-4146-08C8902934A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96A8833-B913-A659-F623-5ADEAD1D2F2C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5C6AC02-35F0-82A1-F6BB-43F70F88CBA7}"/>
              </a:ext>
            </a:extLst>
          </p:cNvPr>
          <p:cNvCxnSpPr>
            <a:cxnSpLocks/>
            <a:stCxn id="10" idx="3"/>
            <a:endCxn id="65" idx="0"/>
          </p:cNvCxnSpPr>
          <p:nvPr/>
        </p:nvCxnSpPr>
        <p:spPr>
          <a:xfrm flipH="1">
            <a:off x="948092" y="5306700"/>
            <a:ext cx="283074" cy="4832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335EC82-BDF0-FEB2-FEBA-2B0088C11FED}"/>
              </a:ext>
            </a:extLst>
          </p:cNvPr>
          <p:cNvGrpSpPr/>
          <p:nvPr/>
        </p:nvGrpSpPr>
        <p:grpSpPr>
          <a:xfrm>
            <a:off x="556206" y="5789934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ECC8DD0-4A6B-80F5-88CB-FC74539894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133741B-CE7E-9AB5-72CA-2722980C3D0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AD80C0A-3C39-DB4F-3135-9F4A2E9492A5}"/>
              </a:ext>
            </a:extLst>
          </p:cNvPr>
          <p:cNvCxnSpPr>
            <a:cxnSpLocks/>
            <a:stCxn id="10" idx="5"/>
            <a:endCxn id="69" idx="0"/>
          </p:cNvCxnSpPr>
          <p:nvPr/>
        </p:nvCxnSpPr>
        <p:spPr>
          <a:xfrm>
            <a:off x="1785376" y="5306700"/>
            <a:ext cx="96112" cy="4832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BC3CEAD-D8C3-DE80-3EBA-DC873D27410F}"/>
              </a:ext>
            </a:extLst>
          </p:cNvPr>
          <p:cNvGrpSpPr/>
          <p:nvPr/>
        </p:nvGrpSpPr>
        <p:grpSpPr>
          <a:xfrm>
            <a:off x="1475328" y="5789934"/>
            <a:ext cx="812319" cy="946459"/>
            <a:chOff x="5633873" y="1040235"/>
            <a:chExt cx="812319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BFF2A77-C9EC-F3D3-0180-0E31B5D1B45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A3602A9-D125-6022-8F97-7927B28C8587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AEC45A4-5262-6D96-CBE9-724C49B083D1}"/>
              </a:ext>
            </a:extLst>
          </p:cNvPr>
          <p:cNvCxnSpPr>
            <a:cxnSpLocks/>
            <a:stCxn id="34" idx="3"/>
            <a:endCxn id="73" idx="0"/>
          </p:cNvCxnSpPr>
          <p:nvPr/>
        </p:nvCxnSpPr>
        <p:spPr>
          <a:xfrm flipH="1">
            <a:off x="2825681" y="5306700"/>
            <a:ext cx="168213" cy="4832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164677C-D109-62AA-694B-81D4CFC8A7E6}"/>
              </a:ext>
            </a:extLst>
          </p:cNvPr>
          <p:cNvGrpSpPr/>
          <p:nvPr/>
        </p:nvGrpSpPr>
        <p:grpSpPr>
          <a:xfrm>
            <a:off x="2433795" y="5789934"/>
            <a:ext cx="783771" cy="946459"/>
            <a:chOff x="5653546" y="1040235"/>
            <a:chExt cx="783771" cy="946459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53775F2-2228-58A8-3802-4CA1329DA42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9B34D382-4996-FA90-ED8E-7576F55BD52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045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667812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393569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C71D75-E0B8-6B4E-F142-A2B3A2C5C5D1}"/>
              </a:ext>
            </a:extLst>
          </p:cNvPr>
          <p:cNvCxnSpPr>
            <a:cxnSpLocks/>
            <a:stCxn id="19" idx="3"/>
            <a:endCxn id="11" idx="0"/>
          </p:cNvCxnSpPr>
          <p:nvPr/>
        </p:nvCxnSpPr>
        <p:spPr>
          <a:xfrm flipH="1">
            <a:off x="1508272" y="4015879"/>
            <a:ext cx="866707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D808F8-F32C-30A3-4B73-F9447DA427CC}"/>
              </a:ext>
            </a:extLst>
          </p:cNvPr>
          <p:cNvGrpSpPr/>
          <p:nvPr/>
        </p:nvGrpSpPr>
        <p:grpSpPr>
          <a:xfrm>
            <a:off x="1116386" y="4475021"/>
            <a:ext cx="783771" cy="946459"/>
            <a:chOff x="5653546" y="1040235"/>
            <a:chExt cx="783771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C3BB11-D0C0-2111-F62B-44A8E30068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C2592BD-BF21-3CD6-33E1-D5A16B56524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428A1-7FD5-3FA8-9A42-AB18A530ED16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92918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495572-5E39-7286-FD4D-EF5012D76120}"/>
              </a:ext>
            </a:extLst>
          </p:cNvPr>
          <p:cNvGrpSpPr/>
          <p:nvPr/>
        </p:nvGrpSpPr>
        <p:grpSpPr>
          <a:xfrm>
            <a:off x="2859441" y="4475021"/>
            <a:ext cx="812319" cy="946459"/>
            <a:chOff x="5633873" y="1040235"/>
            <a:chExt cx="812319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2FA66B-EAB4-5D10-146B-FB83DB6CDF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53A1EAC-8A05-F04D-9003-7CBF7E7CF09A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E4F656-D71C-54D2-C785-A291CA8FAE8B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 flipH="1">
            <a:off x="4332887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37E881-D0DF-3541-767E-B5BF4269979E}"/>
              </a:ext>
            </a:extLst>
          </p:cNvPr>
          <p:cNvGrpSpPr/>
          <p:nvPr/>
        </p:nvGrpSpPr>
        <p:grpSpPr>
          <a:xfrm>
            <a:off x="3941001" y="447502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DF98FE4-038D-C688-C0E4-0DA85CBDDD9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4FF120-1F05-45F3-13BA-28C91C5E70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1FE124C-E27E-6A39-B481-E90B05B31A92}"/>
              </a:ext>
            </a:extLst>
          </p:cNvPr>
          <p:cNvCxnSpPr>
            <a:cxnSpLocks/>
            <a:stCxn id="28" idx="5"/>
            <a:endCxn id="45" idx="0"/>
          </p:cNvCxnSpPr>
          <p:nvPr/>
        </p:nvCxnSpPr>
        <p:spPr>
          <a:xfrm>
            <a:off x="5062559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E07EBE-21F9-81D5-0B93-9B2A7DDAF102}"/>
              </a:ext>
            </a:extLst>
          </p:cNvPr>
          <p:cNvGrpSpPr/>
          <p:nvPr/>
        </p:nvGrpSpPr>
        <p:grpSpPr>
          <a:xfrm>
            <a:off x="4930937" y="4475021"/>
            <a:ext cx="812319" cy="946459"/>
            <a:chOff x="5633873" y="1040235"/>
            <a:chExt cx="812319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D40C131-C586-E59E-A9A3-AF433B2A67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4497D2-6DEE-3800-C572-0585047AEC8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2163587-AEBB-E8F1-FD53-66E422DC0FD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854905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454777A-9965-DFAD-AF77-7B46107AE8FF}"/>
              </a:ext>
            </a:extLst>
          </p:cNvPr>
          <p:cNvGrpSpPr/>
          <p:nvPr/>
        </p:nvGrpSpPr>
        <p:grpSpPr>
          <a:xfrm>
            <a:off x="6463019" y="447502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0CA6155-D00C-A8B0-8C31-B43BC5755E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6721BFB-701D-29A2-0437-97D2D68A01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74CBE79-ED13-F8BD-4890-13A5817E79C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57333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1D1F39-F8DD-FCF9-ABA3-77EEF8BD0B4B}"/>
              </a:ext>
            </a:extLst>
          </p:cNvPr>
          <p:cNvGrpSpPr/>
          <p:nvPr/>
        </p:nvGrpSpPr>
        <p:grpSpPr>
          <a:xfrm>
            <a:off x="7503591" y="4475021"/>
            <a:ext cx="812319" cy="946459"/>
            <a:chOff x="5633873" y="1040235"/>
            <a:chExt cx="812319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3485F61-FE16-6F22-F656-72EA43D1462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A87A58C-7030-FB8E-4E56-DCC9FE6DD236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6ACBD08-D62B-0C24-FD69-C0F7C451E76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215028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962B6F1-52B2-8380-E974-D1FB849E6253}"/>
              </a:ext>
            </a:extLst>
          </p:cNvPr>
          <p:cNvGrpSpPr/>
          <p:nvPr/>
        </p:nvGrpSpPr>
        <p:grpSpPr>
          <a:xfrm>
            <a:off x="8823142" y="4475021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E1B87DB-22DD-4B47-ED55-F78E55A7795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1ECD545-176A-C632-00C7-A5612F4E363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CCD34B4-D531-2B2D-C469-F826FCEB2A74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944700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D6C10B-D07B-AD0E-B0FF-FFDD5B90A5CF}"/>
              </a:ext>
            </a:extLst>
          </p:cNvPr>
          <p:cNvGrpSpPr/>
          <p:nvPr/>
        </p:nvGrpSpPr>
        <p:grpSpPr>
          <a:xfrm>
            <a:off x="9813078" y="4475021"/>
            <a:ext cx="812319" cy="946459"/>
            <a:chOff x="5633873" y="1040235"/>
            <a:chExt cx="812319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802D7E6-E9FF-5CE5-4146-08C8902934A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96A8833-B913-A659-F623-5ADEAD1D2F2C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5C6AC02-35F0-82A1-F6BB-43F70F88CBA7}"/>
              </a:ext>
            </a:extLst>
          </p:cNvPr>
          <p:cNvCxnSpPr>
            <a:cxnSpLocks/>
            <a:stCxn id="10" idx="3"/>
            <a:endCxn id="65" idx="0"/>
          </p:cNvCxnSpPr>
          <p:nvPr/>
        </p:nvCxnSpPr>
        <p:spPr>
          <a:xfrm flipH="1">
            <a:off x="948092" y="5306700"/>
            <a:ext cx="283074" cy="4832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335EC82-BDF0-FEB2-FEBA-2B0088C11FED}"/>
              </a:ext>
            </a:extLst>
          </p:cNvPr>
          <p:cNvGrpSpPr/>
          <p:nvPr/>
        </p:nvGrpSpPr>
        <p:grpSpPr>
          <a:xfrm>
            <a:off x="556206" y="5789934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ECC8DD0-4A6B-80F5-88CB-FC74539894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133741B-CE7E-9AB5-72CA-2722980C3D0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AD80C0A-3C39-DB4F-3135-9F4A2E9492A5}"/>
              </a:ext>
            </a:extLst>
          </p:cNvPr>
          <p:cNvCxnSpPr>
            <a:cxnSpLocks/>
            <a:stCxn id="10" idx="5"/>
            <a:endCxn id="69" idx="0"/>
          </p:cNvCxnSpPr>
          <p:nvPr/>
        </p:nvCxnSpPr>
        <p:spPr>
          <a:xfrm>
            <a:off x="1785376" y="5306700"/>
            <a:ext cx="96112" cy="4832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BC3CEAD-D8C3-DE80-3EBA-DC873D27410F}"/>
              </a:ext>
            </a:extLst>
          </p:cNvPr>
          <p:cNvGrpSpPr/>
          <p:nvPr/>
        </p:nvGrpSpPr>
        <p:grpSpPr>
          <a:xfrm>
            <a:off x="1475328" y="5789934"/>
            <a:ext cx="812319" cy="946459"/>
            <a:chOff x="5633873" y="1040235"/>
            <a:chExt cx="812319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BFF2A77-C9EC-F3D3-0180-0E31B5D1B45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A3602A9-D125-6022-8F97-7927B28C8587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031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1239" y="704675"/>
            <a:ext cx="864636" cy="946459"/>
            <a:chOff x="5600671" y="1040235"/>
            <a:chExt cx="864636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00671" y="1040235"/>
              <a:ext cx="864636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667812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393569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36CA0-38AB-3150-3F9D-EA6C5C781F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24328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33FB9E-FFB6-FE34-A2A4-8B9CCCB2B01C}"/>
              </a:ext>
            </a:extLst>
          </p:cNvPr>
          <p:cNvGrpSpPr/>
          <p:nvPr/>
        </p:nvGrpSpPr>
        <p:grpSpPr>
          <a:xfrm>
            <a:off x="9302759" y="3175054"/>
            <a:ext cx="783771" cy="946459"/>
            <a:chOff x="5653546" y="1040235"/>
            <a:chExt cx="783771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F26F6B-343C-255C-462E-A83E70AAC19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AF923B-86E9-1F96-7CA8-65BDF749EF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C71D75-E0B8-6B4E-F142-A2B3A2C5C5D1}"/>
              </a:ext>
            </a:extLst>
          </p:cNvPr>
          <p:cNvCxnSpPr>
            <a:cxnSpLocks/>
            <a:stCxn id="19" idx="3"/>
            <a:endCxn id="11" idx="0"/>
          </p:cNvCxnSpPr>
          <p:nvPr/>
        </p:nvCxnSpPr>
        <p:spPr>
          <a:xfrm flipH="1">
            <a:off x="1508272" y="4015879"/>
            <a:ext cx="866707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D808F8-F32C-30A3-4B73-F9447DA427CC}"/>
              </a:ext>
            </a:extLst>
          </p:cNvPr>
          <p:cNvGrpSpPr/>
          <p:nvPr/>
        </p:nvGrpSpPr>
        <p:grpSpPr>
          <a:xfrm>
            <a:off x="1116386" y="4475021"/>
            <a:ext cx="783771" cy="946459"/>
            <a:chOff x="5653546" y="1040235"/>
            <a:chExt cx="783771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C3BB11-D0C0-2111-F62B-44A8E30068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C2592BD-BF21-3CD6-33E1-D5A16B56524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428A1-7FD5-3FA8-9A42-AB18A530ED16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92918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495572-5E39-7286-FD4D-EF5012D76120}"/>
              </a:ext>
            </a:extLst>
          </p:cNvPr>
          <p:cNvGrpSpPr/>
          <p:nvPr/>
        </p:nvGrpSpPr>
        <p:grpSpPr>
          <a:xfrm>
            <a:off x="2859441" y="4475021"/>
            <a:ext cx="812319" cy="946459"/>
            <a:chOff x="5633873" y="1040235"/>
            <a:chExt cx="812319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2FA66B-EAB4-5D10-146B-FB83DB6CDF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53A1EAC-8A05-F04D-9003-7CBF7E7CF09A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E4F656-D71C-54D2-C785-A291CA8FAE8B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 flipH="1">
            <a:off x="4332887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37E881-D0DF-3541-767E-B5BF4269979E}"/>
              </a:ext>
            </a:extLst>
          </p:cNvPr>
          <p:cNvGrpSpPr/>
          <p:nvPr/>
        </p:nvGrpSpPr>
        <p:grpSpPr>
          <a:xfrm>
            <a:off x="3941001" y="447502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DF98FE4-038D-C688-C0E4-0DA85CBDDD9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4FF120-1F05-45F3-13BA-28C91C5E700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1FE124C-E27E-6A39-B481-E90B05B31A92}"/>
              </a:ext>
            </a:extLst>
          </p:cNvPr>
          <p:cNvCxnSpPr>
            <a:cxnSpLocks/>
            <a:stCxn id="28" idx="5"/>
            <a:endCxn id="45" idx="0"/>
          </p:cNvCxnSpPr>
          <p:nvPr/>
        </p:nvCxnSpPr>
        <p:spPr>
          <a:xfrm>
            <a:off x="5062559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E07EBE-21F9-81D5-0B93-9B2A7DDAF102}"/>
              </a:ext>
            </a:extLst>
          </p:cNvPr>
          <p:cNvGrpSpPr/>
          <p:nvPr/>
        </p:nvGrpSpPr>
        <p:grpSpPr>
          <a:xfrm>
            <a:off x="4930937" y="4475021"/>
            <a:ext cx="812319" cy="946459"/>
            <a:chOff x="5633873" y="1040235"/>
            <a:chExt cx="812319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D40C131-C586-E59E-A9A3-AF433B2A67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4497D2-6DEE-3800-C572-0585047AEC8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2163587-AEBB-E8F1-FD53-66E422DC0FD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854905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454777A-9965-DFAD-AF77-7B46107AE8FF}"/>
              </a:ext>
            </a:extLst>
          </p:cNvPr>
          <p:cNvGrpSpPr/>
          <p:nvPr/>
        </p:nvGrpSpPr>
        <p:grpSpPr>
          <a:xfrm>
            <a:off x="6463019" y="447502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0CA6155-D00C-A8B0-8C31-B43BC5755E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6721BFB-701D-29A2-0437-97D2D68A01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74CBE79-ED13-F8BD-4890-13A5817E79C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573339" y="4015879"/>
            <a:ext cx="33641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1D1F39-F8DD-FCF9-ABA3-77EEF8BD0B4B}"/>
              </a:ext>
            </a:extLst>
          </p:cNvPr>
          <p:cNvGrpSpPr/>
          <p:nvPr/>
        </p:nvGrpSpPr>
        <p:grpSpPr>
          <a:xfrm>
            <a:off x="7503591" y="4475021"/>
            <a:ext cx="812319" cy="946459"/>
            <a:chOff x="5633873" y="1040235"/>
            <a:chExt cx="812319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3485F61-FE16-6F22-F656-72EA43D1462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A87A58C-7030-FB8E-4E56-DCC9FE6DD236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6ACBD08-D62B-0C24-FD69-C0F7C451E76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215028" y="4006733"/>
            <a:ext cx="1754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962B6F1-52B2-8380-E974-D1FB849E6253}"/>
              </a:ext>
            </a:extLst>
          </p:cNvPr>
          <p:cNvGrpSpPr/>
          <p:nvPr/>
        </p:nvGrpSpPr>
        <p:grpSpPr>
          <a:xfrm>
            <a:off x="8823142" y="4475021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E1B87DB-22DD-4B47-ED55-F78E55A7795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1ECD545-176A-C632-00C7-A5612F4E363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CCD34B4-D531-2B2D-C469-F826FCEB2A74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944700" y="4006733"/>
            <a:ext cx="27453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D6C10B-D07B-AD0E-B0FF-FFDD5B90A5CF}"/>
              </a:ext>
            </a:extLst>
          </p:cNvPr>
          <p:cNvGrpSpPr/>
          <p:nvPr/>
        </p:nvGrpSpPr>
        <p:grpSpPr>
          <a:xfrm>
            <a:off x="9813078" y="4475021"/>
            <a:ext cx="812319" cy="946459"/>
            <a:chOff x="5633873" y="1040235"/>
            <a:chExt cx="812319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802D7E6-E9FF-5CE5-4146-08C8902934A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96A8833-B913-A659-F623-5ADEAD1D2F2C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5C6AC02-35F0-82A1-F6BB-43F70F88CBA7}"/>
              </a:ext>
            </a:extLst>
          </p:cNvPr>
          <p:cNvCxnSpPr>
            <a:cxnSpLocks/>
            <a:stCxn id="10" idx="3"/>
            <a:endCxn id="65" idx="0"/>
          </p:cNvCxnSpPr>
          <p:nvPr/>
        </p:nvCxnSpPr>
        <p:spPr>
          <a:xfrm flipH="1">
            <a:off x="948092" y="5306700"/>
            <a:ext cx="283074" cy="4832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335EC82-BDF0-FEB2-FEBA-2B0088C11FED}"/>
              </a:ext>
            </a:extLst>
          </p:cNvPr>
          <p:cNvGrpSpPr/>
          <p:nvPr/>
        </p:nvGrpSpPr>
        <p:grpSpPr>
          <a:xfrm>
            <a:off x="556206" y="5789934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ECC8DD0-4A6B-80F5-88CB-FC74539894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133741B-CE7E-9AB5-72CA-2722980C3D0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17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061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18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24EEA1-0AA9-4CDB-98FB-FF45F65A13C3}"/>
              </a:ext>
            </a:extLst>
          </p:cNvPr>
          <p:cNvSpPr/>
          <p:nvPr/>
        </p:nvSpPr>
        <p:spPr>
          <a:xfrm rot="17503451">
            <a:off x="4142236" y="-890943"/>
            <a:ext cx="1050501" cy="42952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D8ACE4-6173-4004-9A4B-A35D27EAE4B3}"/>
              </a:ext>
            </a:extLst>
          </p:cNvPr>
          <p:cNvSpPr/>
          <p:nvPr/>
        </p:nvSpPr>
        <p:spPr>
          <a:xfrm>
            <a:off x="262852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626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4D89978-77EF-44EF-A2B1-F9788A0892A9}"/>
              </a:ext>
            </a:extLst>
          </p:cNvPr>
          <p:cNvSpPr/>
          <p:nvPr/>
        </p:nvSpPr>
        <p:spPr>
          <a:xfrm rot="16379289">
            <a:off x="5444621" y="-2484694"/>
            <a:ext cx="1050501" cy="66289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231FA3A-2269-43E0-9C52-13DBA1EA6EC4}"/>
              </a:ext>
            </a:extLst>
          </p:cNvPr>
          <p:cNvSpPr/>
          <p:nvPr/>
        </p:nvSpPr>
        <p:spPr>
          <a:xfrm>
            <a:off x="8237653" y="48756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24EEA1-0AA9-4CDB-98FB-FF45F65A13C3}"/>
              </a:ext>
            </a:extLst>
          </p:cNvPr>
          <p:cNvSpPr/>
          <p:nvPr/>
        </p:nvSpPr>
        <p:spPr>
          <a:xfrm rot="17503451">
            <a:off x="4142236" y="-890943"/>
            <a:ext cx="1050501" cy="42952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D8ACE4-6173-4004-9A4B-A35D27EAE4B3}"/>
              </a:ext>
            </a:extLst>
          </p:cNvPr>
          <p:cNvSpPr/>
          <p:nvPr/>
        </p:nvSpPr>
        <p:spPr>
          <a:xfrm>
            <a:off x="262852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63523" y="63511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37737" cy="33747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32639" y="1373347"/>
            <a:ext cx="393465" cy="19745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65235"/>
            <a:ext cx="3006032" cy="2559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760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E1EA5DE-CA5F-426B-92FA-D79E1611DBC3}"/>
              </a:ext>
            </a:extLst>
          </p:cNvPr>
          <p:cNvSpPr/>
          <p:nvPr/>
        </p:nvSpPr>
        <p:spPr>
          <a:xfrm rot="15158557">
            <a:off x="3235411" y="2494578"/>
            <a:ext cx="1050501" cy="40527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7EF6D8E-B2CE-4FAD-BCA2-38848F486F3A}"/>
              </a:ext>
            </a:extLst>
          </p:cNvPr>
          <p:cNvSpPr/>
          <p:nvPr/>
        </p:nvSpPr>
        <p:spPr>
          <a:xfrm>
            <a:off x="1797522" y="44432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4D89978-77EF-44EF-A2B1-F9788A0892A9}"/>
              </a:ext>
            </a:extLst>
          </p:cNvPr>
          <p:cNvSpPr/>
          <p:nvPr/>
        </p:nvSpPr>
        <p:spPr>
          <a:xfrm rot="16379289">
            <a:off x="5444621" y="-2484694"/>
            <a:ext cx="1050501" cy="66289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231FA3A-2269-43E0-9C52-13DBA1EA6EC4}"/>
              </a:ext>
            </a:extLst>
          </p:cNvPr>
          <p:cNvSpPr/>
          <p:nvPr/>
        </p:nvSpPr>
        <p:spPr>
          <a:xfrm>
            <a:off x="8237653" y="48756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24EEA1-0AA9-4CDB-98FB-FF45F65A13C3}"/>
              </a:ext>
            </a:extLst>
          </p:cNvPr>
          <p:cNvSpPr/>
          <p:nvPr/>
        </p:nvSpPr>
        <p:spPr>
          <a:xfrm rot="17503451">
            <a:off x="4142236" y="-890943"/>
            <a:ext cx="1050501" cy="42952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D8ACE4-6173-4004-9A4B-A35D27EAE4B3}"/>
              </a:ext>
            </a:extLst>
          </p:cNvPr>
          <p:cNvSpPr/>
          <p:nvPr/>
        </p:nvSpPr>
        <p:spPr>
          <a:xfrm>
            <a:off x="262852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63523" y="63511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37737" cy="33747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32639" y="1373347"/>
            <a:ext cx="393465" cy="19745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65235"/>
            <a:ext cx="3006032" cy="2559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2949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774146B-D653-4C8B-94A6-80EA09AC98DD}"/>
              </a:ext>
            </a:extLst>
          </p:cNvPr>
          <p:cNvSpPr/>
          <p:nvPr/>
        </p:nvSpPr>
        <p:spPr>
          <a:xfrm rot="15900633">
            <a:off x="6639581" y="1425644"/>
            <a:ext cx="1050501" cy="48811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C06A171-7304-4340-8E95-1BF617A606E0}"/>
              </a:ext>
            </a:extLst>
          </p:cNvPr>
          <p:cNvSpPr/>
          <p:nvPr/>
        </p:nvSpPr>
        <p:spPr>
          <a:xfrm>
            <a:off x="8607160" y="31805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E1EA5DE-CA5F-426B-92FA-D79E1611DBC3}"/>
              </a:ext>
            </a:extLst>
          </p:cNvPr>
          <p:cNvSpPr/>
          <p:nvPr/>
        </p:nvSpPr>
        <p:spPr>
          <a:xfrm rot="15158557">
            <a:off x="3235411" y="2494578"/>
            <a:ext cx="1050501" cy="40527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7EF6D8E-B2CE-4FAD-BCA2-38848F486F3A}"/>
              </a:ext>
            </a:extLst>
          </p:cNvPr>
          <p:cNvSpPr/>
          <p:nvPr/>
        </p:nvSpPr>
        <p:spPr>
          <a:xfrm>
            <a:off x="1797522" y="44432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4D89978-77EF-44EF-A2B1-F9788A0892A9}"/>
              </a:ext>
            </a:extLst>
          </p:cNvPr>
          <p:cNvSpPr/>
          <p:nvPr/>
        </p:nvSpPr>
        <p:spPr>
          <a:xfrm rot="16379289">
            <a:off x="5444621" y="-2484694"/>
            <a:ext cx="1050501" cy="66289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231FA3A-2269-43E0-9C52-13DBA1EA6EC4}"/>
              </a:ext>
            </a:extLst>
          </p:cNvPr>
          <p:cNvSpPr/>
          <p:nvPr/>
        </p:nvSpPr>
        <p:spPr>
          <a:xfrm>
            <a:off x="8237653" y="48756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24EEA1-0AA9-4CDB-98FB-FF45F65A13C3}"/>
              </a:ext>
            </a:extLst>
          </p:cNvPr>
          <p:cNvSpPr/>
          <p:nvPr/>
        </p:nvSpPr>
        <p:spPr>
          <a:xfrm rot="17503451">
            <a:off x="4142236" y="-890943"/>
            <a:ext cx="1050501" cy="42952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D8ACE4-6173-4004-9A4B-A35D27EAE4B3}"/>
              </a:ext>
            </a:extLst>
          </p:cNvPr>
          <p:cNvSpPr/>
          <p:nvPr/>
        </p:nvSpPr>
        <p:spPr>
          <a:xfrm>
            <a:off x="262852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63523" y="63511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37737" cy="33747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32639" y="1373347"/>
            <a:ext cx="393465" cy="19745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65235"/>
            <a:ext cx="3006032" cy="2559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724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7DA9A5E-CCCE-473A-8F06-AF0A31F5C78F}"/>
              </a:ext>
            </a:extLst>
          </p:cNvPr>
          <p:cNvSpPr/>
          <p:nvPr/>
        </p:nvSpPr>
        <p:spPr>
          <a:xfrm rot="13682327">
            <a:off x="7380897" y="2648883"/>
            <a:ext cx="1050501" cy="42909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09793A4-004C-4DBF-8655-5F0B25FC747A}"/>
              </a:ext>
            </a:extLst>
          </p:cNvPr>
          <p:cNvSpPr/>
          <p:nvPr/>
        </p:nvSpPr>
        <p:spPr>
          <a:xfrm>
            <a:off x="6133845" y="533307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774146B-D653-4C8B-94A6-80EA09AC98DD}"/>
              </a:ext>
            </a:extLst>
          </p:cNvPr>
          <p:cNvSpPr/>
          <p:nvPr/>
        </p:nvSpPr>
        <p:spPr>
          <a:xfrm rot="15900633">
            <a:off x="6639581" y="1425644"/>
            <a:ext cx="1050501" cy="48811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C06A171-7304-4340-8E95-1BF617A606E0}"/>
              </a:ext>
            </a:extLst>
          </p:cNvPr>
          <p:cNvSpPr/>
          <p:nvPr/>
        </p:nvSpPr>
        <p:spPr>
          <a:xfrm>
            <a:off x="8607160" y="31805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E1EA5DE-CA5F-426B-92FA-D79E1611DBC3}"/>
              </a:ext>
            </a:extLst>
          </p:cNvPr>
          <p:cNvSpPr/>
          <p:nvPr/>
        </p:nvSpPr>
        <p:spPr>
          <a:xfrm rot="15158557">
            <a:off x="3235411" y="2494578"/>
            <a:ext cx="1050501" cy="40527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7EF6D8E-B2CE-4FAD-BCA2-38848F486F3A}"/>
              </a:ext>
            </a:extLst>
          </p:cNvPr>
          <p:cNvSpPr/>
          <p:nvPr/>
        </p:nvSpPr>
        <p:spPr>
          <a:xfrm>
            <a:off x="1797522" y="44432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4D89978-77EF-44EF-A2B1-F9788A0892A9}"/>
              </a:ext>
            </a:extLst>
          </p:cNvPr>
          <p:cNvSpPr/>
          <p:nvPr/>
        </p:nvSpPr>
        <p:spPr>
          <a:xfrm rot="16379289">
            <a:off x="5444621" y="-2484694"/>
            <a:ext cx="1050501" cy="66289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231FA3A-2269-43E0-9C52-13DBA1EA6EC4}"/>
              </a:ext>
            </a:extLst>
          </p:cNvPr>
          <p:cNvSpPr/>
          <p:nvPr/>
        </p:nvSpPr>
        <p:spPr>
          <a:xfrm>
            <a:off x="8237653" y="48756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24EEA1-0AA9-4CDB-98FB-FF45F65A13C3}"/>
              </a:ext>
            </a:extLst>
          </p:cNvPr>
          <p:cNvSpPr/>
          <p:nvPr/>
        </p:nvSpPr>
        <p:spPr>
          <a:xfrm rot="17503451">
            <a:off x="4142236" y="-890943"/>
            <a:ext cx="1050501" cy="42952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D8ACE4-6173-4004-9A4B-A35D27EAE4B3}"/>
              </a:ext>
            </a:extLst>
          </p:cNvPr>
          <p:cNvSpPr/>
          <p:nvPr/>
        </p:nvSpPr>
        <p:spPr>
          <a:xfrm>
            <a:off x="262852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63523" y="63511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37737" cy="33747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32639" y="1373347"/>
            <a:ext cx="393465" cy="19745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65235"/>
            <a:ext cx="3006032" cy="2559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624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1694</Words>
  <Application>Microsoft Office PowerPoint</Application>
  <PresentationFormat>와이드스크린</PresentationFormat>
  <Paragraphs>740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홍수민</cp:lastModifiedBy>
  <cp:revision>137</cp:revision>
  <dcterms:created xsi:type="dcterms:W3CDTF">2022-08-09T12:12:25Z</dcterms:created>
  <dcterms:modified xsi:type="dcterms:W3CDTF">2022-09-19T20:25:19Z</dcterms:modified>
</cp:coreProperties>
</file>