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DB29A83-5DC0-4343-9739-5E2910EF9F81}"/>
              </a:ext>
            </a:extLst>
          </p:cNvPr>
          <p:cNvSpPr/>
          <p:nvPr/>
        </p:nvSpPr>
        <p:spPr>
          <a:xfrm rot="17499043">
            <a:off x="4139783" y="-879970"/>
            <a:ext cx="1050501" cy="42836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A9696E9-BFC9-4D49-8825-4AA81F895D84}"/>
              </a:ext>
            </a:extLst>
          </p:cNvPr>
          <p:cNvSpPr/>
          <p:nvPr/>
        </p:nvSpPr>
        <p:spPr>
          <a:xfrm>
            <a:off x="2631099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D4E8FD8-9055-45D8-A193-B79EB1106529}"/>
              </a:ext>
            </a:extLst>
          </p:cNvPr>
          <p:cNvSpPr/>
          <p:nvPr/>
        </p:nvSpPr>
        <p:spPr>
          <a:xfrm rot="15207716">
            <a:off x="3206144" y="2589172"/>
            <a:ext cx="1050501" cy="38836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9609890-15D9-456D-8E68-2EE8067D0290}"/>
              </a:ext>
            </a:extLst>
          </p:cNvPr>
          <p:cNvSpPr/>
          <p:nvPr/>
        </p:nvSpPr>
        <p:spPr>
          <a:xfrm>
            <a:off x="1800080" y="44257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F140580-757E-49A8-BC4D-208B5F223E46}"/>
              </a:ext>
            </a:extLst>
          </p:cNvPr>
          <p:cNvSpPr/>
          <p:nvPr/>
        </p:nvSpPr>
        <p:spPr>
          <a:xfrm rot="15581161">
            <a:off x="3570651" y="-387049"/>
            <a:ext cx="1050501" cy="52759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070C049-E072-479C-900C-0A42A68FEC51}"/>
              </a:ext>
            </a:extLst>
          </p:cNvPr>
          <p:cNvSpPr/>
          <p:nvPr/>
        </p:nvSpPr>
        <p:spPr>
          <a:xfrm>
            <a:off x="1497027" y="210890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21B3305-459D-4598-8176-22072600E696}"/>
              </a:ext>
            </a:extLst>
          </p:cNvPr>
          <p:cNvSpPr/>
          <p:nvPr/>
        </p:nvSpPr>
        <p:spPr>
          <a:xfrm rot="12163535">
            <a:off x="5145219" y="1245023"/>
            <a:ext cx="1050501" cy="34578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91A1436-D927-4839-802B-49039ACF3E40}"/>
              </a:ext>
            </a:extLst>
          </p:cNvPr>
          <p:cNvSpPr/>
          <p:nvPr/>
        </p:nvSpPr>
        <p:spPr>
          <a:xfrm>
            <a:off x="5649800" y="133948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0DB53AD-349C-4BE9-8FBF-189B4FA816D4}"/>
              </a:ext>
            </a:extLst>
          </p:cNvPr>
          <p:cNvSpPr/>
          <p:nvPr/>
        </p:nvSpPr>
        <p:spPr>
          <a:xfrm rot="15905493">
            <a:off x="6653539" y="1432803"/>
            <a:ext cx="1050501" cy="49210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174F58F-19A9-405A-A3A7-2C6E1A90EF65}"/>
              </a:ext>
            </a:extLst>
          </p:cNvPr>
          <p:cNvSpPr/>
          <p:nvPr/>
        </p:nvSpPr>
        <p:spPr>
          <a:xfrm>
            <a:off x="4682347" y="355875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8A885A-54B9-49F8-BFAA-3BD30C95BCD5}"/>
              </a:ext>
            </a:extLst>
          </p:cNvPr>
          <p:cNvSpPr/>
          <p:nvPr/>
        </p:nvSpPr>
        <p:spPr>
          <a:xfrm rot="15973346">
            <a:off x="4907449" y="4207082"/>
            <a:ext cx="1050501" cy="3571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372B6BD-6BD5-4050-BA56-E70A3585F005}"/>
              </a:ext>
            </a:extLst>
          </p:cNvPr>
          <p:cNvSpPr/>
          <p:nvPr/>
        </p:nvSpPr>
        <p:spPr>
          <a:xfrm>
            <a:off x="3623650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4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17FF0B9-CADE-4C62-B4C5-EDFFC7D0738D}"/>
              </a:ext>
            </a:extLst>
          </p:cNvPr>
          <p:cNvSpPr/>
          <p:nvPr/>
        </p:nvSpPr>
        <p:spPr>
          <a:xfrm rot="16373732">
            <a:off x="5418021" y="-2473050"/>
            <a:ext cx="1050501" cy="660017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B2A8EE8-5A9B-47E0-A689-3DB1275FC23F}"/>
              </a:ext>
            </a:extLst>
          </p:cNvPr>
          <p:cNvSpPr/>
          <p:nvPr/>
        </p:nvSpPr>
        <p:spPr>
          <a:xfrm>
            <a:off x="8196293" y="47363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DB29A83-5DC0-4343-9739-5E2910EF9F81}"/>
              </a:ext>
            </a:extLst>
          </p:cNvPr>
          <p:cNvSpPr/>
          <p:nvPr/>
        </p:nvSpPr>
        <p:spPr>
          <a:xfrm rot="17499043">
            <a:off x="4139783" y="-879970"/>
            <a:ext cx="1050501" cy="42836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A9696E9-BFC9-4D49-8825-4AA81F895D84}"/>
              </a:ext>
            </a:extLst>
          </p:cNvPr>
          <p:cNvSpPr/>
          <p:nvPr/>
        </p:nvSpPr>
        <p:spPr>
          <a:xfrm>
            <a:off x="2631099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D4E8FD8-9055-45D8-A193-B79EB1106529}"/>
              </a:ext>
            </a:extLst>
          </p:cNvPr>
          <p:cNvSpPr/>
          <p:nvPr/>
        </p:nvSpPr>
        <p:spPr>
          <a:xfrm rot="15207716">
            <a:off x="3206144" y="2589172"/>
            <a:ext cx="1050501" cy="38836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9609890-15D9-456D-8E68-2EE8067D0290}"/>
              </a:ext>
            </a:extLst>
          </p:cNvPr>
          <p:cNvSpPr/>
          <p:nvPr/>
        </p:nvSpPr>
        <p:spPr>
          <a:xfrm>
            <a:off x="1800080" y="44257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F140580-757E-49A8-BC4D-208B5F223E46}"/>
              </a:ext>
            </a:extLst>
          </p:cNvPr>
          <p:cNvSpPr/>
          <p:nvPr/>
        </p:nvSpPr>
        <p:spPr>
          <a:xfrm rot="15581161">
            <a:off x="3570651" y="-387049"/>
            <a:ext cx="1050501" cy="52759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070C049-E072-479C-900C-0A42A68FEC51}"/>
              </a:ext>
            </a:extLst>
          </p:cNvPr>
          <p:cNvSpPr/>
          <p:nvPr/>
        </p:nvSpPr>
        <p:spPr>
          <a:xfrm>
            <a:off x="1497027" y="210890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21B3305-459D-4598-8176-22072600E696}"/>
              </a:ext>
            </a:extLst>
          </p:cNvPr>
          <p:cNvSpPr/>
          <p:nvPr/>
        </p:nvSpPr>
        <p:spPr>
          <a:xfrm rot="12163535">
            <a:off x="5145219" y="1245023"/>
            <a:ext cx="1050501" cy="34578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91A1436-D927-4839-802B-49039ACF3E40}"/>
              </a:ext>
            </a:extLst>
          </p:cNvPr>
          <p:cNvSpPr/>
          <p:nvPr/>
        </p:nvSpPr>
        <p:spPr>
          <a:xfrm>
            <a:off x="5649800" y="133948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0DB53AD-349C-4BE9-8FBF-189B4FA816D4}"/>
              </a:ext>
            </a:extLst>
          </p:cNvPr>
          <p:cNvSpPr/>
          <p:nvPr/>
        </p:nvSpPr>
        <p:spPr>
          <a:xfrm rot="15905493">
            <a:off x="6653539" y="1432803"/>
            <a:ext cx="1050501" cy="49210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174F58F-19A9-405A-A3A7-2C6E1A90EF65}"/>
              </a:ext>
            </a:extLst>
          </p:cNvPr>
          <p:cNvSpPr/>
          <p:nvPr/>
        </p:nvSpPr>
        <p:spPr>
          <a:xfrm>
            <a:off x="4682347" y="355875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8A885A-54B9-49F8-BFAA-3BD30C95BCD5}"/>
              </a:ext>
            </a:extLst>
          </p:cNvPr>
          <p:cNvSpPr/>
          <p:nvPr/>
        </p:nvSpPr>
        <p:spPr>
          <a:xfrm rot="15973346">
            <a:off x="4907449" y="4207082"/>
            <a:ext cx="1050501" cy="3571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372B6BD-6BD5-4050-BA56-E70A3585F005}"/>
              </a:ext>
            </a:extLst>
          </p:cNvPr>
          <p:cNvSpPr/>
          <p:nvPr/>
        </p:nvSpPr>
        <p:spPr>
          <a:xfrm>
            <a:off x="3623650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47868" y="63972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2082" cy="3420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16984" y="1377961"/>
            <a:ext cx="409120" cy="19699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69849"/>
            <a:ext cx="2990377" cy="2555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7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9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D2D3B4-9EB5-5467-95CF-DDBA846CEF18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117643" y="2873039"/>
            <a:ext cx="430911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CA7EA9-30F0-7587-E3C4-F328A8EEFC10}"/>
              </a:ext>
            </a:extLst>
          </p:cNvPr>
          <p:cNvGrpSpPr/>
          <p:nvPr/>
        </p:nvGrpSpPr>
        <p:grpSpPr>
          <a:xfrm>
            <a:off x="4114800" y="3223330"/>
            <a:ext cx="867508" cy="946459"/>
            <a:chOff x="5569809" y="1040235"/>
            <a:chExt cx="867508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EB240E-37E6-47A9-A601-B6F9FF49ABA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B3465E-43ED-F3F8-ACB3-185875A4751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C4F471-6DD9-DFE1-06DE-2B024FEB711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552677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617612-45D6-B7D6-0561-94E29CA39F68}"/>
              </a:ext>
            </a:extLst>
          </p:cNvPr>
          <p:cNvGrpSpPr/>
          <p:nvPr/>
        </p:nvGrpSpPr>
        <p:grpSpPr>
          <a:xfrm>
            <a:off x="7160791" y="3184200"/>
            <a:ext cx="783771" cy="946459"/>
            <a:chOff x="5653546" y="1040235"/>
            <a:chExt cx="783771" cy="94645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12136F9-6BE9-4F4B-93EE-24920CD283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9664734-8936-5095-27B6-9D74091C16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03C017-3F33-351D-EF7E-CE60B4F4748E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670942" y="2873039"/>
            <a:ext cx="430911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F30C524-163C-5F5F-28FD-264400510ADA}"/>
              </a:ext>
            </a:extLst>
          </p:cNvPr>
          <p:cNvGrpSpPr/>
          <p:nvPr/>
        </p:nvGrpSpPr>
        <p:grpSpPr>
          <a:xfrm>
            <a:off x="8668099" y="3223330"/>
            <a:ext cx="867508" cy="946459"/>
            <a:chOff x="5569809" y="1040235"/>
            <a:chExt cx="867508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D4F79CE-AF60-7A6F-D044-96CEE0DBB56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5D32C72-0A13-E844-D49D-EF8CF675788A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92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D2D3B4-9EB5-5467-95CF-DDBA846CEF18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117643" y="2873039"/>
            <a:ext cx="430911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CA7EA9-30F0-7587-E3C4-F328A8EEFC10}"/>
              </a:ext>
            </a:extLst>
          </p:cNvPr>
          <p:cNvGrpSpPr/>
          <p:nvPr/>
        </p:nvGrpSpPr>
        <p:grpSpPr>
          <a:xfrm>
            <a:off x="4114800" y="3223330"/>
            <a:ext cx="867508" cy="946459"/>
            <a:chOff x="5569809" y="1040235"/>
            <a:chExt cx="867508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EB240E-37E6-47A9-A601-B6F9FF49ABA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B3465E-43ED-F3F8-ACB3-185875A4751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C4F471-6DD9-DFE1-06DE-2B024FEB711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552677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617612-45D6-B7D6-0561-94E29CA39F68}"/>
              </a:ext>
            </a:extLst>
          </p:cNvPr>
          <p:cNvGrpSpPr/>
          <p:nvPr/>
        </p:nvGrpSpPr>
        <p:grpSpPr>
          <a:xfrm>
            <a:off x="7160791" y="3184200"/>
            <a:ext cx="783771" cy="946459"/>
            <a:chOff x="5653546" y="1040235"/>
            <a:chExt cx="783771" cy="94645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12136F9-6BE9-4F4B-93EE-24920CD283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9664734-8936-5095-27B6-9D74091C16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31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8" y="1536354"/>
            <a:ext cx="1978356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72171" y="2041360"/>
            <a:ext cx="936734" cy="946459"/>
            <a:chOff x="5577064" y="1040235"/>
            <a:chExt cx="936734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577064" y="1040235"/>
              <a:ext cx="93673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D2D3B4-9EB5-5467-95CF-DDBA846CEF18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117643" y="2873039"/>
            <a:ext cx="430911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CA7EA9-30F0-7587-E3C4-F328A8EEFC10}"/>
              </a:ext>
            </a:extLst>
          </p:cNvPr>
          <p:cNvGrpSpPr/>
          <p:nvPr/>
        </p:nvGrpSpPr>
        <p:grpSpPr>
          <a:xfrm>
            <a:off x="4114800" y="3223330"/>
            <a:ext cx="867508" cy="946459"/>
            <a:chOff x="5569809" y="1040235"/>
            <a:chExt cx="867508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EB240E-37E6-47A9-A601-B6F9FF49ABA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B3465E-43ED-F3F8-ACB3-185875A4751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C4F471-6DD9-DFE1-06DE-2B024FEB711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552677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617612-45D6-B7D6-0561-94E29CA39F68}"/>
              </a:ext>
            </a:extLst>
          </p:cNvPr>
          <p:cNvGrpSpPr/>
          <p:nvPr/>
        </p:nvGrpSpPr>
        <p:grpSpPr>
          <a:xfrm>
            <a:off x="7160791" y="3184200"/>
            <a:ext cx="783771" cy="946459"/>
            <a:chOff x="5653546" y="1040235"/>
            <a:chExt cx="783771" cy="94645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12136F9-6BE9-4F4B-93EE-24920CD283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9664734-8936-5095-27B6-9D74091C16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AC0426-3A66-9968-11DF-4AACC153B53E}"/>
              </a:ext>
            </a:extLst>
          </p:cNvPr>
          <p:cNvCxnSpPr>
            <a:cxnSpLocks/>
            <a:stCxn id="17" idx="5"/>
            <a:endCxn id="29" idx="0"/>
          </p:cNvCxnSpPr>
          <p:nvPr/>
        </p:nvCxnSpPr>
        <p:spPr>
          <a:xfrm>
            <a:off x="8628566" y="2880393"/>
            <a:ext cx="387629" cy="342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C6FD72-3425-E716-8B4B-EBEBB78A3CF7}"/>
              </a:ext>
            </a:extLst>
          </p:cNvPr>
          <p:cNvGrpSpPr/>
          <p:nvPr/>
        </p:nvGrpSpPr>
        <p:grpSpPr>
          <a:xfrm>
            <a:off x="8582441" y="3223330"/>
            <a:ext cx="867508" cy="946459"/>
            <a:chOff x="5569809" y="1040235"/>
            <a:chExt cx="867508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85732BE-377D-36E0-F4E5-305A2D2B87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7086698-CBC7-0C53-218E-D80162B8CA62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329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8" y="1536354"/>
            <a:ext cx="1978356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5690" y="704675"/>
            <a:ext cx="852195" cy="946459"/>
            <a:chOff x="5585122" y="1040235"/>
            <a:chExt cx="852195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585122" y="1040235"/>
              <a:ext cx="852195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(7</a:t>
              </a:r>
              <a:r>
                <a:rPr lang="en-US" altLang="ko-KR" dirty="0">
                  <a:solidFill>
                    <a:schemeClr val="tx1"/>
                  </a:solidFill>
                </a:rPr>
                <a:t>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72171" y="2041360"/>
            <a:ext cx="936734" cy="946459"/>
            <a:chOff x="5577064" y="1040235"/>
            <a:chExt cx="936734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577064" y="1040235"/>
              <a:ext cx="93673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D2D3B4-9EB5-5467-95CF-DDBA846CEF18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117643" y="2873039"/>
            <a:ext cx="430911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CA7EA9-30F0-7587-E3C4-F328A8EEFC10}"/>
              </a:ext>
            </a:extLst>
          </p:cNvPr>
          <p:cNvGrpSpPr/>
          <p:nvPr/>
        </p:nvGrpSpPr>
        <p:grpSpPr>
          <a:xfrm>
            <a:off x="4114800" y="3223330"/>
            <a:ext cx="867508" cy="946459"/>
            <a:chOff x="5569809" y="1040235"/>
            <a:chExt cx="867508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EB240E-37E6-47A9-A601-B6F9FF49ABA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B3465E-43ED-F3F8-ACB3-185875A4751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C4F471-6DD9-DFE1-06DE-2B024FEB711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552677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617612-45D6-B7D6-0561-94E29CA39F68}"/>
              </a:ext>
            </a:extLst>
          </p:cNvPr>
          <p:cNvGrpSpPr/>
          <p:nvPr/>
        </p:nvGrpSpPr>
        <p:grpSpPr>
          <a:xfrm>
            <a:off x="7160791" y="3184200"/>
            <a:ext cx="783771" cy="946459"/>
            <a:chOff x="5653546" y="1040235"/>
            <a:chExt cx="783771" cy="94645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12136F9-6BE9-4F4B-93EE-24920CD283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9664734-8936-5095-27B6-9D74091C16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405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8" y="1536354"/>
            <a:ext cx="1978356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72171" y="2041360"/>
            <a:ext cx="936734" cy="946459"/>
            <a:chOff x="5577064" y="1040235"/>
            <a:chExt cx="936734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577064" y="1040235"/>
              <a:ext cx="93673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D2D3B4-9EB5-5467-95CF-DDBA846CEF18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117643" y="2873039"/>
            <a:ext cx="430911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CA7EA9-30F0-7587-E3C4-F328A8EEFC10}"/>
              </a:ext>
            </a:extLst>
          </p:cNvPr>
          <p:cNvGrpSpPr/>
          <p:nvPr/>
        </p:nvGrpSpPr>
        <p:grpSpPr>
          <a:xfrm>
            <a:off x="4114800" y="3223330"/>
            <a:ext cx="867508" cy="946459"/>
            <a:chOff x="5569809" y="1040235"/>
            <a:chExt cx="867508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EB240E-37E6-47A9-A601-B6F9FF49ABA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B3465E-43ED-F3F8-ACB3-185875A4751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C4F471-6DD9-DFE1-06DE-2B024FEB711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552677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617612-45D6-B7D6-0561-94E29CA39F68}"/>
              </a:ext>
            </a:extLst>
          </p:cNvPr>
          <p:cNvGrpSpPr/>
          <p:nvPr/>
        </p:nvGrpSpPr>
        <p:grpSpPr>
          <a:xfrm>
            <a:off x="7160791" y="3184200"/>
            <a:ext cx="783771" cy="946459"/>
            <a:chOff x="5653546" y="1040235"/>
            <a:chExt cx="783771" cy="94645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12136F9-6BE9-4F4B-93EE-24920CD283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9664734-8936-5095-27B6-9D74091C16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AC537C-E3AC-A77C-5EAD-8777B151438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585284" y="2873039"/>
            <a:ext cx="430911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3DE279-A01D-75F6-8412-9E8FE89DB531}"/>
              </a:ext>
            </a:extLst>
          </p:cNvPr>
          <p:cNvGrpSpPr/>
          <p:nvPr/>
        </p:nvGrpSpPr>
        <p:grpSpPr>
          <a:xfrm>
            <a:off x="8582441" y="3223330"/>
            <a:ext cx="867508" cy="946459"/>
            <a:chOff x="5569809" y="1040235"/>
            <a:chExt cx="867508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F19AE7E-6B0E-AD63-5494-B955BE3888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60A0D77-6891-586A-2A38-FE78F3B975EE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859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8" y="1536354"/>
            <a:ext cx="1978356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72171" y="2041360"/>
            <a:ext cx="936734" cy="946459"/>
            <a:chOff x="5577064" y="1040235"/>
            <a:chExt cx="936734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577064" y="1040235"/>
              <a:ext cx="93673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D2D3B4-9EB5-5467-95CF-DDBA846CEF18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117643" y="2873039"/>
            <a:ext cx="701150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CA7EA9-30F0-7587-E3C4-F328A8EEFC10}"/>
              </a:ext>
            </a:extLst>
          </p:cNvPr>
          <p:cNvGrpSpPr/>
          <p:nvPr/>
        </p:nvGrpSpPr>
        <p:grpSpPr>
          <a:xfrm>
            <a:off x="4385039" y="3223330"/>
            <a:ext cx="867508" cy="946459"/>
            <a:chOff x="5569809" y="1040235"/>
            <a:chExt cx="867508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EB240E-37E6-47A9-A601-B6F9FF49ABA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B3465E-43ED-F3F8-ACB3-185875A4751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C4F471-6DD9-DFE1-06DE-2B024FEB711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552677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617612-45D6-B7D6-0561-94E29CA39F68}"/>
              </a:ext>
            </a:extLst>
          </p:cNvPr>
          <p:cNvGrpSpPr/>
          <p:nvPr/>
        </p:nvGrpSpPr>
        <p:grpSpPr>
          <a:xfrm>
            <a:off x="7160791" y="3184200"/>
            <a:ext cx="783771" cy="946459"/>
            <a:chOff x="5653546" y="1040235"/>
            <a:chExt cx="783771" cy="94645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12136F9-6BE9-4F4B-93EE-24920CD283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9664734-8936-5095-27B6-9D74091C16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AC537C-E3AC-A77C-5EAD-8777B151438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585284" y="2873039"/>
            <a:ext cx="430911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3DE279-A01D-75F6-8412-9E8FE89DB531}"/>
              </a:ext>
            </a:extLst>
          </p:cNvPr>
          <p:cNvGrpSpPr/>
          <p:nvPr/>
        </p:nvGrpSpPr>
        <p:grpSpPr>
          <a:xfrm>
            <a:off x="8582441" y="3223330"/>
            <a:ext cx="867508" cy="946459"/>
            <a:chOff x="5569809" y="1040235"/>
            <a:chExt cx="867508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F19AE7E-6B0E-AD63-5494-B955BE3888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60A0D77-6891-586A-2A38-FE78F3B975EE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AE4842-6D88-257C-AFFD-3FD767A2E2C0}"/>
              </a:ext>
            </a:extLst>
          </p:cNvPr>
          <p:cNvCxnSpPr>
            <a:cxnSpLocks/>
            <a:stCxn id="19" idx="3"/>
            <a:endCxn id="31" idx="0"/>
          </p:cNvCxnSpPr>
          <p:nvPr/>
        </p:nvCxnSpPr>
        <p:spPr>
          <a:xfrm flipH="1">
            <a:off x="2421044" y="4015879"/>
            <a:ext cx="301228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D53CA5-8A6F-B202-3C19-C2AAA17477A8}"/>
              </a:ext>
            </a:extLst>
          </p:cNvPr>
          <p:cNvGrpSpPr/>
          <p:nvPr/>
        </p:nvGrpSpPr>
        <p:grpSpPr>
          <a:xfrm>
            <a:off x="2029158" y="4366170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05D6EB8-EFA4-30A3-224C-88E92CE0A3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941BAFC-F578-D67C-5A1E-6C7B742B58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07929E-E33F-F2AE-0BA6-CF8E0BC276D5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3276482" y="4015879"/>
            <a:ext cx="95689" cy="389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01A116-42AE-07DF-3203-93835515D1E6}"/>
              </a:ext>
            </a:extLst>
          </p:cNvPr>
          <p:cNvGrpSpPr/>
          <p:nvPr/>
        </p:nvGrpSpPr>
        <p:grpSpPr>
          <a:xfrm>
            <a:off x="2938417" y="4405300"/>
            <a:ext cx="867508" cy="946459"/>
            <a:chOff x="5569809" y="1040235"/>
            <a:chExt cx="867508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001CA5E-7695-AEBE-BB78-39F11F659FD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B60825-B7BD-B425-5E4C-F95B273D279A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BC847D5-75FE-5906-BC57-0C381E615383}"/>
              </a:ext>
            </a:extLst>
          </p:cNvPr>
          <p:cNvCxnSpPr>
            <a:cxnSpLocks/>
            <a:stCxn id="6" idx="3"/>
            <a:endCxn id="43" idx="0"/>
          </p:cNvCxnSpPr>
          <p:nvPr/>
        </p:nvCxnSpPr>
        <p:spPr>
          <a:xfrm flipH="1">
            <a:off x="4337358" y="4055009"/>
            <a:ext cx="24619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B498B5-9D21-EAD9-AFCB-BB3FB63CF1E3}"/>
              </a:ext>
            </a:extLst>
          </p:cNvPr>
          <p:cNvGrpSpPr/>
          <p:nvPr/>
        </p:nvGrpSpPr>
        <p:grpSpPr>
          <a:xfrm>
            <a:off x="3945472" y="436617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315285-90C8-24EF-D101-115DD339BA3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FCE9AB7-6D52-8EAD-7238-4D5014ADE3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3D86975-188F-ACC9-2B9A-F14F0B918D9C}"/>
              </a:ext>
            </a:extLst>
          </p:cNvPr>
          <p:cNvCxnSpPr>
            <a:cxnSpLocks/>
            <a:stCxn id="6" idx="5"/>
            <a:endCxn id="47" idx="0"/>
          </p:cNvCxnSpPr>
          <p:nvPr/>
        </p:nvCxnSpPr>
        <p:spPr>
          <a:xfrm>
            <a:off x="5137766" y="4055009"/>
            <a:ext cx="150719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2F03F5B-EE7E-0DBB-6578-8D547F81FAA3}"/>
              </a:ext>
            </a:extLst>
          </p:cNvPr>
          <p:cNvGrpSpPr/>
          <p:nvPr/>
        </p:nvGrpSpPr>
        <p:grpSpPr>
          <a:xfrm>
            <a:off x="4854731" y="4405300"/>
            <a:ext cx="867508" cy="946459"/>
            <a:chOff x="5569809" y="1040235"/>
            <a:chExt cx="867508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CFA6A68-507E-1913-DBE4-215A39503A9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DF741C3-247D-E910-D47B-47BFF9A87AC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8F4B263-182F-BAD1-39EE-4E6736EFC8F1}"/>
              </a:ext>
            </a:extLst>
          </p:cNvPr>
          <p:cNvCxnSpPr>
            <a:cxnSpLocks/>
            <a:stCxn id="13" idx="3"/>
            <a:endCxn id="53" idx="0"/>
          </p:cNvCxnSpPr>
          <p:nvPr/>
        </p:nvCxnSpPr>
        <p:spPr>
          <a:xfrm flipH="1">
            <a:off x="6939456" y="4015879"/>
            <a:ext cx="336115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F57D217-C6D7-5AB6-240D-82ED245923BE}"/>
              </a:ext>
            </a:extLst>
          </p:cNvPr>
          <p:cNvGrpSpPr/>
          <p:nvPr/>
        </p:nvGrpSpPr>
        <p:grpSpPr>
          <a:xfrm>
            <a:off x="6547570" y="4366170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1307122-1BEA-63A6-85FA-907B7C086E3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6703FBC-E30D-0F8F-34AC-F074841BB05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83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8" y="1536354"/>
            <a:ext cx="1978356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72171" y="2041360"/>
            <a:ext cx="936734" cy="946459"/>
            <a:chOff x="5577064" y="1040235"/>
            <a:chExt cx="936734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577064" y="1040235"/>
              <a:ext cx="93673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D2D3B4-9EB5-5467-95CF-DDBA846CEF18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117643" y="2873039"/>
            <a:ext cx="701150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CA7EA9-30F0-7587-E3C4-F328A8EEFC10}"/>
              </a:ext>
            </a:extLst>
          </p:cNvPr>
          <p:cNvGrpSpPr/>
          <p:nvPr/>
        </p:nvGrpSpPr>
        <p:grpSpPr>
          <a:xfrm>
            <a:off x="4385039" y="3223330"/>
            <a:ext cx="867508" cy="946459"/>
            <a:chOff x="5569809" y="1040235"/>
            <a:chExt cx="867508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EB240E-37E6-47A9-A601-B6F9FF49ABA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B3465E-43ED-F3F8-ACB3-185875A4751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C4F471-6DD9-DFE1-06DE-2B024FEB711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70089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617612-45D6-B7D6-0561-94E29CA39F68}"/>
              </a:ext>
            </a:extLst>
          </p:cNvPr>
          <p:cNvGrpSpPr/>
          <p:nvPr/>
        </p:nvGrpSpPr>
        <p:grpSpPr>
          <a:xfrm>
            <a:off x="7078203" y="3184200"/>
            <a:ext cx="783771" cy="946459"/>
            <a:chOff x="5653546" y="1040235"/>
            <a:chExt cx="783771" cy="94645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12136F9-6BE9-4F4B-93EE-24920CD283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9664734-8936-5095-27B6-9D74091C16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AC537C-E3AC-A77C-5EAD-8777B151438A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8628566" y="2880393"/>
            <a:ext cx="541278" cy="342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3DE279-A01D-75F6-8412-9E8FE89DB531}"/>
              </a:ext>
            </a:extLst>
          </p:cNvPr>
          <p:cNvGrpSpPr/>
          <p:nvPr/>
        </p:nvGrpSpPr>
        <p:grpSpPr>
          <a:xfrm>
            <a:off x="8736090" y="3223330"/>
            <a:ext cx="867508" cy="946459"/>
            <a:chOff x="5569809" y="1040235"/>
            <a:chExt cx="867508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F19AE7E-6B0E-AD63-5494-B955BE3888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60A0D77-6891-586A-2A38-FE78F3B975EE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AE4842-6D88-257C-AFFD-3FD767A2E2C0}"/>
              </a:ext>
            </a:extLst>
          </p:cNvPr>
          <p:cNvCxnSpPr>
            <a:cxnSpLocks/>
            <a:stCxn id="19" idx="3"/>
            <a:endCxn id="31" idx="0"/>
          </p:cNvCxnSpPr>
          <p:nvPr/>
        </p:nvCxnSpPr>
        <p:spPr>
          <a:xfrm flipH="1">
            <a:off x="2421044" y="4015879"/>
            <a:ext cx="301228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D53CA5-8A6F-B202-3C19-C2AAA17477A8}"/>
              </a:ext>
            </a:extLst>
          </p:cNvPr>
          <p:cNvGrpSpPr/>
          <p:nvPr/>
        </p:nvGrpSpPr>
        <p:grpSpPr>
          <a:xfrm>
            <a:off x="2029158" y="4366170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05D6EB8-EFA4-30A3-224C-88E92CE0A3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941BAFC-F578-D67C-5A1E-6C7B742B58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07929E-E33F-F2AE-0BA6-CF8E0BC276D5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3276482" y="4015879"/>
            <a:ext cx="95689" cy="389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01A116-42AE-07DF-3203-93835515D1E6}"/>
              </a:ext>
            </a:extLst>
          </p:cNvPr>
          <p:cNvGrpSpPr/>
          <p:nvPr/>
        </p:nvGrpSpPr>
        <p:grpSpPr>
          <a:xfrm>
            <a:off x="2938417" y="4405300"/>
            <a:ext cx="867508" cy="946459"/>
            <a:chOff x="5569809" y="1040235"/>
            <a:chExt cx="867508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001CA5E-7695-AEBE-BB78-39F11F659FD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B60825-B7BD-B425-5E4C-F95B273D279A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BC847D5-75FE-5906-BC57-0C381E615383}"/>
              </a:ext>
            </a:extLst>
          </p:cNvPr>
          <p:cNvCxnSpPr>
            <a:cxnSpLocks/>
            <a:stCxn id="6" idx="3"/>
            <a:endCxn id="43" idx="0"/>
          </p:cNvCxnSpPr>
          <p:nvPr/>
        </p:nvCxnSpPr>
        <p:spPr>
          <a:xfrm flipH="1">
            <a:off x="4337358" y="4055009"/>
            <a:ext cx="24619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B498B5-9D21-EAD9-AFCB-BB3FB63CF1E3}"/>
              </a:ext>
            </a:extLst>
          </p:cNvPr>
          <p:cNvGrpSpPr/>
          <p:nvPr/>
        </p:nvGrpSpPr>
        <p:grpSpPr>
          <a:xfrm>
            <a:off x="3945472" y="436617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315285-90C8-24EF-D101-115DD339BA3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FCE9AB7-6D52-8EAD-7238-4D5014ADE3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3D86975-188F-ACC9-2B9A-F14F0B918D9C}"/>
              </a:ext>
            </a:extLst>
          </p:cNvPr>
          <p:cNvCxnSpPr>
            <a:cxnSpLocks/>
            <a:stCxn id="6" idx="5"/>
            <a:endCxn id="47" idx="0"/>
          </p:cNvCxnSpPr>
          <p:nvPr/>
        </p:nvCxnSpPr>
        <p:spPr>
          <a:xfrm>
            <a:off x="5137766" y="4055009"/>
            <a:ext cx="150719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2F03F5B-EE7E-0DBB-6578-8D547F81FAA3}"/>
              </a:ext>
            </a:extLst>
          </p:cNvPr>
          <p:cNvGrpSpPr/>
          <p:nvPr/>
        </p:nvGrpSpPr>
        <p:grpSpPr>
          <a:xfrm>
            <a:off x="4854731" y="4405300"/>
            <a:ext cx="867508" cy="946459"/>
            <a:chOff x="5569809" y="1040235"/>
            <a:chExt cx="867508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CFA6A68-507E-1913-DBE4-215A39503A9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DF741C3-247D-E910-D47B-47BFF9A87AC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8F4B263-182F-BAD1-39EE-4E6736EFC8F1}"/>
              </a:ext>
            </a:extLst>
          </p:cNvPr>
          <p:cNvCxnSpPr>
            <a:cxnSpLocks/>
            <a:stCxn id="13" idx="3"/>
            <a:endCxn id="53" idx="0"/>
          </p:cNvCxnSpPr>
          <p:nvPr/>
        </p:nvCxnSpPr>
        <p:spPr>
          <a:xfrm flipH="1">
            <a:off x="6939456" y="4015879"/>
            <a:ext cx="253527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F57D217-C6D7-5AB6-240D-82ED245923BE}"/>
              </a:ext>
            </a:extLst>
          </p:cNvPr>
          <p:cNvGrpSpPr/>
          <p:nvPr/>
        </p:nvGrpSpPr>
        <p:grpSpPr>
          <a:xfrm>
            <a:off x="6547570" y="4366170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1307122-1BEA-63A6-85FA-907B7C086E3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6703FBC-E30D-0F8F-34AC-F074841BB05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2A56D05-0457-A2BB-B891-800C01FDBFCC}"/>
              </a:ext>
            </a:extLst>
          </p:cNvPr>
          <p:cNvCxnSpPr>
            <a:cxnSpLocks/>
            <a:stCxn id="13" idx="5"/>
            <a:endCxn id="49" idx="0"/>
          </p:cNvCxnSpPr>
          <p:nvPr/>
        </p:nvCxnSpPr>
        <p:spPr>
          <a:xfrm>
            <a:off x="7747193" y="4015879"/>
            <a:ext cx="65580" cy="389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FD3C88-B840-A6D8-037F-296991AB0E23}"/>
              </a:ext>
            </a:extLst>
          </p:cNvPr>
          <p:cNvGrpSpPr/>
          <p:nvPr/>
        </p:nvGrpSpPr>
        <p:grpSpPr>
          <a:xfrm>
            <a:off x="7379019" y="4405300"/>
            <a:ext cx="867508" cy="946459"/>
            <a:chOff x="5569809" y="1040235"/>
            <a:chExt cx="867508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FA451B-4D70-EA1C-D673-2C352027801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4F1B7D-9C3A-3DEB-B0D4-74FE7E93426D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D5ED26-DE72-0261-9392-A0497C2E9DF0}"/>
              </a:ext>
            </a:extLst>
          </p:cNvPr>
          <p:cNvCxnSpPr>
            <a:cxnSpLocks/>
            <a:stCxn id="10" idx="3"/>
            <a:endCxn id="57" idx="0"/>
          </p:cNvCxnSpPr>
          <p:nvPr/>
        </p:nvCxnSpPr>
        <p:spPr>
          <a:xfrm flipH="1">
            <a:off x="8771200" y="4055009"/>
            <a:ext cx="163407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E625D19-9069-147C-998A-8F7CFA92649A}"/>
              </a:ext>
            </a:extLst>
          </p:cNvPr>
          <p:cNvGrpSpPr/>
          <p:nvPr/>
        </p:nvGrpSpPr>
        <p:grpSpPr>
          <a:xfrm>
            <a:off x="8337446" y="4366170"/>
            <a:ext cx="867508" cy="946459"/>
            <a:chOff x="5604918" y="1040235"/>
            <a:chExt cx="867508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8591C06-4199-C7FA-41C8-D74E992A196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D292216-53F1-F83B-38C6-FC1C35EA8915}"/>
                </a:ext>
              </a:extLst>
            </p:cNvPr>
            <p:cNvSpPr/>
            <p:nvPr/>
          </p:nvSpPr>
          <p:spPr>
            <a:xfrm>
              <a:off x="5604918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26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874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8" y="1536354"/>
            <a:ext cx="1978356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72171" y="2041360"/>
            <a:ext cx="936734" cy="946459"/>
            <a:chOff x="5577064" y="1040235"/>
            <a:chExt cx="936734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577064" y="1040235"/>
              <a:ext cx="93673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D2D3B4-9EB5-5467-95CF-DDBA846CEF18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117643" y="2873039"/>
            <a:ext cx="701150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CA7EA9-30F0-7587-E3C4-F328A8EEFC10}"/>
              </a:ext>
            </a:extLst>
          </p:cNvPr>
          <p:cNvGrpSpPr/>
          <p:nvPr/>
        </p:nvGrpSpPr>
        <p:grpSpPr>
          <a:xfrm>
            <a:off x="4385039" y="3223330"/>
            <a:ext cx="867508" cy="946459"/>
            <a:chOff x="5569809" y="1040235"/>
            <a:chExt cx="867508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EB240E-37E6-47A9-A601-B6F9FF49ABA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B3465E-43ED-F3F8-ACB3-185875A4751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C4F471-6DD9-DFE1-06DE-2B024FEB711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28220" y="2873039"/>
            <a:ext cx="605924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617612-45D6-B7D6-0561-94E29CA39F68}"/>
              </a:ext>
            </a:extLst>
          </p:cNvPr>
          <p:cNvGrpSpPr/>
          <p:nvPr/>
        </p:nvGrpSpPr>
        <p:grpSpPr>
          <a:xfrm>
            <a:off x="6994466" y="3184200"/>
            <a:ext cx="867508" cy="946459"/>
            <a:chOff x="5569809" y="1040235"/>
            <a:chExt cx="867508" cy="94645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12136F9-6BE9-4F4B-93EE-24920CD283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9664734-8936-5095-27B6-9D74091C1628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AC537C-E3AC-A77C-5EAD-8777B151438A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8628566" y="2880393"/>
            <a:ext cx="541278" cy="342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3DE279-A01D-75F6-8412-9E8FE89DB531}"/>
              </a:ext>
            </a:extLst>
          </p:cNvPr>
          <p:cNvGrpSpPr/>
          <p:nvPr/>
        </p:nvGrpSpPr>
        <p:grpSpPr>
          <a:xfrm>
            <a:off x="8736090" y="3223330"/>
            <a:ext cx="867508" cy="946459"/>
            <a:chOff x="5569809" y="1040235"/>
            <a:chExt cx="867508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F19AE7E-6B0E-AD63-5494-B955BE3888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60A0D77-6891-586A-2A38-FE78F3B975EE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AE4842-6D88-257C-AFFD-3FD767A2E2C0}"/>
              </a:ext>
            </a:extLst>
          </p:cNvPr>
          <p:cNvCxnSpPr>
            <a:cxnSpLocks/>
            <a:stCxn id="19" idx="3"/>
            <a:endCxn id="31" idx="0"/>
          </p:cNvCxnSpPr>
          <p:nvPr/>
        </p:nvCxnSpPr>
        <p:spPr>
          <a:xfrm flipH="1">
            <a:off x="2421044" y="4015879"/>
            <a:ext cx="301228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D53CA5-8A6F-B202-3C19-C2AAA17477A8}"/>
              </a:ext>
            </a:extLst>
          </p:cNvPr>
          <p:cNvGrpSpPr/>
          <p:nvPr/>
        </p:nvGrpSpPr>
        <p:grpSpPr>
          <a:xfrm>
            <a:off x="2029158" y="4366170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05D6EB8-EFA4-30A3-224C-88E92CE0A3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941BAFC-F578-D67C-5A1E-6C7B742B58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07929E-E33F-F2AE-0BA6-CF8E0BC276D5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3276482" y="4015879"/>
            <a:ext cx="95689" cy="389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01A116-42AE-07DF-3203-93835515D1E6}"/>
              </a:ext>
            </a:extLst>
          </p:cNvPr>
          <p:cNvGrpSpPr/>
          <p:nvPr/>
        </p:nvGrpSpPr>
        <p:grpSpPr>
          <a:xfrm>
            <a:off x="2938417" y="4405300"/>
            <a:ext cx="867508" cy="946459"/>
            <a:chOff x="5569809" y="1040235"/>
            <a:chExt cx="867508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001CA5E-7695-AEBE-BB78-39F11F659FD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B60825-B7BD-B425-5E4C-F95B273D279A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BC847D5-75FE-5906-BC57-0C381E615383}"/>
              </a:ext>
            </a:extLst>
          </p:cNvPr>
          <p:cNvCxnSpPr>
            <a:cxnSpLocks/>
            <a:stCxn id="6" idx="3"/>
            <a:endCxn id="43" idx="0"/>
          </p:cNvCxnSpPr>
          <p:nvPr/>
        </p:nvCxnSpPr>
        <p:spPr>
          <a:xfrm flipH="1">
            <a:off x="4337358" y="4055009"/>
            <a:ext cx="24619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B498B5-9D21-EAD9-AFCB-BB3FB63CF1E3}"/>
              </a:ext>
            </a:extLst>
          </p:cNvPr>
          <p:cNvGrpSpPr/>
          <p:nvPr/>
        </p:nvGrpSpPr>
        <p:grpSpPr>
          <a:xfrm>
            <a:off x="3945472" y="436617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315285-90C8-24EF-D101-115DD339BA3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FCE9AB7-6D52-8EAD-7238-4D5014ADE3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3D86975-188F-ACC9-2B9A-F14F0B918D9C}"/>
              </a:ext>
            </a:extLst>
          </p:cNvPr>
          <p:cNvCxnSpPr>
            <a:cxnSpLocks/>
            <a:stCxn id="6" idx="5"/>
            <a:endCxn id="47" idx="0"/>
          </p:cNvCxnSpPr>
          <p:nvPr/>
        </p:nvCxnSpPr>
        <p:spPr>
          <a:xfrm>
            <a:off x="5137766" y="4055009"/>
            <a:ext cx="150719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2F03F5B-EE7E-0DBB-6578-8D547F81FAA3}"/>
              </a:ext>
            </a:extLst>
          </p:cNvPr>
          <p:cNvGrpSpPr/>
          <p:nvPr/>
        </p:nvGrpSpPr>
        <p:grpSpPr>
          <a:xfrm>
            <a:off x="4854731" y="4405300"/>
            <a:ext cx="867508" cy="946459"/>
            <a:chOff x="5569809" y="1040235"/>
            <a:chExt cx="867508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CFA6A68-507E-1913-DBE4-215A39503A9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DF741C3-247D-E910-D47B-47BFF9A87AC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8F4B263-182F-BAD1-39EE-4E6736EFC8F1}"/>
              </a:ext>
            </a:extLst>
          </p:cNvPr>
          <p:cNvCxnSpPr>
            <a:cxnSpLocks/>
            <a:stCxn id="13" idx="3"/>
            <a:endCxn id="53" idx="0"/>
          </p:cNvCxnSpPr>
          <p:nvPr/>
        </p:nvCxnSpPr>
        <p:spPr>
          <a:xfrm flipH="1">
            <a:off x="6939456" y="4015879"/>
            <a:ext cx="253527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F57D217-C6D7-5AB6-240D-82ED245923BE}"/>
              </a:ext>
            </a:extLst>
          </p:cNvPr>
          <p:cNvGrpSpPr/>
          <p:nvPr/>
        </p:nvGrpSpPr>
        <p:grpSpPr>
          <a:xfrm>
            <a:off x="6547570" y="4366170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1307122-1BEA-63A6-85FA-907B7C086E3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6703FBC-E30D-0F8F-34AC-F074841BB05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2A56D05-0457-A2BB-B891-800C01FDBFCC}"/>
              </a:ext>
            </a:extLst>
          </p:cNvPr>
          <p:cNvCxnSpPr>
            <a:cxnSpLocks/>
            <a:stCxn id="13" idx="5"/>
            <a:endCxn id="49" idx="0"/>
          </p:cNvCxnSpPr>
          <p:nvPr/>
        </p:nvCxnSpPr>
        <p:spPr>
          <a:xfrm>
            <a:off x="7747193" y="4015879"/>
            <a:ext cx="65580" cy="389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FD3C88-B840-A6D8-037F-296991AB0E23}"/>
              </a:ext>
            </a:extLst>
          </p:cNvPr>
          <p:cNvGrpSpPr/>
          <p:nvPr/>
        </p:nvGrpSpPr>
        <p:grpSpPr>
          <a:xfrm>
            <a:off x="7379019" y="4405300"/>
            <a:ext cx="867508" cy="946459"/>
            <a:chOff x="5569809" y="1040235"/>
            <a:chExt cx="867508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FA451B-4D70-EA1C-D673-2C352027801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4F1B7D-9C3A-3DEB-B0D4-74FE7E93426D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11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8" y="1536354"/>
            <a:ext cx="1978356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72171" y="2041360"/>
            <a:ext cx="936734" cy="946459"/>
            <a:chOff x="5577064" y="1040235"/>
            <a:chExt cx="936734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577064" y="1040235"/>
              <a:ext cx="93673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D2D3B4-9EB5-5467-95CF-DDBA846CEF18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117643" y="2873039"/>
            <a:ext cx="701150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CA7EA9-30F0-7587-E3C4-F328A8EEFC10}"/>
              </a:ext>
            </a:extLst>
          </p:cNvPr>
          <p:cNvGrpSpPr/>
          <p:nvPr/>
        </p:nvGrpSpPr>
        <p:grpSpPr>
          <a:xfrm>
            <a:off x="4385039" y="3223330"/>
            <a:ext cx="867508" cy="946459"/>
            <a:chOff x="5569809" y="1040235"/>
            <a:chExt cx="867508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EB240E-37E6-47A9-A601-B6F9FF49ABA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B3465E-43ED-F3F8-ACB3-185875A4751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C4F471-6DD9-DFE1-06DE-2B024FEB711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28220" y="2873039"/>
            <a:ext cx="605924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617612-45D6-B7D6-0561-94E29CA39F68}"/>
              </a:ext>
            </a:extLst>
          </p:cNvPr>
          <p:cNvGrpSpPr/>
          <p:nvPr/>
        </p:nvGrpSpPr>
        <p:grpSpPr>
          <a:xfrm>
            <a:off x="6994466" y="3184200"/>
            <a:ext cx="867508" cy="946459"/>
            <a:chOff x="5569809" y="1040235"/>
            <a:chExt cx="867508" cy="94645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12136F9-6BE9-4F4B-93EE-24920CD283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9664734-8936-5095-27B6-9D74091C1628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AC537C-E3AC-A77C-5EAD-8777B151438A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8628566" y="2880393"/>
            <a:ext cx="475697" cy="342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3DE279-A01D-75F6-8412-9E8FE89DB531}"/>
              </a:ext>
            </a:extLst>
          </p:cNvPr>
          <p:cNvGrpSpPr/>
          <p:nvPr/>
        </p:nvGrpSpPr>
        <p:grpSpPr>
          <a:xfrm>
            <a:off x="8670509" y="3223330"/>
            <a:ext cx="867508" cy="946459"/>
            <a:chOff x="5569809" y="1040235"/>
            <a:chExt cx="867508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F19AE7E-6B0E-AD63-5494-B955BE3888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60A0D77-6891-586A-2A38-FE78F3B975EE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AE4842-6D88-257C-AFFD-3FD767A2E2C0}"/>
              </a:ext>
            </a:extLst>
          </p:cNvPr>
          <p:cNvCxnSpPr>
            <a:cxnSpLocks/>
            <a:stCxn id="19" idx="3"/>
            <a:endCxn id="31" idx="0"/>
          </p:cNvCxnSpPr>
          <p:nvPr/>
        </p:nvCxnSpPr>
        <p:spPr>
          <a:xfrm flipH="1">
            <a:off x="2421044" y="4015879"/>
            <a:ext cx="301228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D53CA5-8A6F-B202-3C19-C2AAA17477A8}"/>
              </a:ext>
            </a:extLst>
          </p:cNvPr>
          <p:cNvGrpSpPr/>
          <p:nvPr/>
        </p:nvGrpSpPr>
        <p:grpSpPr>
          <a:xfrm>
            <a:off x="2029158" y="4366170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05D6EB8-EFA4-30A3-224C-88E92CE0A3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941BAFC-F578-D67C-5A1E-6C7B742B58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07929E-E33F-F2AE-0BA6-CF8E0BC276D5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3276482" y="4015879"/>
            <a:ext cx="95689" cy="389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01A116-42AE-07DF-3203-93835515D1E6}"/>
              </a:ext>
            </a:extLst>
          </p:cNvPr>
          <p:cNvGrpSpPr/>
          <p:nvPr/>
        </p:nvGrpSpPr>
        <p:grpSpPr>
          <a:xfrm>
            <a:off x="2938417" y="4405300"/>
            <a:ext cx="867508" cy="946459"/>
            <a:chOff x="5569809" y="1040235"/>
            <a:chExt cx="867508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001CA5E-7695-AEBE-BB78-39F11F659FD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B60825-B7BD-B425-5E4C-F95B273D279A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BC847D5-75FE-5906-BC57-0C381E615383}"/>
              </a:ext>
            </a:extLst>
          </p:cNvPr>
          <p:cNvCxnSpPr>
            <a:cxnSpLocks/>
            <a:stCxn id="6" idx="3"/>
            <a:endCxn id="43" idx="0"/>
          </p:cNvCxnSpPr>
          <p:nvPr/>
        </p:nvCxnSpPr>
        <p:spPr>
          <a:xfrm flipH="1">
            <a:off x="4337358" y="4055009"/>
            <a:ext cx="24619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B498B5-9D21-EAD9-AFCB-BB3FB63CF1E3}"/>
              </a:ext>
            </a:extLst>
          </p:cNvPr>
          <p:cNvGrpSpPr/>
          <p:nvPr/>
        </p:nvGrpSpPr>
        <p:grpSpPr>
          <a:xfrm>
            <a:off x="3945472" y="436617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315285-90C8-24EF-D101-115DD339BA3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FCE9AB7-6D52-8EAD-7238-4D5014ADE3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3D86975-188F-ACC9-2B9A-F14F0B918D9C}"/>
              </a:ext>
            </a:extLst>
          </p:cNvPr>
          <p:cNvCxnSpPr>
            <a:cxnSpLocks/>
            <a:stCxn id="6" idx="5"/>
            <a:endCxn id="47" idx="0"/>
          </p:cNvCxnSpPr>
          <p:nvPr/>
        </p:nvCxnSpPr>
        <p:spPr>
          <a:xfrm>
            <a:off x="5137766" y="4055009"/>
            <a:ext cx="150719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2F03F5B-EE7E-0DBB-6578-8D547F81FAA3}"/>
              </a:ext>
            </a:extLst>
          </p:cNvPr>
          <p:cNvGrpSpPr/>
          <p:nvPr/>
        </p:nvGrpSpPr>
        <p:grpSpPr>
          <a:xfrm>
            <a:off x="4854731" y="4405300"/>
            <a:ext cx="867508" cy="946459"/>
            <a:chOff x="5569809" y="1040235"/>
            <a:chExt cx="867508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CFA6A68-507E-1913-DBE4-215A39503A9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DF741C3-247D-E910-D47B-47BFF9A87AC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8F4B263-182F-BAD1-39EE-4E6736EFC8F1}"/>
              </a:ext>
            </a:extLst>
          </p:cNvPr>
          <p:cNvCxnSpPr>
            <a:cxnSpLocks/>
            <a:stCxn id="13" idx="3"/>
            <a:endCxn id="53" idx="0"/>
          </p:cNvCxnSpPr>
          <p:nvPr/>
        </p:nvCxnSpPr>
        <p:spPr>
          <a:xfrm flipH="1">
            <a:off x="6939456" y="4015879"/>
            <a:ext cx="253527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F57D217-C6D7-5AB6-240D-82ED245923BE}"/>
              </a:ext>
            </a:extLst>
          </p:cNvPr>
          <p:cNvGrpSpPr/>
          <p:nvPr/>
        </p:nvGrpSpPr>
        <p:grpSpPr>
          <a:xfrm>
            <a:off x="6547570" y="4366170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1307122-1BEA-63A6-85FA-907B7C086E3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6703FBC-E30D-0F8F-34AC-F074841BB05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2A56D05-0457-A2BB-B891-800C01FDBFCC}"/>
              </a:ext>
            </a:extLst>
          </p:cNvPr>
          <p:cNvCxnSpPr>
            <a:cxnSpLocks/>
            <a:stCxn id="13" idx="5"/>
            <a:endCxn id="49" idx="0"/>
          </p:cNvCxnSpPr>
          <p:nvPr/>
        </p:nvCxnSpPr>
        <p:spPr>
          <a:xfrm>
            <a:off x="7747193" y="4015879"/>
            <a:ext cx="65580" cy="389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FD3C88-B840-A6D8-037F-296991AB0E23}"/>
              </a:ext>
            </a:extLst>
          </p:cNvPr>
          <p:cNvGrpSpPr/>
          <p:nvPr/>
        </p:nvGrpSpPr>
        <p:grpSpPr>
          <a:xfrm>
            <a:off x="7379019" y="4405300"/>
            <a:ext cx="867508" cy="946459"/>
            <a:chOff x="5569809" y="1040235"/>
            <a:chExt cx="867508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FA451B-4D70-EA1C-D673-2C352027801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4F1B7D-9C3A-3DEB-B0D4-74FE7E93426D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C803AA0-2B90-E41E-F09B-3AA7B76FD2CC}"/>
              </a:ext>
            </a:extLst>
          </p:cNvPr>
          <p:cNvCxnSpPr>
            <a:cxnSpLocks/>
            <a:stCxn id="10" idx="3"/>
            <a:endCxn id="57" idx="0"/>
          </p:cNvCxnSpPr>
          <p:nvPr/>
        </p:nvCxnSpPr>
        <p:spPr>
          <a:xfrm flipH="1">
            <a:off x="8717190" y="4055009"/>
            <a:ext cx="151836" cy="338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807E8F0-7DD1-CEB2-9FC6-0BAA10EFBE4F}"/>
              </a:ext>
            </a:extLst>
          </p:cNvPr>
          <p:cNvGrpSpPr/>
          <p:nvPr/>
        </p:nvGrpSpPr>
        <p:grpSpPr>
          <a:xfrm>
            <a:off x="8325304" y="4393518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68C92D7-58DE-05A9-882E-D5AA2AD67EF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3F8E546-B096-4E8D-FB06-3ECFCD3EE6F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B44323F-427D-5326-F8B2-8FA9F9455058}"/>
              </a:ext>
            </a:extLst>
          </p:cNvPr>
          <p:cNvCxnSpPr>
            <a:cxnSpLocks/>
            <a:stCxn id="10" idx="5"/>
            <a:endCxn id="61" idx="0"/>
          </p:cNvCxnSpPr>
          <p:nvPr/>
        </p:nvCxnSpPr>
        <p:spPr>
          <a:xfrm>
            <a:off x="9423236" y="4055009"/>
            <a:ext cx="180361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AC8357B-8BBC-BE46-9F5D-A1BC9F233D20}"/>
              </a:ext>
            </a:extLst>
          </p:cNvPr>
          <p:cNvGrpSpPr/>
          <p:nvPr/>
        </p:nvGrpSpPr>
        <p:grpSpPr>
          <a:xfrm>
            <a:off x="9169843" y="4405300"/>
            <a:ext cx="867508" cy="946459"/>
            <a:chOff x="5569809" y="1040235"/>
            <a:chExt cx="867508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FC63A02-CEEA-C4CB-A66F-EF99C0DD9C7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64455A7-2D12-A3D1-CA20-0C4490128CA3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4F13825-359B-AD4C-2CC6-FC23BC897E9B}"/>
              </a:ext>
            </a:extLst>
          </p:cNvPr>
          <p:cNvCxnSpPr>
            <a:cxnSpLocks/>
            <a:stCxn id="30" idx="3"/>
            <a:endCxn id="68" idx="0"/>
          </p:cNvCxnSpPr>
          <p:nvPr/>
        </p:nvCxnSpPr>
        <p:spPr>
          <a:xfrm flipH="1">
            <a:off x="1864486" y="5197849"/>
            <a:ext cx="279452" cy="3290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0069E5F-84F3-9695-E3D2-433824CFE340}"/>
              </a:ext>
            </a:extLst>
          </p:cNvPr>
          <p:cNvGrpSpPr/>
          <p:nvPr/>
        </p:nvGrpSpPr>
        <p:grpSpPr>
          <a:xfrm>
            <a:off x="1472600" y="5526904"/>
            <a:ext cx="783771" cy="946459"/>
            <a:chOff x="5653546" y="1040235"/>
            <a:chExt cx="783771" cy="946459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E6BD2F8-B662-0260-DCD4-92EB0FB2F5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1613BAF-AE8F-A845-FC27-161B469F625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7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8" y="1536354"/>
            <a:ext cx="1978356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72171" y="2041360"/>
            <a:ext cx="936734" cy="946459"/>
            <a:chOff x="5577064" y="1040235"/>
            <a:chExt cx="936734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577064" y="1040235"/>
              <a:ext cx="93673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D2D3B4-9EB5-5467-95CF-DDBA846CEF18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117643" y="2873039"/>
            <a:ext cx="701150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CA7EA9-30F0-7587-E3C4-F328A8EEFC10}"/>
              </a:ext>
            </a:extLst>
          </p:cNvPr>
          <p:cNvGrpSpPr/>
          <p:nvPr/>
        </p:nvGrpSpPr>
        <p:grpSpPr>
          <a:xfrm>
            <a:off x="4385039" y="3223330"/>
            <a:ext cx="867508" cy="946459"/>
            <a:chOff x="5569809" y="1040235"/>
            <a:chExt cx="867508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EB240E-37E6-47A9-A601-B6F9FF49ABA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B3465E-43ED-F3F8-ACB3-185875A4751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C4F471-6DD9-DFE1-06DE-2B024FEB711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28220" y="2873039"/>
            <a:ext cx="605924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617612-45D6-B7D6-0561-94E29CA39F68}"/>
              </a:ext>
            </a:extLst>
          </p:cNvPr>
          <p:cNvGrpSpPr/>
          <p:nvPr/>
        </p:nvGrpSpPr>
        <p:grpSpPr>
          <a:xfrm>
            <a:off x="6994466" y="3184200"/>
            <a:ext cx="867508" cy="946459"/>
            <a:chOff x="5569809" y="1040235"/>
            <a:chExt cx="867508" cy="94645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12136F9-6BE9-4F4B-93EE-24920CD283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9664734-8936-5095-27B6-9D74091C1628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AC537C-E3AC-A77C-5EAD-8777B151438A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8628566" y="2880393"/>
            <a:ext cx="475697" cy="342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3DE279-A01D-75F6-8412-9E8FE89DB531}"/>
              </a:ext>
            </a:extLst>
          </p:cNvPr>
          <p:cNvGrpSpPr/>
          <p:nvPr/>
        </p:nvGrpSpPr>
        <p:grpSpPr>
          <a:xfrm>
            <a:off x="8670509" y="3223330"/>
            <a:ext cx="867508" cy="946459"/>
            <a:chOff x="5569809" y="1040235"/>
            <a:chExt cx="867508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F19AE7E-6B0E-AD63-5494-B955BE3888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60A0D77-6891-586A-2A38-FE78F3B975EE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AE4842-6D88-257C-AFFD-3FD767A2E2C0}"/>
              </a:ext>
            </a:extLst>
          </p:cNvPr>
          <p:cNvCxnSpPr>
            <a:cxnSpLocks/>
            <a:stCxn id="19" idx="3"/>
            <a:endCxn id="31" idx="0"/>
          </p:cNvCxnSpPr>
          <p:nvPr/>
        </p:nvCxnSpPr>
        <p:spPr>
          <a:xfrm flipH="1">
            <a:off x="2421044" y="4015879"/>
            <a:ext cx="301228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D53CA5-8A6F-B202-3C19-C2AAA17477A8}"/>
              </a:ext>
            </a:extLst>
          </p:cNvPr>
          <p:cNvGrpSpPr/>
          <p:nvPr/>
        </p:nvGrpSpPr>
        <p:grpSpPr>
          <a:xfrm>
            <a:off x="2029158" y="4366170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05D6EB8-EFA4-30A3-224C-88E92CE0A3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941BAFC-F578-D67C-5A1E-6C7B742B58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07929E-E33F-F2AE-0BA6-CF8E0BC276D5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3276482" y="4015879"/>
            <a:ext cx="95689" cy="389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01A116-42AE-07DF-3203-93835515D1E6}"/>
              </a:ext>
            </a:extLst>
          </p:cNvPr>
          <p:cNvGrpSpPr/>
          <p:nvPr/>
        </p:nvGrpSpPr>
        <p:grpSpPr>
          <a:xfrm>
            <a:off x="2938417" y="4405300"/>
            <a:ext cx="867508" cy="946459"/>
            <a:chOff x="5569809" y="1040235"/>
            <a:chExt cx="867508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001CA5E-7695-AEBE-BB78-39F11F659FD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B60825-B7BD-B425-5E4C-F95B273D279A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BC847D5-75FE-5906-BC57-0C381E615383}"/>
              </a:ext>
            </a:extLst>
          </p:cNvPr>
          <p:cNvCxnSpPr>
            <a:cxnSpLocks/>
            <a:stCxn id="6" idx="3"/>
            <a:endCxn id="43" idx="0"/>
          </p:cNvCxnSpPr>
          <p:nvPr/>
        </p:nvCxnSpPr>
        <p:spPr>
          <a:xfrm flipH="1">
            <a:off x="4337358" y="4055009"/>
            <a:ext cx="24619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B498B5-9D21-EAD9-AFCB-BB3FB63CF1E3}"/>
              </a:ext>
            </a:extLst>
          </p:cNvPr>
          <p:cNvGrpSpPr/>
          <p:nvPr/>
        </p:nvGrpSpPr>
        <p:grpSpPr>
          <a:xfrm>
            <a:off x="3945472" y="436617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315285-90C8-24EF-D101-115DD339BA3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FCE9AB7-6D52-8EAD-7238-4D5014ADE3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3D86975-188F-ACC9-2B9A-F14F0B918D9C}"/>
              </a:ext>
            </a:extLst>
          </p:cNvPr>
          <p:cNvCxnSpPr>
            <a:cxnSpLocks/>
            <a:stCxn id="6" idx="5"/>
            <a:endCxn id="47" idx="0"/>
          </p:cNvCxnSpPr>
          <p:nvPr/>
        </p:nvCxnSpPr>
        <p:spPr>
          <a:xfrm>
            <a:off x="5137766" y="4055009"/>
            <a:ext cx="150719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2F03F5B-EE7E-0DBB-6578-8D547F81FAA3}"/>
              </a:ext>
            </a:extLst>
          </p:cNvPr>
          <p:cNvGrpSpPr/>
          <p:nvPr/>
        </p:nvGrpSpPr>
        <p:grpSpPr>
          <a:xfrm>
            <a:off x="4854731" y="4405300"/>
            <a:ext cx="867508" cy="946459"/>
            <a:chOff x="5569809" y="1040235"/>
            <a:chExt cx="867508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CFA6A68-507E-1913-DBE4-215A39503A9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DF741C3-247D-E910-D47B-47BFF9A87AC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8F4B263-182F-BAD1-39EE-4E6736EFC8F1}"/>
              </a:ext>
            </a:extLst>
          </p:cNvPr>
          <p:cNvCxnSpPr>
            <a:cxnSpLocks/>
            <a:stCxn id="13" idx="3"/>
            <a:endCxn id="53" idx="0"/>
          </p:cNvCxnSpPr>
          <p:nvPr/>
        </p:nvCxnSpPr>
        <p:spPr>
          <a:xfrm flipH="1">
            <a:off x="6939456" y="4015879"/>
            <a:ext cx="253527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F57D217-C6D7-5AB6-240D-82ED245923BE}"/>
              </a:ext>
            </a:extLst>
          </p:cNvPr>
          <p:cNvGrpSpPr/>
          <p:nvPr/>
        </p:nvGrpSpPr>
        <p:grpSpPr>
          <a:xfrm>
            <a:off x="6547570" y="4366170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1307122-1BEA-63A6-85FA-907B7C086E3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6703FBC-E30D-0F8F-34AC-F074841BB05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2A56D05-0457-A2BB-B891-800C01FDBFCC}"/>
              </a:ext>
            </a:extLst>
          </p:cNvPr>
          <p:cNvCxnSpPr>
            <a:cxnSpLocks/>
            <a:stCxn id="13" idx="5"/>
            <a:endCxn id="49" idx="0"/>
          </p:cNvCxnSpPr>
          <p:nvPr/>
        </p:nvCxnSpPr>
        <p:spPr>
          <a:xfrm>
            <a:off x="7747193" y="4015879"/>
            <a:ext cx="65580" cy="389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FD3C88-B840-A6D8-037F-296991AB0E23}"/>
              </a:ext>
            </a:extLst>
          </p:cNvPr>
          <p:cNvGrpSpPr/>
          <p:nvPr/>
        </p:nvGrpSpPr>
        <p:grpSpPr>
          <a:xfrm>
            <a:off x="7379019" y="4405300"/>
            <a:ext cx="867508" cy="946459"/>
            <a:chOff x="5569809" y="1040235"/>
            <a:chExt cx="867508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FA451B-4D70-EA1C-D673-2C352027801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4F1B7D-9C3A-3DEB-B0D4-74FE7E93426D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C803AA0-2B90-E41E-F09B-3AA7B76FD2CC}"/>
              </a:ext>
            </a:extLst>
          </p:cNvPr>
          <p:cNvCxnSpPr>
            <a:cxnSpLocks/>
            <a:stCxn id="10" idx="3"/>
            <a:endCxn id="57" idx="0"/>
          </p:cNvCxnSpPr>
          <p:nvPr/>
        </p:nvCxnSpPr>
        <p:spPr>
          <a:xfrm flipH="1">
            <a:off x="8717190" y="4055009"/>
            <a:ext cx="151836" cy="338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807E8F0-7DD1-CEB2-9FC6-0BAA10EFBE4F}"/>
              </a:ext>
            </a:extLst>
          </p:cNvPr>
          <p:cNvGrpSpPr/>
          <p:nvPr/>
        </p:nvGrpSpPr>
        <p:grpSpPr>
          <a:xfrm>
            <a:off x="8325304" y="4393518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68C92D7-58DE-05A9-882E-D5AA2AD67EF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3F8E546-B096-4E8D-FB06-3ECFCD3EE6F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B44323F-427D-5326-F8B2-8FA9F9455058}"/>
              </a:ext>
            </a:extLst>
          </p:cNvPr>
          <p:cNvCxnSpPr>
            <a:cxnSpLocks/>
            <a:stCxn id="10" idx="5"/>
            <a:endCxn id="61" idx="0"/>
          </p:cNvCxnSpPr>
          <p:nvPr/>
        </p:nvCxnSpPr>
        <p:spPr>
          <a:xfrm>
            <a:off x="9423236" y="4055009"/>
            <a:ext cx="180361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AC8357B-8BBC-BE46-9F5D-A1BC9F233D20}"/>
              </a:ext>
            </a:extLst>
          </p:cNvPr>
          <p:cNvGrpSpPr/>
          <p:nvPr/>
        </p:nvGrpSpPr>
        <p:grpSpPr>
          <a:xfrm>
            <a:off x="9169843" y="4405300"/>
            <a:ext cx="867508" cy="946459"/>
            <a:chOff x="5569809" y="1040235"/>
            <a:chExt cx="867508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FC63A02-CEEA-C4CB-A66F-EF99C0DD9C7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64455A7-2D12-A3D1-CA20-0C4490128CA3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13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8" y="1536354"/>
            <a:ext cx="1978356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72171" y="2041360"/>
            <a:ext cx="936734" cy="946459"/>
            <a:chOff x="5577064" y="1040235"/>
            <a:chExt cx="936734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577064" y="1040235"/>
              <a:ext cx="93673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999378" y="2873039"/>
            <a:ext cx="564055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607492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D2D3B4-9EB5-5467-95CF-DDBA846CEF18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117643" y="2873039"/>
            <a:ext cx="701150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CA7EA9-30F0-7587-E3C4-F328A8EEFC10}"/>
              </a:ext>
            </a:extLst>
          </p:cNvPr>
          <p:cNvGrpSpPr/>
          <p:nvPr/>
        </p:nvGrpSpPr>
        <p:grpSpPr>
          <a:xfrm>
            <a:off x="4385039" y="3223330"/>
            <a:ext cx="867508" cy="946459"/>
            <a:chOff x="5569809" y="1040235"/>
            <a:chExt cx="867508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EB240E-37E6-47A9-A601-B6F9FF49ABA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B3465E-43ED-F3F8-ACB3-185875A4751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C4F471-6DD9-DFE1-06DE-2B024FEB711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28220" y="2873039"/>
            <a:ext cx="605924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617612-45D6-B7D6-0561-94E29CA39F68}"/>
              </a:ext>
            </a:extLst>
          </p:cNvPr>
          <p:cNvGrpSpPr/>
          <p:nvPr/>
        </p:nvGrpSpPr>
        <p:grpSpPr>
          <a:xfrm>
            <a:off x="6994466" y="3184200"/>
            <a:ext cx="867508" cy="946459"/>
            <a:chOff x="5569809" y="1040235"/>
            <a:chExt cx="867508" cy="94645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12136F9-6BE9-4F4B-93EE-24920CD283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9664734-8936-5095-27B6-9D74091C1628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AC537C-E3AC-A77C-5EAD-8777B151438A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8628566" y="2880393"/>
            <a:ext cx="475697" cy="342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3DE279-A01D-75F6-8412-9E8FE89DB531}"/>
              </a:ext>
            </a:extLst>
          </p:cNvPr>
          <p:cNvGrpSpPr/>
          <p:nvPr/>
        </p:nvGrpSpPr>
        <p:grpSpPr>
          <a:xfrm>
            <a:off x="8670509" y="3223330"/>
            <a:ext cx="867508" cy="946459"/>
            <a:chOff x="5569809" y="1040235"/>
            <a:chExt cx="867508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F19AE7E-6B0E-AD63-5494-B955BE3888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60A0D77-6891-586A-2A38-FE78F3B975EE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AE4842-6D88-257C-AFFD-3FD767A2E2C0}"/>
              </a:ext>
            </a:extLst>
          </p:cNvPr>
          <p:cNvCxnSpPr>
            <a:cxnSpLocks/>
            <a:stCxn id="19" idx="3"/>
            <a:endCxn id="31" idx="0"/>
          </p:cNvCxnSpPr>
          <p:nvPr/>
        </p:nvCxnSpPr>
        <p:spPr>
          <a:xfrm flipH="1">
            <a:off x="2421044" y="4015879"/>
            <a:ext cx="301228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D53CA5-8A6F-B202-3C19-C2AAA17477A8}"/>
              </a:ext>
            </a:extLst>
          </p:cNvPr>
          <p:cNvGrpSpPr/>
          <p:nvPr/>
        </p:nvGrpSpPr>
        <p:grpSpPr>
          <a:xfrm>
            <a:off x="2029158" y="4366170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05D6EB8-EFA4-30A3-224C-88E92CE0A3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941BAFC-F578-D67C-5A1E-6C7B742B58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07929E-E33F-F2AE-0BA6-CF8E0BC276D5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3276482" y="4015879"/>
            <a:ext cx="95689" cy="389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01A116-42AE-07DF-3203-93835515D1E6}"/>
              </a:ext>
            </a:extLst>
          </p:cNvPr>
          <p:cNvGrpSpPr/>
          <p:nvPr/>
        </p:nvGrpSpPr>
        <p:grpSpPr>
          <a:xfrm>
            <a:off x="2938417" y="4405300"/>
            <a:ext cx="867508" cy="946459"/>
            <a:chOff x="5569809" y="1040235"/>
            <a:chExt cx="867508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001CA5E-7695-AEBE-BB78-39F11F659FD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B60825-B7BD-B425-5E4C-F95B273D279A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BC847D5-75FE-5906-BC57-0C381E615383}"/>
              </a:ext>
            </a:extLst>
          </p:cNvPr>
          <p:cNvCxnSpPr>
            <a:cxnSpLocks/>
            <a:stCxn id="6" idx="3"/>
            <a:endCxn id="43" idx="0"/>
          </p:cNvCxnSpPr>
          <p:nvPr/>
        </p:nvCxnSpPr>
        <p:spPr>
          <a:xfrm flipH="1">
            <a:off x="4337358" y="4055009"/>
            <a:ext cx="24619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B498B5-9D21-EAD9-AFCB-BB3FB63CF1E3}"/>
              </a:ext>
            </a:extLst>
          </p:cNvPr>
          <p:cNvGrpSpPr/>
          <p:nvPr/>
        </p:nvGrpSpPr>
        <p:grpSpPr>
          <a:xfrm>
            <a:off x="3945472" y="436617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315285-90C8-24EF-D101-115DD339BA3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FCE9AB7-6D52-8EAD-7238-4D5014ADE3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3D86975-188F-ACC9-2B9A-F14F0B918D9C}"/>
              </a:ext>
            </a:extLst>
          </p:cNvPr>
          <p:cNvCxnSpPr>
            <a:cxnSpLocks/>
            <a:stCxn id="6" idx="5"/>
            <a:endCxn id="47" idx="0"/>
          </p:cNvCxnSpPr>
          <p:nvPr/>
        </p:nvCxnSpPr>
        <p:spPr>
          <a:xfrm>
            <a:off x="5137766" y="4055009"/>
            <a:ext cx="150719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2F03F5B-EE7E-0DBB-6578-8D547F81FAA3}"/>
              </a:ext>
            </a:extLst>
          </p:cNvPr>
          <p:cNvGrpSpPr/>
          <p:nvPr/>
        </p:nvGrpSpPr>
        <p:grpSpPr>
          <a:xfrm>
            <a:off x="4854731" y="4405300"/>
            <a:ext cx="867508" cy="946459"/>
            <a:chOff x="5569809" y="1040235"/>
            <a:chExt cx="867508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CFA6A68-507E-1913-DBE4-215A39503A9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DF741C3-247D-E910-D47B-47BFF9A87AC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8F4B263-182F-BAD1-39EE-4E6736EFC8F1}"/>
              </a:ext>
            </a:extLst>
          </p:cNvPr>
          <p:cNvCxnSpPr>
            <a:cxnSpLocks/>
            <a:stCxn id="13" idx="3"/>
            <a:endCxn id="53" idx="0"/>
          </p:cNvCxnSpPr>
          <p:nvPr/>
        </p:nvCxnSpPr>
        <p:spPr>
          <a:xfrm flipH="1">
            <a:off x="6939456" y="4015879"/>
            <a:ext cx="253527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F57D217-C6D7-5AB6-240D-82ED245923BE}"/>
              </a:ext>
            </a:extLst>
          </p:cNvPr>
          <p:cNvGrpSpPr/>
          <p:nvPr/>
        </p:nvGrpSpPr>
        <p:grpSpPr>
          <a:xfrm>
            <a:off x="6547570" y="4366170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1307122-1BEA-63A6-85FA-907B7C086E3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6703FBC-E30D-0F8F-34AC-F074841BB05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2A56D05-0457-A2BB-B891-800C01FDBFCC}"/>
              </a:ext>
            </a:extLst>
          </p:cNvPr>
          <p:cNvCxnSpPr>
            <a:cxnSpLocks/>
            <a:stCxn id="13" idx="5"/>
            <a:endCxn id="49" idx="0"/>
          </p:cNvCxnSpPr>
          <p:nvPr/>
        </p:nvCxnSpPr>
        <p:spPr>
          <a:xfrm>
            <a:off x="7747193" y="4015879"/>
            <a:ext cx="65580" cy="389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FD3C88-B840-A6D8-037F-296991AB0E23}"/>
              </a:ext>
            </a:extLst>
          </p:cNvPr>
          <p:cNvGrpSpPr/>
          <p:nvPr/>
        </p:nvGrpSpPr>
        <p:grpSpPr>
          <a:xfrm>
            <a:off x="7379019" y="4405300"/>
            <a:ext cx="867508" cy="946459"/>
            <a:chOff x="5569809" y="1040235"/>
            <a:chExt cx="867508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FA451B-4D70-EA1C-D673-2C352027801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4F1B7D-9C3A-3DEB-B0D4-74FE7E93426D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C803AA0-2B90-E41E-F09B-3AA7B76FD2CC}"/>
              </a:ext>
            </a:extLst>
          </p:cNvPr>
          <p:cNvCxnSpPr>
            <a:cxnSpLocks/>
            <a:stCxn id="10" idx="3"/>
            <a:endCxn id="57" idx="0"/>
          </p:cNvCxnSpPr>
          <p:nvPr/>
        </p:nvCxnSpPr>
        <p:spPr>
          <a:xfrm flipH="1">
            <a:off x="8717190" y="4055009"/>
            <a:ext cx="151836" cy="338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807E8F0-7DD1-CEB2-9FC6-0BAA10EFBE4F}"/>
              </a:ext>
            </a:extLst>
          </p:cNvPr>
          <p:cNvGrpSpPr/>
          <p:nvPr/>
        </p:nvGrpSpPr>
        <p:grpSpPr>
          <a:xfrm>
            <a:off x="8325304" y="4393518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68C92D7-58DE-05A9-882E-D5AA2AD67EF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3F8E546-B096-4E8D-FB06-3ECFCD3EE6F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B44323F-427D-5326-F8B2-8FA9F9455058}"/>
              </a:ext>
            </a:extLst>
          </p:cNvPr>
          <p:cNvCxnSpPr>
            <a:cxnSpLocks/>
            <a:stCxn id="10" idx="5"/>
            <a:endCxn id="61" idx="0"/>
          </p:cNvCxnSpPr>
          <p:nvPr/>
        </p:nvCxnSpPr>
        <p:spPr>
          <a:xfrm>
            <a:off x="9423236" y="4055009"/>
            <a:ext cx="180361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AC8357B-8BBC-BE46-9F5D-A1BC9F233D20}"/>
              </a:ext>
            </a:extLst>
          </p:cNvPr>
          <p:cNvGrpSpPr/>
          <p:nvPr/>
        </p:nvGrpSpPr>
        <p:grpSpPr>
          <a:xfrm>
            <a:off x="9169843" y="4405300"/>
            <a:ext cx="867508" cy="946459"/>
            <a:chOff x="5569809" y="1040235"/>
            <a:chExt cx="867508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FC63A02-CEEA-C4CB-A66F-EF99C0DD9C7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64455A7-2D12-A3D1-CA20-0C4490128CA3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88EE33C-585F-2009-91BE-700CA787586E}"/>
              </a:ext>
            </a:extLst>
          </p:cNvPr>
          <p:cNvCxnSpPr>
            <a:cxnSpLocks/>
            <a:stCxn id="30" idx="3"/>
            <a:endCxn id="73" idx="0"/>
          </p:cNvCxnSpPr>
          <p:nvPr/>
        </p:nvCxnSpPr>
        <p:spPr>
          <a:xfrm flipH="1">
            <a:off x="1853422" y="5197849"/>
            <a:ext cx="290516" cy="316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2BA8894-22B6-9949-1AA3-D462B01B1F88}"/>
              </a:ext>
            </a:extLst>
          </p:cNvPr>
          <p:cNvGrpSpPr/>
          <p:nvPr/>
        </p:nvGrpSpPr>
        <p:grpSpPr>
          <a:xfrm>
            <a:off x="1461536" y="5514448"/>
            <a:ext cx="783771" cy="946459"/>
            <a:chOff x="5653546" y="1040235"/>
            <a:chExt cx="783771" cy="946459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626AC27-C735-08DD-EF0C-452557C40BD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A6D25915-A6AB-9908-77BB-ADEF444778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55B5783-9E04-961D-A895-671E422BA031}"/>
              </a:ext>
            </a:extLst>
          </p:cNvPr>
          <p:cNvCxnSpPr>
            <a:cxnSpLocks/>
            <a:stCxn id="30" idx="5"/>
            <a:endCxn id="77" idx="0"/>
          </p:cNvCxnSpPr>
          <p:nvPr/>
        </p:nvCxnSpPr>
        <p:spPr>
          <a:xfrm>
            <a:off x="2698148" y="5197849"/>
            <a:ext cx="106401" cy="355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B590881-2C2B-6CFF-B177-9BAFD9597943}"/>
              </a:ext>
            </a:extLst>
          </p:cNvPr>
          <p:cNvGrpSpPr/>
          <p:nvPr/>
        </p:nvGrpSpPr>
        <p:grpSpPr>
          <a:xfrm>
            <a:off x="2370795" y="5553578"/>
            <a:ext cx="867508" cy="946459"/>
            <a:chOff x="5569809" y="1040235"/>
            <a:chExt cx="867508" cy="946459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1F98B0D-676C-C1FE-212B-FB3A151E3E0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8D63852-C492-4220-539F-4A0855DAE8A3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105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8" y="1536354"/>
            <a:ext cx="1978356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72171" y="2041360"/>
            <a:ext cx="936734" cy="946459"/>
            <a:chOff x="5577064" y="1040235"/>
            <a:chExt cx="936734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577064" y="1040235"/>
              <a:ext cx="93673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506839" y="2873039"/>
            <a:ext cx="1056594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114953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D2D3B4-9EB5-5467-95CF-DDBA846CEF18}"/>
              </a:ext>
            </a:extLst>
          </p:cNvPr>
          <p:cNvCxnSpPr>
            <a:cxnSpLocks/>
            <a:stCxn id="23" idx="5"/>
            <a:endCxn id="7" idx="0"/>
          </p:cNvCxnSpPr>
          <p:nvPr/>
        </p:nvCxnSpPr>
        <p:spPr>
          <a:xfrm>
            <a:off x="4117643" y="2873039"/>
            <a:ext cx="701150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CA7EA9-30F0-7587-E3C4-F328A8EEFC10}"/>
              </a:ext>
            </a:extLst>
          </p:cNvPr>
          <p:cNvGrpSpPr/>
          <p:nvPr/>
        </p:nvGrpSpPr>
        <p:grpSpPr>
          <a:xfrm>
            <a:off x="4385039" y="3223330"/>
            <a:ext cx="867508" cy="946459"/>
            <a:chOff x="5569809" y="1040235"/>
            <a:chExt cx="867508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EB240E-37E6-47A9-A601-B6F9FF49ABA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B3465E-43ED-F3F8-ACB3-185875A4751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C4F471-6DD9-DFE1-06DE-2B024FEB711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28220" y="2873039"/>
            <a:ext cx="605924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617612-45D6-B7D6-0561-94E29CA39F68}"/>
              </a:ext>
            </a:extLst>
          </p:cNvPr>
          <p:cNvGrpSpPr/>
          <p:nvPr/>
        </p:nvGrpSpPr>
        <p:grpSpPr>
          <a:xfrm>
            <a:off x="6994466" y="3184200"/>
            <a:ext cx="867508" cy="946459"/>
            <a:chOff x="5569809" y="1040235"/>
            <a:chExt cx="867508" cy="94645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12136F9-6BE9-4F4B-93EE-24920CD283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9664734-8936-5095-27B6-9D74091C1628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AC537C-E3AC-A77C-5EAD-8777B151438A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8628566" y="2880393"/>
            <a:ext cx="475697" cy="342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3DE279-A01D-75F6-8412-9E8FE89DB531}"/>
              </a:ext>
            </a:extLst>
          </p:cNvPr>
          <p:cNvGrpSpPr/>
          <p:nvPr/>
        </p:nvGrpSpPr>
        <p:grpSpPr>
          <a:xfrm>
            <a:off x="8670509" y="3223330"/>
            <a:ext cx="867508" cy="946459"/>
            <a:chOff x="5569809" y="1040235"/>
            <a:chExt cx="867508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F19AE7E-6B0E-AD63-5494-B955BE3888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60A0D77-6891-586A-2A38-FE78F3B975EE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(10, 8)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AE4842-6D88-257C-AFFD-3FD767A2E2C0}"/>
              </a:ext>
            </a:extLst>
          </p:cNvPr>
          <p:cNvCxnSpPr>
            <a:cxnSpLocks/>
            <a:stCxn id="19" idx="3"/>
            <a:endCxn id="31" idx="0"/>
          </p:cNvCxnSpPr>
          <p:nvPr/>
        </p:nvCxnSpPr>
        <p:spPr>
          <a:xfrm flipH="1">
            <a:off x="1634309" y="4015879"/>
            <a:ext cx="595424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D53CA5-8A6F-B202-3C19-C2AAA17477A8}"/>
              </a:ext>
            </a:extLst>
          </p:cNvPr>
          <p:cNvGrpSpPr/>
          <p:nvPr/>
        </p:nvGrpSpPr>
        <p:grpSpPr>
          <a:xfrm>
            <a:off x="1242423" y="4366170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05D6EB8-EFA4-30A3-224C-88E92CE0A3B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941BAFC-F578-D67C-5A1E-6C7B742B582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07929E-E33F-F2AE-0BA6-CF8E0BC276D5}"/>
              </a:ext>
            </a:extLst>
          </p:cNvPr>
          <p:cNvCxnSpPr>
            <a:cxnSpLocks/>
            <a:stCxn id="19" idx="5"/>
            <a:endCxn id="36" idx="0"/>
          </p:cNvCxnSpPr>
          <p:nvPr/>
        </p:nvCxnSpPr>
        <p:spPr>
          <a:xfrm>
            <a:off x="2783943" y="4015879"/>
            <a:ext cx="588228" cy="389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01A116-42AE-07DF-3203-93835515D1E6}"/>
              </a:ext>
            </a:extLst>
          </p:cNvPr>
          <p:cNvGrpSpPr/>
          <p:nvPr/>
        </p:nvGrpSpPr>
        <p:grpSpPr>
          <a:xfrm>
            <a:off x="2938417" y="4405300"/>
            <a:ext cx="867508" cy="946459"/>
            <a:chOff x="5569809" y="1040235"/>
            <a:chExt cx="867508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001CA5E-7695-AEBE-BB78-39F11F659FD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B60825-B7BD-B425-5E4C-F95B273D279A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BC847D5-75FE-5906-BC57-0C381E615383}"/>
              </a:ext>
            </a:extLst>
          </p:cNvPr>
          <p:cNvCxnSpPr>
            <a:cxnSpLocks/>
            <a:stCxn id="6" idx="3"/>
            <a:endCxn id="43" idx="0"/>
          </p:cNvCxnSpPr>
          <p:nvPr/>
        </p:nvCxnSpPr>
        <p:spPr>
          <a:xfrm flipH="1">
            <a:off x="4337358" y="4055009"/>
            <a:ext cx="24619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B498B5-9D21-EAD9-AFCB-BB3FB63CF1E3}"/>
              </a:ext>
            </a:extLst>
          </p:cNvPr>
          <p:cNvGrpSpPr/>
          <p:nvPr/>
        </p:nvGrpSpPr>
        <p:grpSpPr>
          <a:xfrm>
            <a:off x="3945472" y="436617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315285-90C8-24EF-D101-115DD339BA3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FCE9AB7-6D52-8EAD-7238-4D5014ADE3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3D86975-188F-ACC9-2B9A-F14F0B918D9C}"/>
              </a:ext>
            </a:extLst>
          </p:cNvPr>
          <p:cNvCxnSpPr>
            <a:cxnSpLocks/>
            <a:stCxn id="6" idx="5"/>
            <a:endCxn id="47" idx="0"/>
          </p:cNvCxnSpPr>
          <p:nvPr/>
        </p:nvCxnSpPr>
        <p:spPr>
          <a:xfrm>
            <a:off x="5137766" y="4055009"/>
            <a:ext cx="150719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2F03F5B-EE7E-0DBB-6578-8D547F81FAA3}"/>
              </a:ext>
            </a:extLst>
          </p:cNvPr>
          <p:cNvGrpSpPr/>
          <p:nvPr/>
        </p:nvGrpSpPr>
        <p:grpSpPr>
          <a:xfrm>
            <a:off x="4854731" y="4405300"/>
            <a:ext cx="867508" cy="946459"/>
            <a:chOff x="5569809" y="1040235"/>
            <a:chExt cx="867508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CFA6A68-507E-1913-DBE4-215A39503A9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DF741C3-247D-E910-D47B-47BFF9A87ACB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8F4B263-182F-BAD1-39EE-4E6736EFC8F1}"/>
              </a:ext>
            </a:extLst>
          </p:cNvPr>
          <p:cNvCxnSpPr>
            <a:cxnSpLocks/>
            <a:stCxn id="13" idx="3"/>
            <a:endCxn id="53" idx="0"/>
          </p:cNvCxnSpPr>
          <p:nvPr/>
        </p:nvCxnSpPr>
        <p:spPr>
          <a:xfrm flipH="1">
            <a:off x="6939456" y="4015879"/>
            <a:ext cx="253527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F57D217-C6D7-5AB6-240D-82ED245923BE}"/>
              </a:ext>
            </a:extLst>
          </p:cNvPr>
          <p:cNvGrpSpPr/>
          <p:nvPr/>
        </p:nvGrpSpPr>
        <p:grpSpPr>
          <a:xfrm>
            <a:off x="6547570" y="4366170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1307122-1BEA-63A6-85FA-907B7C086E3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6703FBC-E30D-0F8F-34AC-F074841BB05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2A56D05-0457-A2BB-B891-800C01FDBFCC}"/>
              </a:ext>
            </a:extLst>
          </p:cNvPr>
          <p:cNvCxnSpPr>
            <a:cxnSpLocks/>
            <a:stCxn id="13" idx="5"/>
            <a:endCxn id="49" idx="0"/>
          </p:cNvCxnSpPr>
          <p:nvPr/>
        </p:nvCxnSpPr>
        <p:spPr>
          <a:xfrm>
            <a:off x="7747193" y="4015879"/>
            <a:ext cx="65580" cy="389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FD3C88-B840-A6D8-037F-296991AB0E23}"/>
              </a:ext>
            </a:extLst>
          </p:cNvPr>
          <p:cNvGrpSpPr/>
          <p:nvPr/>
        </p:nvGrpSpPr>
        <p:grpSpPr>
          <a:xfrm>
            <a:off x="7379019" y="4405300"/>
            <a:ext cx="867508" cy="946459"/>
            <a:chOff x="5569809" y="1040235"/>
            <a:chExt cx="867508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FA451B-4D70-EA1C-D673-2C352027801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4F1B7D-9C3A-3DEB-B0D4-74FE7E93426D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C803AA0-2B90-E41E-F09B-3AA7B76FD2CC}"/>
              </a:ext>
            </a:extLst>
          </p:cNvPr>
          <p:cNvCxnSpPr>
            <a:cxnSpLocks/>
            <a:stCxn id="10" idx="3"/>
            <a:endCxn id="57" idx="0"/>
          </p:cNvCxnSpPr>
          <p:nvPr/>
        </p:nvCxnSpPr>
        <p:spPr>
          <a:xfrm flipH="1">
            <a:off x="8717190" y="4055009"/>
            <a:ext cx="151836" cy="338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807E8F0-7DD1-CEB2-9FC6-0BAA10EFBE4F}"/>
              </a:ext>
            </a:extLst>
          </p:cNvPr>
          <p:cNvGrpSpPr/>
          <p:nvPr/>
        </p:nvGrpSpPr>
        <p:grpSpPr>
          <a:xfrm>
            <a:off x="8325304" y="4393518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68C92D7-58DE-05A9-882E-D5AA2AD67EF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3F8E546-B096-4E8D-FB06-3ECFCD3EE6F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B44323F-427D-5326-F8B2-8FA9F9455058}"/>
              </a:ext>
            </a:extLst>
          </p:cNvPr>
          <p:cNvCxnSpPr>
            <a:cxnSpLocks/>
            <a:stCxn id="10" idx="5"/>
            <a:endCxn id="61" idx="0"/>
          </p:cNvCxnSpPr>
          <p:nvPr/>
        </p:nvCxnSpPr>
        <p:spPr>
          <a:xfrm>
            <a:off x="9423236" y="4055009"/>
            <a:ext cx="180361" cy="350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AC8357B-8BBC-BE46-9F5D-A1BC9F233D20}"/>
              </a:ext>
            </a:extLst>
          </p:cNvPr>
          <p:cNvGrpSpPr/>
          <p:nvPr/>
        </p:nvGrpSpPr>
        <p:grpSpPr>
          <a:xfrm>
            <a:off x="9169843" y="4405300"/>
            <a:ext cx="867508" cy="946459"/>
            <a:chOff x="5569809" y="1040235"/>
            <a:chExt cx="867508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FC63A02-CEEA-C4CB-A66F-EF99C0DD9C7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64455A7-2D12-A3D1-CA20-0C4490128CA3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88EE33C-585F-2009-91BE-700CA787586E}"/>
              </a:ext>
            </a:extLst>
          </p:cNvPr>
          <p:cNvCxnSpPr>
            <a:cxnSpLocks/>
            <a:stCxn id="30" idx="3"/>
            <a:endCxn id="73" idx="0"/>
          </p:cNvCxnSpPr>
          <p:nvPr/>
        </p:nvCxnSpPr>
        <p:spPr>
          <a:xfrm flipH="1">
            <a:off x="1066687" y="5197849"/>
            <a:ext cx="290516" cy="316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2BA8894-22B6-9949-1AA3-D462B01B1F88}"/>
              </a:ext>
            </a:extLst>
          </p:cNvPr>
          <p:cNvGrpSpPr/>
          <p:nvPr/>
        </p:nvGrpSpPr>
        <p:grpSpPr>
          <a:xfrm>
            <a:off x="674801" y="5514448"/>
            <a:ext cx="783771" cy="946459"/>
            <a:chOff x="5653546" y="1040235"/>
            <a:chExt cx="783771" cy="946459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626AC27-C735-08DD-EF0C-452557C40BD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A6D25915-A6AB-9908-77BB-ADEF444778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55B5783-9E04-961D-A895-671E422BA031}"/>
              </a:ext>
            </a:extLst>
          </p:cNvPr>
          <p:cNvCxnSpPr>
            <a:cxnSpLocks/>
            <a:stCxn id="30" idx="5"/>
            <a:endCxn id="77" idx="0"/>
          </p:cNvCxnSpPr>
          <p:nvPr/>
        </p:nvCxnSpPr>
        <p:spPr>
          <a:xfrm>
            <a:off x="1911413" y="5197849"/>
            <a:ext cx="106401" cy="355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B590881-2C2B-6CFF-B177-9BAFD9597943}"/>
              </a:ext>
            </a:extLst>
          </p:cNvPr>
          <p:cNvGrpSpPr/>
          <p:nvPr/>
        </p:nvGrpSpPr>
        <p:grpSpPr>
          <a:xfrm>
            <a:off x="1584060" y="5553578"/>
            <a:ext cx="867508" cy="946459"/>
            <a:chOff x="5569809" y="1040235"/>
            <a:chExt cx="867508" cy="946459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1F98B0D-676C-C1FE-212B-FB3A151E3E0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8D63852-C492-4220-539F-4A0855DAE8A3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A2CCC13-1878-6A76-64EC-3342764717CF}"/>
              </a:ext>
            </a:extLst>
          </p:cNvPr>
          <p:cNvCxnSpPr>
            <a:cxnSpLocks/>
            <a:stCxn id="34" idx="3"/>
            <a:endCxn id="65" idx="0"/>
          </p:cNvCxnSpPr>
          <p:nvPr/>
        </p:nvCxnSpPr>
        <p:spPr>
          <a:xfrm flipH="1">
            <a:off x="2940997" y="5236979"/>
            <a:ext cx="195937" cy="3225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85FC5B0-F003-8352-7FAE-E4AE3E75B1AB}"/>
              </a:ext>
            </a:extLst>
          </p:cNvPr>
          <p:cNvGrpSpPr/>
          <p:nvPr/>
        </p:nvGrpSpPr>
        <p:grpSpPr>
          <a:xfrm>
            <a:off x="2549111" y="5559509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3D093DB-AA8D-6F93-1780-6D8FCD64AD2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C07AD98-519F-8E0A-72C2-38C40B5BE77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C9E4B6B-4FFB-FA8A-133B-CB0C4247BD85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3720577" y="5197849"/>
            <a:ext cx="106401" cy="355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628198E-FDAA-EEE3-0836-6C39618FA771}"/>
              </a:ext>
            </a:extLst>
          </p:cNvPr>
          <p:cNvGrpSpPr/>
          <p:nvPr/>
        </p:nvGrpSpPr>
        <p:grpSpPr>
          <a:xfrm>
            <a:off x="3393224" y="5553578"/>
            <a:ext cx="867508" cy="946459"/>
            <a:chOff x="5569809" y="1040235"/>
            <a:chExt cx="867508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E2447FF-A6FD-0D5C-838B-99570C9C5F7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C5047916-3251-F143-489C-6E08990727BA}"/>
                </a:ext>
              </a:extLst>
            </p:cNvPr>
            <p:cNvSpPr/>
            <p:nvPr/>
          </p:nvSpPr>
          <p:spPr>
            <a:xfrm>
              <a:off x="5569809" y="1040235"/>
              <a:ext cx="867508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48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6143115" y="534306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172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2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8A885A-54B9-49F8-BFAA-3BD30C95BCD5}"/>
              </a:ext>
            </a:extLst>
          </p:cNvPr>
          <p:cNvSpPr/>
          <p:nvPr/>
        </p:nvSpPr>
        <p:spPr>
          <a:xfrm rot="15973346">
            <a:off x="4907449" y="4207082"/>
            <a:ext cx="1050501" cy="3571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372B6BD-6BD5-4050-BA56-E70A3585F005}"/>
              </a:ext>
            </a:extLst>
          </p:cNvPr>
          <p:cNvSpPr/>
          <p:nvPr/>
        </p:nvSpPr>
        <p:spPr>
          <a:xfrm>
            <a:off x="3623650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3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0DB53AD-349C-4BE9-8FBF-189B4FA816D4}"/>
              </a:ext>
            </a:extLst>
          </p:cNvPr>
          <p:cNvSpPr/>
          <p:nvPr/>
        </p:nvSpPr>
        <p:spPr>
          <a:xfrm rot="15905493">
            <a:off x="6653539" y="1432803"/>
            <a:ext cx="1050501" cy="49210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174F58F-19A9-405A-A3A7-2C6E1A90EF65}"/>
              </a:ext>
            </a:extLst>
          </p:cNvPr>
          <p:cNvSpPr/>
          <p:nvPr/>
        </p:nvSpPr>
        <p:spPr>
          <a:xfrm>
            <a:off x="4682347" y="355875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8A885A-54B9-49F8-BFAA-3BD30C95BCD5}"/>
              </a:ext>
            </a:extLst>
          </p:cNvPr>
          <p:cNvSpPr/>
          <p:nvPr/>
        </p:nvSpPr>
        <p:spPr>
          <a:xfrm rot="15973346">
            <a:off x="4907449" y="4207082"/>
            <a:ext cx="1050501" cy="3571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372B6BD-6BD5-4050-BA56-E70A3585F005}"/>
              </a:ext>
            </a:extLst>
          </p:cNvPr>
          <p:cNvSpPr/>
          <p:nvPr/>
        </p:nvSpPr>
        <p:spPr>
          <a:xfrm>
            <a:off x="3623650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7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21B3305-459D-4598-8176-22072600E696}"/>
              </a:ext>
            </a:extLst>
          </p:cNvPr>
          <p:cNvSpPr/>
          <p:nvPr/>
        </p:nvSpPr>
        <p:spPr>
          <a:xfrm rot="12163535">
            <a:off x="5145219" y="1245023"/>
            <a:ext cx="1050501" cy="34578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91A1436-D927-4839-802B-49039ACF3E40}"/>
              </a:ext>
            </a:extLst>
          </p:cNvPr>
          <p:cNvSpPr/>
          <p:nvPr/>
        </p:nvSpPr>
        <p:spPr>
          <a:xfrm>
            <a:off x="5649800" y="133948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0DB53AD-349C-4BE9-8FBF-189B4FA816D4}"/>
              </a:ext>
            </a:extLst>
          </p:cNvPr>
          <p:cNvSpPr/>
          <p:nvPr/>
        </p:nvSpPr>
        <p:spPr>
          <a:xfrm rot="15905493">
            <a:off x="6653539" y="1432803"/>
            <a:ext cx="1050501" cy="49210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174F58F-19A9-405A-A3A7-2C6E1A90EF65}"/>
              </a:ext>
            </a:extLst>
          </p:cNvPr>
          <p:cNvSpPr/>
          <p:nvPr/>
        </p:nvSpPr>
        <p:spPr>
          <a:xfrm>
            <a:off x="4682347" y="355875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8A885A-54B9-49F8-BFAA-3BD30C95BCD5}"/>
              </a:ext>
            </a:extLst>
          </p:cNvPr>
          <p:cNvSpPr/>
          <p:nvPr/>
        </p:nvSpPr>
        <p:spPr>
          <a:xfrm rot="15973346">
            <a:off x="4907449" y="4207082"/>
            <a:ext cx="1050501" cy="3571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372B6BD-6BD5-4050-BA56-E70A3585F005}"/>
              </a:ext>
            </a:extLst>
          </p:cNvPr>
          <p:cNvSpPr/>
          <p:nvPr/>
        </p:nvSpPr>
        <p:spPr>
          <a:xfrm>
            <a:off x="3623650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9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F140580-757E-49A8-BC4D-208B5F223E46}"/>
              </a:ext>
            </a:extLst>
          </p:cNvPr>
          <p:cNvSpPr/>
          <p:nvPr/>
        </p:nvSpPr>
        <p:spPr>
          <a:xfrm rot="15581161">
            <a:off x="3570651" y="-387049"/>
            <a:ext cx="1050501" cy="52759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070C049-E072-479C-900C-0A42A68FEC51}"/>
              </a:ext>
            </a:extLst>
          </p:cNvPr>
          <p:cNvSpPr/>
          <p:nvPr/>
        </p:nvSpPr>
        <p:spPr>
          <a:xfrm>
            <a:off x="1497027" y="210890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21B3305-459D-4598-8176-22072600E696}"/>
              </a:ext>
            </a:extLst>
          </p:cNvPr>
          <p:cNvSpPr/>
          <p:nvPr/>
        </p:nvSpPr>
        <p:spPr>
          <a:xfrm rot="12163535">
            <a:off x="5145219" y="1245023"/>
            <a:ext cx="1050501" cy="34578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91A1436-D927-4839-802B-49039ACF3E40}"/>
              </a:ext>
            </a:extLst>
          </p:cNvPr>
          <p:cNvSpPr/>
          <p:nvPr/>
        </p:nvSpPr>
        <p:spPr>
          <a:xfrm>
            <a:off x="5649800" y="133948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0DB53AD-349C-4BE9-8FBF-189B4FA816D4}"/>
              </a:ext>
            </a:extLst>
          </p:cNvPr>
          <p:cNvSpPr/>
          <p:nvPr/>
        </p:nvSpPr>
        <p:spPr>
          <a:xfrm rot="15905493">
            <a:off x="6653539" y="1432803"/>
            <a:ext cx="1050501" cy="49210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174F58F-19A9-405A-A3A7-2C6E1A90EF65}"/>
              </a:ext>
            </a:extLst>
          </p:cNvPr>
          <p:cNvSpPr/>
          <p:nvPr/>
        </p:nvSpPr>
        <p:spPr>
          <a:xfrm>
            <a:off x="4682347" y="355875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8A885A-54B9-49F8-BFAA-3BD30C95BCD5}"/>
              </a:ext>
            </a:extLst>
          </p:cNvPr>
          <p:cNvSpPr/>
          <p:nvPr/>
        </p:nvSpPr>
        <p:spPr>
          <a:xfrm rot="15973346">
            <a:off x="4907449" y="4207082"/>
            <a:ext cx="1050501" cy="3571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372B6BD-6BD5-4050-BA56-E70A3585F005}"/>
              </a:ext>
            </a:extLst>
          </p:cNvPr>
          <p:cNvSpPr/>
          <p:nvPr/>
        </p:nvSpPr>
        <p:spPr>
          <a:xfrm>
            <a:off x="3623650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8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D4E8FD8-9055-45D8-A193-B79EB1106529}"/>
              </a:ext>
            </a:extLst>
          </p:cNvPr>
          <p:cNvSpPr/>
          <p:nvPr/>
        </p:nvSpPr>
        <p:spPr>
          <a:xfrm rot="15207716">
            <a:off x="3206144" y="2589172"/>
            <a:ext cx="1050501" cy="38836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9609890-15D9-456D-8E68-2EE8067D0290}"/>
              </a:ext>
            </a:extLst>
          </p:cNvPr>
          <p:cNvSpPr/>
          <p:nvPr/>
        </p:nvSpPr>
        <p:spPr>
          <a:xfrm>
            <a:off x="1800080" y="44257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F140580-757E-49A8-BC4D-208B5F223E46}"/>
              </a:ext>
            </a:extLst>
          </p:cNvPr>
          <p:cNvSpPr/>
          <p:nvPr/>
        </p:nvSpPr>
        <p:spPr>
          <a:xfrm rot="15581161">
            <a:off x="3570651" y="-387049"/>
            <a:ext cx="1050501" cy="52759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070C049-E072-479C-900C-0A42A68FEC51}"/>
              </a:ext>
            </a:extLst>
          </p:cNvPr>
          <p:cNvSpPr/>
          <p:nvPr/>
        </p:nvSpPr>
        <p:spPr>
          <a:xfrm>
            <a:off x="1497027" y="210890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21B3305-459D-4598-8176-22072600E696}"/>
              </a:ext>
            </a:extLst>
          </p:cNvPr>
          <p:cNvSpPr/>
          <p:nvPr/>
        </p:nvSpPr>
        <p:spPr>
          <a:xfrm rot="12163535">
            <a:off x="5145219" y="1245023"/>
            <a:ext cx="1050501" cy="34578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91A1436-D927-4839-802B-49039ACF3E40}"/>
              </a:ext>
            </a:extLst>
          </p:cNvPr>
          <p:cNvSpPr/>
          <p:nvPr/>
        </p:nvSpPr>
        <p:spPr>
          <a:xfrm>
            <a:off x="5649800" y="133948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0DB53AD-349C-4BE9-8FBF-189B4FA816D4}"/>
              </a:ext>
            </a:extLst>
          </p:cNvPr>
          <p:cNvSpPr/>
          <p:nvPr/>
        </p:nvSpPr>
        <p:spPr>
          <a:xfrm rot="15905493">
            <a:off x="6653539" y="1432803"/>
            <a:ext cx="1050501" cy="49210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174F58F-19A9-405A-A3A7-2C6E1A90EF65}"/>
              </a:ext>
            </a:extLst>
          </p:cNvPr>
          <p:cNvSpPr/>
          <p:nvPr/>
        </p:nvSpPr>
        <p:spPr>
          <a:xfrm>
            <a:off x="4682347" y="355875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8A885A-54B9-49F8-BFAA-3BD30C95BCD5}"/>
              </a:ext>
            </a:extLst>
          </p:cNvPr>
          <p:cNvSpPr/>
          <p:nvPr/>
        </p:nvSpPr>
        <p:spPr>
          <a:xfrm rot="15973346">
            <a:off x="4907449" y="4207082"/>
            <a:ext cx="1050501" cy="3571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372B6BD-6BD5-4050-BA56-E70A3585F005}"/>
              </a:ext>
            </a:extLst>
          </p:cNvPr>
          <p:cNvSpPr/>
          <p:nvPr/>
        </p:nvSpPr>
        <p:spPr>
          <a:xfrm>
            <a:off x="3623650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4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1246</Words>
  <Application>Microsoft Office PowerPoint</Application>
  <PresentationFormat>와이드스크린</PresentationFormat>
  <Paragraphs>596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홍수민</cp:lastModifiedBy>
  <cp:revision>137</cp:revision>
  <dcterms:created xsi:type="dcterms:W3CDTF">2022-08-09T12:12:25Z</dcterms:created>
  <dcterms:modified xsi:type="dcterms:W3CDTF">2022-09-19T20:47:16Z</dcterms:modified>
</cp:coreProperties>
</file>