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337" r:id="rId3"/>
    <p:sldId id="364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459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67" r:id="rId21"/>
    <p:sldId id="468" r:id="rId22"/>
    <p:sldId id="469" r:id="rId23"/>
    <p:sldId id="470" r:id="rId24"/>
    <p:sldId id="47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76" d="100"/>
          <a:sy n="76" d="100"/>
        </p:scale>
        <p:origin x="91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69640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CE149417-1746-4954-97ED-D87D5652C9AD}"/>
              </a:ext>
            </a:extLst>
          </p:cNvPr>
          <p:cNvSpPr/>
          <p:nvPr/>
        </p:nvSpPr>
        <p:spPr>
          <a:xfrm rot="17482456">
            <a:off x="4072980" y="-837625"/>
            <a:ext cx="1050501" cy="415035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9DFDEA-362B-4C5A-9B0E-2B9F4CCE7158}"/>
              </a:ext>
            </a:extLst>
          </p:cNvPr>
          <p:cNvSpPr/>
          <p:nvPr/>
        </p:nvSpPr>
        <p:spPr>
          <a:xfrm>
            <a:off x="2638288" y="15573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E5C40936-1D9E-43C2-858B-A7576563DCC8}"/>
              </a:ext>
            </a:extLst>
          </p:cNvPr>
          <p:cNvSpPr/>
          <p:nvPr/>
        </p:nvSpPr>
        <p:spPr>
          <a:xfrm rot="15078750">
            <a:off x="3226738" y="2502839"/>
            <a:ext cx="1050501" cy="402979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4CB6220-63BB-469C-847C-41F7689DF8F2}"/>
              </a:ext>
            </a:extLst>
          </p:cNvPr>
          <p:cNvSpPr/>
          <p:nvPr/>
        </p:nvSpPr>
        <p:spPr>
          <a:xfrm>
            <a:off x="1804962" y="444128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C740BC9-71A8-4E41-A300-D91A2E55D64C}"/>
              </a:ext>
            </a:extLst>
          </p:cNvPr>
          <p:cNvSpPr/>
          <p:nvPr/>
        </p:nvSpPr>
        <p:spPr>
          <a:xfrm rot="15545289">
            <a:off x="3567162" y="-320573"/>
            <a:ext cx="1050501" cy="516430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BFC229B-9DE1-4232-918B-7AF126554768}"/>
              </a:ext>
            </a:extLst>
          </p:cNvPr>
          <p:cNvSpPr/>
          <p:nvPr/>
        </p:nvSpPr>
        <p:spPr>
          <a:xfrm>
            <a:off x="1507204" y="211634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DFAE0CF-E319-4A32-B8AA-47699D924053}"/>
              </a:ext>
            </a:extLst>
          </p:cNvPr>
          <p:cNvSpPr/>
          <p:nvPr/>
        </p:nvSpPr>
        <p:spPr>
          <a:xfrm rot="12302423">
            <a:off x="5161076" y="1249439"/>
            <a:ext cx="1050501" cy="343146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C37C98B-E034-4EB8-A313-59C06BED3704}"/>
              </a:ext>
            </a:extLst>
          </p:cNvPr>
          <p:cNvSpPr/>
          <p:nvPr/>
        </p:nvSpPr>
        <p:spPr>
          <a:xfrm>
            <a:off x="5658690" y="1343408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B55B71A-43A2-44C6-B98E-E6EC85C805E9}"/>
              </a:ext>
            </a:extLst>
          </p:cNvPr>
          <p:cNvSpPr/>
          <p:nvPr/>
        </p:nvSpPr>
        <p:spPr>
          <a:xfrm rot="15892280">
            <a:off x="6644924" y="1463993"/>
            <a:ext cx="1050501" cy="489882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A888723-574F-4A9F-BA6E-0F3C12992028}"/>
              </a:ext>
            </a:extLst>
          </p:cNvPr>
          <p:cNvSpPr/>
          <p:nvPr/>
        </p:nvSpPr>
        <p:spPr>
          <a:xfrm>
            <a:off x="4699205" y="356543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0C8E581-BACB-4709-ABF9-6D9FA4AE2497}"/>
              </a:ext>
            </a:extLst>
          </p:cNvPr>
          <p:cNvSpPr/>
          <p:nvPr/>
        </p:nvSpPr>
        <p:spPr>
          <a:xfrm rot="15939376">
            <a:off x="4881591" y="4203673"/>
            <a:ext cx="1050501" cy="350342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9905B04-D470-48CF-B4B6-E75A1EC2CA7E}"/>
              </a:ext>
            </a:extLst>
          </p:cNvPr>
          <p:cNvSpPr/>
          <p:nvPr/>
        </p:nvSpPr>
        <p:spPr>
          <a:xfrm>
            <a:off x="3606778" y="551841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D2D7002-9163-439F-8F2B-CCE3FD6C0B07}"/>
              </a:ext>
            </a:extLst>
          </p:cNvPr>
          <p:cNvSpPr/>
          <p:nvPr/>
        </p:nvSpPr>
        <p:spPr>
          <a:xfrm rot="16200000">
            <a:off x="7296880" y="4120699"/>
            <a:ext cx="1050501" cy="332463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06BE4C4-114B-4A5C-941B-4E2594757002}"/>
              </a:ext>
            </a:extLst>
          </p:cNvPr>
          <p:cNvSpPr/>
          <p:nvPr/>
        </p:nvSpPr>
        <p:spPr>
          <a:xfrm>
            <a:off x="8445566" y="523482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AF13CB6-BEFC-4618-9065-08795B99ABD8}"/>
              </a:ext>
            </a:extLst>
          </p:cNvPr>
          <p:cNvSpPr/>
          <p:nvPr/>
        </p:nvSpPr>
        <p:spPr>
          <a:xfrm rot="13724171">
            <a:off x="7363634" y="2628271"/>
            <a:ext cx="1050501" cy="43048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6132965" y="533933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114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16C548A-0CAB-4E2E-B3AF-C9E8105B377A}"/>
              </a:ext>
            </a:extLst>
          </p:cNvPr>
          <p:cNvSpPr/>
          <p:nvPr/>
        </p:nvSpPr>
        <p:spPr>
          <a:xfrm rot="16390904">
            <a:off x="5424242" y="-2505223"/>
            <a:ext cx="1050501" cy="662376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3A88B826-A4C4-40A9-ADD8-9A411D679542}"/>
              </a:ext>
            </a:extLst>
          </p:cNvPr>
          <p:cNvSpPr/>
          <p:nvPr/>
        </p:nvSpPr>
        <p:spPr>
          <a:xfrm>
            <a:off x="8215926" y="46371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CE149417-1746-4954-97ED-D87D5652C9AD}"/>
              </a:ext>
            </a:extLst>
          </p:cNvPr>
          <p:cNvSpPr/>
          <p:nvPr/>
        </p:nvSpPr>
        <p:spPr>
          <a:xfrm rot="17482456">
            <a:off x="4072980" y="-837625"/>
            <a:ext cx="1050501" cy="415035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9DFDEA-362B-4C5A-9B0E-2B9F4CCE7158}"/>
              </a:ext>
            </a:extLst>
          </p:cNvPr>
          <p:cNvSpPr/>
          <p:nvPr/>
        </p:nvSpPr>
        <p:spPr>
          <a:xfrm>
            <a:off x="2638288" y="15573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E5C40936-1D9E-43C2-858B-A7576563DCC8}"/>
              </a:ext>
            </a:extLst>
          </p:cNvPr>
          <p:cNvSpPr/>
          <p:nvPr/>
        </p:nvSpPr>
        <p:spPr>
          <a:xfrm rot="15078750">
            <a:off x="3226738" y="2502839"/>
            <a:ext cx="1050501" cy="402979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4CB6220-63BB-469C-847C-41F7689DF8F2}"/>
              </a:ext>
            </a:extLst>
          </p:cNvPr>
          <p:cNvSpPr/>
          <p:nvPr/>
        </p:nvSpPr>
        <p:spPr>
          <a:xfrm>
            <a:off x="1804962" y="444128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C740BC9-71A8-4E41-A300-D91A2E55D64C}"/>
              </a:ext>
            </a:extLst>
          </p:cNvPr>
          <p:cNvSpPr/>
          <p:nvPr/>
        </p:nvSpPr>
        <p:spPr>
          <a:xfrm rot="15545289">
            <a:off x="3567162" y="-320573"/>
            <a:ext cx="1050501" cy="516430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BFC229B-9DE1-4232-918B-7AF126554768}"/>
              </a:ext>
            </a:extLst>
          </p:cNvPr>
          <p:cNvSpPr/>
          <p:nvPr/>
        </p:nvSpPr>
        <p:spPr>
          <a:xfrm>
            <a:off x="1507204" y="211634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DFAE0CF-E319-4A32-B8AA-47699D924053}"/>
              </a:ext>
            </a:extLst>
          </p:cNvPr>
          <p:cNvSpPr/>
          <p:nvPr/>
        </p:nvSpPr>
        <p:spPr>
          <a:xfrm rot="12302423">
            <a:off x="5161076" y="1249439"/>
            <a:ext cx="1050501" cy="343146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C37C98B-E034-4EB8-A313-59C06BED3704}"/>
              </a:ext>
            </a:extLst>
          </p:cNvPr>
          <p:cNvSpPr/>
          <p:nvPr/>
        </p:nvSpPr>
        <p:spPr>
          <a:xfrm>
            <a:off x="5658690" y="1343408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B55B71A-43A2-44C6-B98E-E6EC85C805E9}"/>
              </a:ext>
            </a:extLst>
          </p:cNvPr>
          <p:cNvSpPr/>
          <p:nvPr/>
        </p:nvSpPr>
        <p:spPr>
          <a:xfrm rot="15892280">
            <a:off x="6644924" y="1463993"/>
            <a:ext cx="1050501" cy="489882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A888723-574F-4A9F-BA6E-0F3C12992028}"/>
              </a:ext>
            </a:extLst>
          </p:cNvPr>
          <p:cNvSpPr/>
          <p:nvPr/>
        </p:nvSpPr>
        <p:spPr>
          <a:xfrm>
            <a:off x="4699205" y="356543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0C8E581-BACB-4709-ABF9-6D9FA4AE2497}"/>
              </a:ext>
            </a:extLst>
          </p:cNvPr>
          <p:cNvSpPr/>
          <p:nvPr/>
        </p:nvSpPr>
        <p:spPr>
          <a:xfrm rot="15939376">
            <a:off x="4881591" y="4203673"/>
            <a:ext cx="1050501" cy="350342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9905B04-D470-48CF-B4B6-E75A1EC2CA7E}"/>
              </a:ext>
            </a:extLst>
          </p:cNvPr>
          <p:cNvSpPr/>
          <p:nvPr/>
        </p:nvSpPr>
        <p:spPr>
          <a:xfrm>
            <a:off x="3606778" y="551841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D2D7002-9163-439F-8F2B-CCE3FD6C0B07}"/>
              </a:ext>
            </a:extLst>
          </p:cNvPr>
          <p:cNvSpPr/>
          <p:nvPr/>
        </p:nvSpPr>
        <p:spPr>
          <a:xfrm rot="16200000">
            <a:off x="7296880" y="4120699"/>
            <a:ext cx="1050501" cy="332463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06BE4C4-114B-4A5C-941B-4E2594757002}"/>
              </a:ext>
            </a:extLst>
          </p:cNvPr>
          <p:cNvSpPr/>
          <p:nvPr/>
        </p:nvSpPr>
        <p:spPr>
          <a:xfrm>
            <a:off x="8445566" y="523482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AF13CB6-BEFC-4618-9065-08795B99ABD8}"/>
              </a:ext>
            </a:extLst>
          </p:cNvPr>
          <p:cNvSpPr/>
          <p:nvPr/>
        </p:nvSpPr>
        <p:spPr>
          <a:xfrm rot="13724171">
            <a:off x="7363634" y="2628271"/>
            <a:ext cx="1050501" cy="43048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6132965" y="533933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62208" y="60581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36422" cy="30817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31324" y="1344046"/>
            <a:ext cx="394780" cy="20038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235934"/>
            <a:ext cx="3004717" cy="25891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915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33498" y="1536354"/>
            <a:ext cx="1985396" cy="5050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1985399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34572" y="2041360"/>
            <a:ext cx="797852" cy="946459"/>
            <a:chOff x="5639465" y="1040235"/>
            <a:chExt cx="797852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2652085" y="2873039"/>
            <a:ext cx="911348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260199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696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790188" y="1536354"/>
            <a:ext cx="2028706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1981758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5935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391262" y="2048714"/>
            <a:ext cx="797852" cy="946459"/>
            <a:chOff x="5639465" y="1040235"/>
            <a:chExt cx="797852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999378" y="2880393"/>
            <a:ext cx="520745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607492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2969D18-B221-F6C7-6BEE-447939E64820}"/>
              </a:ext>
            </a:extLst>
          </p:cNvPr>
          <p:cNvCxnSpPr>
            <a:cxnSpLocks/>
            <a:stCxn id="23" idx="5"/>
          </p:cNvCxnSpPr>
          <p:nvPr/>
        </p:nvCxnSpPr>
        <p:spPr>
          <a:xfrm>
            <a:off x="4074333" y="2880393"/>
            <a:ext cx="272871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EB95B33-9D1D-DF26-AA61-FE79ABC3FA71}"/>
              </a:ext>
            </a:extLst>
          </p:cNvPr>
          <p:cNvCxnSpPr>
            <a:cxnSpLocks/>
            <a:stCxn id="17" idx="3"/>
            <a:endCxn id="29" idx="0"/>
          </p:cNvCxnSpPr>
          <p:nvPr/>
        </p:nvCxnSpPr>
        <p:spPr>
          <a:xfrm flipH="1">
            <a:off x="7841155" y="2880393"/>
            <a:ext cx="229560" cy="3291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7EA57A7-46D2-7FAD-C02B-279ADA22FFFF}"/>
              </a:ext>
            </a:extLst>
          </p:cNvPr>
          <p:cNvGrpSpPr/>
          <p:nvPr/>
        </p:nvGrpSpPr>
        <p:grpSpPr>
          <a:xfrm>
            <a:off x="3972369" y="3182733"/>
            <a:ext cx="965264" cy="1004949"/>
            <a:chOff x="5579846" y="981745"/>
            <a:chExt cx="965264" cy="100494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094C8A9-E540-BE3F-7255-8FABCE23D69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0836183-4624-E07F-6259-4FF1F1D29B80}"/>
                </a:ext>
              </a:extLst>
            </p:cNvPr>
            <p:cNvSpPr/>
            <p:nvPr/>
          </p:nvSpPr>
          <p:spPr>
            <a:xfrm>
              <a:off x="5579846" y="981745"/>
              <a:ext cx="965264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88D9E93-1CF0-0852-C4A6-C2B5353B1803}"/>
              </a:ext>
            </a:extLst>
          </p:cNvPr>
          <p:cNvCxnSpPr>
            <a:cxnSpLocks/>
            <a:stCxn id="17" idx="5"/>
            <a:endCxn id="36" idx="0"/>
          </p:cNvCxnSpPr>
          <p:nvPr/>
        </p:nvCxnSpPr>
        <p:spPr>
          <a:xfrm>
            <a:off x="8624925" y="2880393"/>
            <a:ext cx="323132" cy="3291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7DD2B57-8232-2358-9178-B733EB482A54}"/>
              </a:ext>
            </a:extLst>
          </p:cNvPr>
          <p:cNvGrpSpPr/>
          <p:nvPr/>
        </p:nvGrpSpPr>
        <p:grpSpPr>
          <a:xfrm>
            <a:off x="7449269" y="3209515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3608103-7E24-85C9-672B-CBAFF45ADB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0A5D4531-1CE8-7DD8-5C65-550A3BFE908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328068D-D668-63AA-3B08-95F6E89864EF}"/>
              </a:ext>
            </a:extLst>
          </p:cNvPr>
          <p:cNvGrpSpPr/>
          <p:nvPr/>
        </p:nvGrpSpPr>
        <p:grpSpPr>
          <a:xfrm>
            <a:off x="8556171" y="32095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C0CB581-2044-75AF-7150-F14ADF9CAB5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18E12923-7AEC-4A61-F7F4-2B0F6D5D43C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5166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790188" y="1536354"/>
            <a:ext cx="2028706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1985399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391262" y="2048714"/>
            <a:ext cx="797852" cy="946459"/>
            <a:chOff x="5639465" y="1040235"/>
            <a:chExt cx="797852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999378" y="2880393"/>
            <a:ext cx="520745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607492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 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2969D18-B221-F6C7-6BEE-447939E64820}"/>
              </a:ext>
            </a:extLst>
          </p:cNvPr>
          <p:cNvCxnSpPr>
            <a:cxnSpLocks/>
            <a:stCxn id="23" idx="5"/>
            <a:endCxn id="7" idx="0"/>
          </p:cNvCxnSpPr>
          <p:nvPr/>
        </p:nvCxnSpPr>
        <p:spPr>
          <a:xfrm>
            <a:off x="4074333" y="2880393"/>
            <a:ext cx="272871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B7E803D5-D781-1FA6-A197-9C4A0388CC15}"/>
              </a:ext>
            </a:extLst>
          </p:cNvPr>
          <p:cNvGrpSpPr/>
          <p:nvPr/>
        </p:nvGrpSpPr>
        <p:grpSpPr>
          <a:xfrm>
            <a:off x="3955318" y="3184200"/>
            <a:ext cx="783771" cy="946459"/>
            <a:chOff x="5653546" y="1040235"/>
            <a:chExt cx="783771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8686537-4BDF-DE0A-F7C1-3645076154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49F60A6-8AF7-37EB-67E4-536A4B7F7BA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EB95B33-9D1D-DF26-AA61-FE79ABC3FA71}"/>
              </a:ext>
            </a:extLst>
          </p:cNvPr>
          <p:cNvCxnSpPr>
            <a:cxnSpLocks/>
            <a:stCxn id="17" idx="3"/>
            <a:endCxn id="13" idx="0"/>
          </p:cNvCxnSpPr>
          <p:nvPr/>
        </p:nvCxnSpPr>
        <p:spPr>
          <a:xfrm flipH="1">
            <a:off x="7569723" y="2880393"/>
            <a:ext cx="504633" cy="2453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7EA57A7-46D2-7FAD-C02B-279ADA22FFFF}"/>
              </a:ext>
            </a:extLst>
          </p:cNvPr>
          <p:cNvGrpSpPr/>
          <p:nvPr/>
        </p:nvGrpSpPr>
        <p:grpSpPr>
          <a:xfrm>
            <a:off x="7087091" y="3125710"/>
            <a:ext cx="965264" cy="1004949"/>
            <a:chOff x="5579846" y="981745"/>
            <a:chExt cx="965264" cy="100494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094C8A9-E540-BE3F-7255-8FABCE23D69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0836183-4624-E07F-6259-4FF1F1D29B80}"/>
                </a:ext>
              </a:extLst>
            </p:cNvPr>
            <p:cNvSpPr/>
            <p:nvPr/>
          </p:nvSpPr>
          <p:spPr>
            <a:xfrm>
              <a:off x="5579846" y="981745"/>
              <a:ext cx="965264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5336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790188" y="1536354"/>
            <a:ext cx="2028706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1985399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391262" y="2048714"/>
            <a:ext cx="797852" cy="946459"/>
            <a:chOff x="5639465" y="1040235"/>
            <a:chExt cx="797852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999378" y="2880393"/>
            <a:ext cx="520745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607492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 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2969D18-B221-F6C7-6BEE-447939E64820}"/>
              </a:ext>
            </a:extLst>
          </p:cNvPr>
          <p:cNvCxnSpPr>
            <a:cxnSpLocks/>
            <a:stCxn id="23" idx="5"/>
            <a:endCxn id="7" idx="0"/>
          </p:cNvCxnSpPr>
          <p:nvPr/>
        </p:nvCxnSpPr>
        <p:spPr>
          <a:xfrm>
            <a:off x="4074333" y="2880393"/>
            <a:ext cx="272871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B7E803D5-D781-1FA6-A197-9C4A0388CC15}"/>
              </a:ext>
            </a:extLst>
          </p:cNvPr>
          <p:cNvGrpSpPr/>
          <p:nvPr/>
        </p:nvGrpSpPr>
        <p:grpSpPr>
          <a:xfrm>
            <a:off x="3955318" y="3184200"/>
            <a:ext cx="783771" cy="946459"/>
            <a:chOff x="5653546" y="1040235"/>
            <a:chExt cx="783771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8686537-4BDF-DE0A-F7C1-3645076154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49F60A6-8AF7-37EB-67E4-536A4B7F7BA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EB95B33-9D1D-DF26-AA61-FE79ABC3FA71}"/>
              </a:ext>
            </a:extLst>
          </p:cNvPr>
          <p:cNvCxnSpPr>
            <a:cxnSpLocks/>
            <a:stCxn id="17" idx="3"/>
            <a:endCxn id="13" idx="0"/>
          </p:cNvCxnSpPr>
          <p:nvPr/>
        </p:nvCxnSpPr>
        <p:spPr>
          <a:xfrm flipH="1">
            <a:off x="7569723" y="2880393"/>
            <a:ext cx="504633" cy="2453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7EA57A7-46D2-7FAD-C02B-279ADA22FFFF}"/>
              </a:ext>
            </a:extLst>
          </p:cNvPr>
          <p:cNvGrpSpPr/>
          <p:nvPr/>
        </p:nvGrpSpPr>
        <p:grpSpPr>
          <a:xfrm>
            <a:off x="7087091" y="3125710"/>
            <a:ext cx="965264" cy="1004949"/>
            <a:chOff x="5579846" y="981745"/>
            <a:chExt cx="965264" cy="100494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094C8A9-E540-BE3F-7255-8FABCE23D69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0836183-4624-E07F-6259-4FF1F1D29B80}"/>
                </a:ext>
              </a:extLst>
            </p:cNvPr>
            <p:cNvSpPr/>
            <p:nvPr/>
          </p:nvSpPr>
          <p:spPr>
            <a:xfrm>
              <a:off x="5579846" y="981745"/>
              <a:ext cx="965264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17E61B-89F0-4A79-939F-09A0889573B5}"/>
              </a:ext>
            </a:extLst>
          </p:cNvPr>
          <p:cNvCxnSpPr>
            <a:cxnSpLocks/>
            <a:stCxn id="17" idx="5"/>
            <a:endCxn id="28" idx="0"/>
          </p:cNvCxnSpPr>
          <p:nvPr/>
        </p:nvCxnSpPr>
        <p:spPr>
          <a:xfrm>
            <a:off x="8628566" y="2880393"/>
            <a:ext cx="273940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CAAF180-A36A-7DBC-CB93-D3912AA4A464}"/>
              </a:ext>
            </a:extLst>
          </p:cNvPr>
          <p:cNvGrpSpPr/>
          <p:nvPr/>
        </p:nvGrpSpPr>
        <p:grpSpPr>
          <a:xfrm>
            <a:off x="8510620" y="3184200"/>
            <a:ext cx="783771" cy="946459"/>
            <a:chOff x="5653546" y="1040235"/>
            <a:chExt cx="783771" cy="946459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D05BDF5-AE9D-2888-9E28-26D3E081BF2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32DF8A46-E0C6-0FF3-6F2A-6BC90B8868D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1055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790188" y="1536354"/>
            <a:ext cx="2028706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1985399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35690" y="704675"/>
            <a:ext cx="852195" cy="946459"/>
            <a:chOff x="5585122" y="1040235"/>
            <a:chExt cx="852195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585122" y="1040235"/>
              <a:ext cx="852195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391262" y="2048714"/>
            <a:ext cx="797852" cy="946459"/>
            <a:chOff x="5639465" y="1040235"/>
            <a:chExt cx="797852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999378" y="2880393"/>
            <a:ext cx="520745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607492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 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2969D18-B221-F6C7-6BEE-447939E64820}"/>
              </a:ext>
            </a:extLst>
          </p:cNvPr>
          <p:cNvCxnSpPr>
            <a:cxnSpLocks/>
            <a:stCxn id="23" idx="5"/>
            <a:endCxn id="7" idx="0"/>
          </p:cNvCxnSpPr>
          <p:nvPr/>
        </p:nvCxnSpPr>
        <p:spPr>
          <a:xfrm>
            <a:off x="4074333" y="2880393"/>
            <a:ext cx="272871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B7E803D5-D781-1FA6-A197-9C4A0388CC15}"/>
              </a:ext>
            </a:extLst>
          </p:cNvPr>
          <p:cNvGrpSpPr/>
          <p:nvPr/>
        </p:nvGrpSpPr>
        <p:grpSpPr>
          <a:xfrm>
            <a:off x="3955318" y="3184200"/>
            <a:ext cx="783771" cy="946459"/>
            <a:chOff x="5653546" y="1040235"/>
            <a:chExt cx="783771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8686537-4BDF-DE0A-F7C1-3645076154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49F60A6-8AF7-37EB-67E4-536A4B7F7BA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EB95B33-9D1D-DF26-AA61-FE79ABC3FA71}"/>
              </a:ext>
            </a:extLst>
          </p:cNvPr>
          <p:cNvCxnSpPr>
            <a:cxnSpLocks/>
            <a:stCxn id="17" idx="3"/>
            <a:endCxn id="13" idx="0"/>
          </p:cNvCxnSpPr>
          <p:nvPr/>
        </p:nvCxnSpPr>
        <p:spPr>
          <a:xfrm flipH="1">
            <a:off x="7569723" y="2880393"/>
            <a:ext cx="504633" cy="2453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7EA57A7-46D2-7FAD-C02B-279ADA22FFFF}"/>
              </a:ext>
            </a:extLst>
          </p:cNvPr>
          <p:cNvGrpSpPr/>
          <p:nvPr/>
        </p:nvGrpSpPr>
        <p:grpSpPr>
          <a:xfrm>
            <a:off x="7087091" y="3125710"/>
            <a:ext cx="965264" cy="1004949"/>
            <a:chOff x="5579846" y="981745"/>
            <a:chExt cx="965264" cy="100494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094C8A9-E540-BE3F-7255-8FABCE23D69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0836183-4624-E07F-6259-4FF1F1D29B80}"/>
                </a:ext>
              </a:extLst>
            </p:cNvPr>
            <p:cNvSpPr/>
            <p:nvPr/>
          </p:nvSpPr>
          <p:spPr>
            <a:xfrm>
              <a:off x="5579846" y="981745"/>
              <a:ext cx="965264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05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790188" y="1536354"/>
            <a:ext cx="2028706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1985399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35690" y="704675"/>
            <a:ext cx="852195" cy="946459"/>
            <a:chOff x="5585122" y="1040235"/>
            <a:chExt cx="852195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585122" y="1040235"/>
              <a:ext cx="852195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(10, 7)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391262" y="2048714"/>
            <a:ext cx="797852" cy="946459"/>
            <a:chOff x="5639465" y="1040235"/>
            <a:chExt cx="797852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999378" y="2880393"/>
            <a:ext cx="520745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607492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 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2969D18-B221-F6C7-6BEE-447939E64820}"/>
              </a:ext>
            </a:extLst>
          </p:cNvPr>
          <p:cNvCxnSpPr>
            <a:cxnSpLocks/>
            <a:stCxn id="23" idx="5"/>
            <a:endCxn id="7" idx="0"/>
          </p:cNvCxnSpPr>
          <p:nvPr/>
        </p:nvCxnSpPr>
        <p:spPr>
          <a:xfrm>
            <a:off x="4074333" y="2880393"/>
            <a:ext cx="272871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B7E803D5-D781-1FA6-A197-9C4A0388CC15}"/>
              </a:ext>
            </a:extLst>
          </p:cNvPr>
          <p:cNvGrpSpPr/>
          <p:nvPr/>
        </p:nvGrpSpPr>
        <p:grpSpPr>
          <a:xfrm>
            <a:off x="3955318" y="3184200"/>
            <a:ext cx="783771" cy="946459"/>
            <a:chOff x="5653546" y="1040235"/>
            <a:chExt cx="783771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8686537-4BDF-DE0A-F7C1-3645076154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49F60A6-8AF7-37EB-67E4-536A4B7F7BA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EB95B33-9D1D-DF26-AA61-FE79ABC3FA71}"/>
              </a:ext>
            </a:extLst>
          </p:cNvPr>
          <p:cNvCxnSpPr>
            <a:cxnSpLocks/>
            <a:stCxn id="17" idx="3"/>
            <a:endCxn id="13" idx="0"/>
          </p:cNvCxnSpPr>
          <p:nvPr/>
        </p:nvCxnSpPr>
        <p:spPr>
          <a:xfrm flipH="1">
            <a:off x="7569723" y="2880393"/>
            <a:ext cx="504633" cy="2453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7EA57A7-46D2-7FAD-C02B-279ADA22FFFF}"/>
              </a:ext>
            </a:extLst>
          </p:cNvPr>
          <p:cNvGrpSpPr/>
          <p:nvPr/>
        </p:nvGrpSpPr>
        <p:grpSpPr>
          <a:xfrm>
            <a:off x="7087091" y="3125710"/>
            <a:ext cx="965264" cy="1004949"/>
            <a:chOff x="5579846" y="981745"/>
            <a:chExt cx="965264" cy="100494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094C8A9-E540-BE3F-7255-8FABCE23D69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0836183-4624-E07F-6259-4FF1F1D29B80}"/>
                </a:ext>
              </a:extLst>
            </p:cNvPr>
            <p:cNvSpPr/>
            <p:nvPr/>
          </p:nvSpPr>
          <p:spPr>
            <a:xfrm>
              <a:off x="5579846" y="981745"/>
              <a:ext cx="965264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2168D52-C030-C649-0C30-011DDEA18B1A}"/>
              </a:ext>
            </a:extLst>
          </p:cNvPr>
          <p:cNvCxnSpPr>
            <a:cxnSpLocks/>
            <a:stCxn id="17" idx="5"/>
            <a:endCxn id="25" idx="0"/>
          </p:cNvCxnSpPr>
          <p:nvPr/>
        </p:nvCxnSpPr>
        <p:spPr>
          <a:xfrm>
            <a:off x="8628566" y="2880393"/>
            <a:ext cx="327349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03174A3E-7B53-1524-DCDF-07D397635335}"/>
              </a:ext>
            </a:extLst>
          </p:cNvPr>
          <p:cNvGrpSpPr/>
          <p:nvPr/>
        </p:nvGrpSpPr>
        <p:grpSpPr>
          <a:xfrm>
            <a:off x="8556988" y="3184200"/>
            <a:ext cx="797853" cy="946459"/>
            <a:chOff x="5653546" y="1040235"/>
            <a:chExt cx="797853" cy="94645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80DB6D4-C8CC-CC67-1B55-D5C7C7C86CD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767B5BE-8A34-D69B-1559-0FE3217C2272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(10, 8)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0852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422951" y="1536354"/>
            <a:ext cx="2395943" cy="515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1985399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35690" y="704675"/>
            <a:ext cx="852195" cy="946459"/>
            <a:chOff x="5585122" y="1040235"/>
            <a:chExt cx="852195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585122" y="1040235"/>
              <a:ext cx="852195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(10, 7)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024025" y="2051904"/>
            <a:ext cx="797852" cy="946459"/>
            <a:chOff x="5639465" y="1040235"/>
            <a:chExt cx="797852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339544" y="2883583"/>
            <a:ext cx="813342" cy="3005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1947658" y="3184155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 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2969D18-B221-F6C7-6BEE-447939E64820}"/>
              </a:ext>
            </a:extLst>
          </p:cNvPr>
          <p:cNvCxnSpPr>
            <a:cxnSpLocks/>
            <a:stCxn id="23" idx="5"/>
            <a:endCxn id="7" idx="0"/>
          </p:cNvCxnSpPr>
          <p:nvPr/>
        </p:nvCxnSpPr>
        <p:spPr>
          <a:xfrm>
            <a:off x="3707096" y="2883583"/>
            <a:ext cx="1040964" cy="3006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B7E803D5-D781-1FA6-A197-9C4A0388CC15}"/>
              </a:ext>
            </a:extLst>
          </p:cNvPr>
          <p:cNvGrpSpPr/>
          <p:nvPr/>
        </p:nvGrpSpPr>
        <p:grpSpPr>
          <a:xfrm>
            <a:off x="4356174" y="3184200"/>
            <a:ext cx="783771" cy="946459"/>
            <a:chOff x="5653546" y="1040235"/>
            <a:chExt cx="783771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8686537-4BDF-DE0A-F7C1-3645076154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49F60A6-8AF7-37EB-67E4-536A4B7F7BA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EB95B33-9D1D-DF26-AA61-FE79ABC3FA71}"/>
              </a:ext>
            </a:extLst>
          </p:cNvPr>
          <p:cNvCxnSpPr>
            <a:cxnSpLocks/>
            <a:stCxn id="17" idx="3"/>
            <a:endCxn id="13" idx="0"/>
          </p:cNvCxnSpPr>
          <p:nvPr/>
        </p:nvCxnSpPr>
        <p:spPr>
          <a:xfrm flipH="1">
            <a:off x="7569723" y="2880393"/>
            <a:ext cx="504633" cy="2453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7EA57A7-46D2-7FAD-C02B-279ADA22FFFF}"/>
              </a:ext>
            </a:extLst>
          </p:cNvPr>
          <p:cNvGrpSpPr/>
          <p:nvPr/>
        </p:nvGrpSpPr>
        <p:grpSpPr>
          <a:xfrm>
            <a:off x="7087091" y="3125710"/>
            <a:ext cx="965264" cy="1004949"/>
            <a:chOff x="5579846" y="981745"/>
            <a:chExt cx="965264" cy="100494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094C8A9-E540-BE3F-7255-8FABCE23D69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0836183-4624-E07F-6259-4FF1F1D29B80}"/>
                </a:ext>
              </a:extLst>
            </p:cNvPr>
            <p:cNvSpPr/>
            <p:nvPr/>
          </p:nvSpPr>
          <p:spPr>
            <a:xfrm>
              <a:off x="5579846" y="981745"/>
              <a:ext cx="965264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2168D52-C030-C649-0C30-011DDEA18B1A}"/>
              </a:ext>
            </a:extLst>
          </p:cNvPr>
          <p:cNvCxnSpPr>
            <a:cxnSpLocks/>
            <a:stCxn id="17" idx="5"/>
            <a:endCxn id="25" idx="0"/>
          </p:cNvCxnSpPr>
          <p:nvPr/>
        </p:nvCxnSpPr>
        <p:spPr>
          <a:xfrm>
            <a:off x="8628566" y="2880393"/>
            <a:ext cx="327349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03174A3E-7B53-1524-DCDF-07D397635335}"/>
              </a:ext>
            </a:extLst>
          </p:cNvPr>
          <p:cNvGrpSpPr/>
          <p:nvPr/>
        </p:nvGrpSpPr>
        <p:grpSpPr>
          <a:xfrm>
            <a:off x="8556988" y="3184200"/>
            <a:ext cx="797853" cy="946459"/>
            <a:chOff x="5653546" y="1040235"/>
            <a:chExt cx="797853" cy="94645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80DB6D4-C8CC-CC67-1B55-D5C7C7C86CD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767B5BE-8A34-D69B-1559-0FE3217C2272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(10, 8)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19E17BC-4687-F5C2-05FD-7887EFF31094}"/>
              </a:ext>
            </a:extLst>
          </p:cNvPr>
          <p:cNvCxnSpPr>
            <a:cxnSpLocks/>
            <a:stCxn id="19" idx="3"/>
            <a:endCxn id="31" idx="0"/>
          </p:cNvCxnSpPr>
          <p:nvPr/>
        </p:nvCxnSpPr>
        <p:spPr>
          <a:xfrm flipH="1">
            <a:off x="1568958" y="4015834"/>
            <a:ext cx="493480" cy="3371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06BBF76-80AE-5E97-9B05-AFBAC7E8A980}"/>
              </a:ext>
            </a:extLst>
          </p:cNvPr>
          <p:cNvGrpSpPr/>
          <p:nvPr/>
        </p:nvGrpSpPr>
        <p:grpSpPr>
          <a:xfrm>
            <a:off x="1177072" y="4352957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5A1F61A-7674-376C-22B1-8A3C32028DE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 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93D20A03-500B-4C32-1FA2-17CAD046B16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AC48DF5-40DB-062A-86D4-53B309F8417D}"/>
              </a:ext>
            </a:extLst>
          </p:cNvPr>
          <p:cNvCxnSpPr>
            <a:cxnSpLocks/>
            <a:stCxn id="19" idx="5"/>
            <a:endCxn id="36" idx="0"/>
          </p:cNvCxnSpPr>
          <p:nvPr/>
        </p:nvCxnSpPr>
        <p:spPr>
          <a:xfrm>
            <a:off x="2616648" y="4015834"/>
            <a:ext cx="300137" cy="3371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BEF13E1-66E3-7826-CB49-158333D337BB}"/>
              </a:ext>
            </a:extLst>
          </p:cNvPr>
          <p:cNvGrpSpPr/>
          <p:nvPr/>
        </p:nvGrpSpPr>
        <p:grpSpPr>
          <a:xfrm>
            <a:off x="2524899" y="4353002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7D65E449-7D8F-47E5-8573-ADBBD19C3EB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9470BBD-0CD8-1EB5-E49F-F3E12D3DDC2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480CC1D-F973-C0A0-9410-115BB706DDB8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990660" y="4015834"/>
            <a:ext cx="493480" cy="3371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AB79975-A716-4795-A694-CC88BBDD5D8E}"/>
              </a:ext>
            </a:extLst>
          </p:cNvPr>
          <p:cNvGrpSpPr/>
          <p:nvPr/>
        </p:nvGrpSpPr>
        <p:grpSpPr>
          <a:xfrm>
            <a:off x="3598774" y="4352957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AB759D4-19FD-7E40-02F9-B5E6F75AEC1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 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B6368549-95A8-1202-CA01-4FC836F575F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1681AFE-EB88-D227-B953-BBDA2D3FC2AD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5038350" y="4015834"/>
            <a:ext cx="300137" cy="3371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D6C68C3-B892-242C-0679-AF86BDABC73F}"/>
              </a:ext>
            </a:extLst>
          </p:cNvPr>
          <p:cNvGrpSpPr/>
          <p:nvPr/>
        </p:nvGrpSpPr>
        <p:grpSpPr>
          <a:xfrm>
            <a:off x="4946601" y="4353002"/>
            <a:ext cx="783771" cy="946459"/>
            <a:chOff x="5653546" y="1040235"/>
            <a:chExt cx="783771" cy="946459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9968B07-B26A-F88C-6340-26FCF578683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258DED5F-1FF9-146A-3407-173B5643D28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C4EDFE1-388F-6BE2-FA08-B6B370BB6489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6764689" y="4015834"/>
            <a:ext cx="493480" cy="3371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48AFD30-25EE-2F2C-F7BD-E920679298CD}"/>
              </a:ext>
            </a:extLst>
          </p:cNvPr>
          <p:cNvGrpSpPr/>
          <p:nvPr/>
        </p:nvGrpSpPr>
        <p:grpSpPr>
          <a:xfrm>
            <a:off x="6372803" y="4352957"/>
            <a:ext cx="783771" cy="946459"/>
            <a:chOff x="5653546" y="1040235"/>
            <a:chExt cx="783771" cy="94645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B966724-16BE-8F3F-6F72-FED41A8DA0C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 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D28B095B-F05C-3DEA-BD3A-78C74F57A80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2536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422951" y="1536354"/>
            <a:ext cx="2395943" cy="515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2470062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35690" y="704675"/>
            <a:ext cx="852195" cy="946459"/>
            <a:chOff x="5585122" y="1040235"/>
            <a:chExt cx="852195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585122" y="1040235"/>
              <a:ext cx="852195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444239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024025" y="2051904"/>
            <a:ext cx="797852" cy="946459"/>
            <a:chOff x="5639465" y="1040235"/>
            <a:chExt cx="797852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339544" y="2883583"/>
            <a:ext cx="813342" cy="3005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1947658" y="3184155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 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2969D18-B221-F6C7-6BEE-447939E64820}"/>
              </a:ext>
            </a:extLst>
          </p:cNvPr>
          <p:cNvCxnSpPr>
            <a:cxnSpLocks/>
            <a:stCxn id="23" idx="5"/>
            <a:endCxn id="7" idx="0"/>
          </p:cNvCxnSpPr>
          <p:nvPr/>
        </p:nvCxnSpPr>
        <p:spPr>
          <a:xfrm>
            <a:off x="3707096" y="2883583"/>
            <a:ext cx="1040964" cy="3006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B7E803D5-D781-1FA6-A197-9C4A0388CC15}"/>
              </a:ext>
            </a:extLst>
          </p:cNvPr>
          <p:cNvGrpSpPr/>
          <p:nvPr/>
        </p:nvGrpSpPr>
        <p:grpSpPr>
          <a:xfrm>
            <a:off x="4356174" y="3184200"/>
            <a:ext cx="783771" cy="946459"/>
            <a:chOff x="5653546" y="1040235"/>
            <a:chExt cx="783771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8686537-4BDF-DE0A-F7C1-3645076154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49F60A6-8AF7-37EB-67E4-536A4B7F7BA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EB95B33-9D1D-DF26-AA61-FE79ABC3FA71}"/>
              </a:ext>
            </a:extLst>
          </p:cNvPr>
          <p:cNvCxnSpPr>
            <a:cxnSpLocks/>
            <a:stCxn id="17" idx="3"/>
            <a:endCxn id="13" idx="0"/>
          </p:cNvCxnSpPr>
          <p:nvPr/>
        </p:nvCxnSpPr>
        <p:spPr>
          <a:xfrm flipH="1">
            <a:off x="7569723" y="2880393"/>
            <a:ext cx="989296" cy="2453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7EA57A7-46D2-7FAD-C02B-279ADA22FFFF}"/>
              </a:ext>
            </a:extLst>
          </p:cNvPr>
          <p:cNvGrpSpPr/>
          <p:nvPr/>
        </p:nvGrpSpPr>
        <p:grpSpPr>
          <a:xfrm>
            <a:off x="7087091" y="3125710"/>
            <a:ext cx="965264" cy="1004949"/>
            <a:chOff x="5579846" y="981745"/>
            <a:chExt cx="965264" cy="100494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094C8A9-E540-BE3F-7255-8FABCE23D69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0836183-4624-E07F-6259-4FF1F1D29B80}"/>
                </a:ext>
              </a:extLst>
            </p:cNvPr>
            <p:cNvSpPr/>
            <p:nvPr/>
          </p:nvSpPr>
          <p:spPr>
            <a:xfrm>
              <a:off x="5579846" y="981745"/>
              <a:ext cx="965264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2168D52-C030-C649-0C30-011DDEA18B1A}"/>
              </a:ext>
            </a:extLst>
          </p:cNvPr>
          <p:cNvCxnSpPr>
            <a:cxnSpLocks/>
            <a:stCxn id="17" idx="5"/>
            <a:endCxn id="25" idx="0"/>
          </p:cNvCxnSpPr>
          <p:nvPr/>
        </p:nvCxnSpPr>
        <p:spPr>
          <a:xfrm>
            <a:off x="9113229" y="2880393"/>
            <a:ext cx="771775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03174A3E-7B53-1524-DCDF-07D397635335}"/>
              </a:ext>
            </a:extLst>
          </p:cNvPr>
          <p:cNvGrpSpPr/>
          <p:nvPr/>
        </p:nvGrpSpPr>
        <p:grpSpPr>
          <a:xfrm>
            <a:off x="9486077" y="3184200"/>
            <a:ext cx="797853" cy="946459"/>
            <a:chOff x="5653546" y="1040235"/>
            <a:chExt cx="797853" cy="94645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80DB6D4-C8CC-CC67-1B55-D5C7C7C86CD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767B5BE-8A34-D69B-1559-0FE3217C2272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19E17BC-4687-F5C2-05FD-7887EFF31094}"/>
              </a:ext>
            </a:extLst>
          </p:cNvPr>
          <p:cNvCxnSpPr>
            <a:cxnSpLocks/>
            <a:stCxn id="19" idx="3"/>
            <a:endCxn id="31" idx="0"/>
          </p:cNvCxnSpPr>
          <p:nvPr/>
        </p:nvCxnSpPr>
        <p:spPr>
          <a:xfrm flipH="1">
            <a:off x="1568958" y="4015834"/>
            <a:ext cx="493480" cy="3371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06BBF76-80AE-5E97-9B05-AFBAC7E8A980}"/>
              </a:ext>
            </a:extLst>
          </p:cNvPr>
          <p:cNvGrpSpPr/>
          <p:nvPr/>
        </p:nvGrpSpPr>
        <p:grpSpPr>
          <a:xfrm>
            <a:off x="1177072" y="4352957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5A1F61A-7674-376C-22B1-8A3C32028DE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 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93D20A03-500B-4C32-1FA2-17CAD046B16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AC48DF5-40DB-062A-86D4-53B309F8417D}"/>
              </a:ext>
            </a:extLst>
          </p:cNvPr>
          <p:cNvCxnSpPr>
            <a:cxnSpLocks/>
            <a:stCxn id="19" idx="5"/>
            <a:endCxn id="36" idx="0"/>
          </p:cNvCxnSpPr>
          <p:nvPr/>
        </p:nvCxnSpPr>
        <p:spPr>
          <a:xfrm>
            <a:off x="2616648" y="4015834"/>
            <a:ext cx="300137" cy="3371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BEF13E1-66E3-7826-CB49-158333D337BB}"/>
              </a:ext>
            </a:extLst>
          </p:cNvPr>
          <p:cNvGrpSpPr/>
          <p:nvPr/>
        </p:nvGrpSpPr>
        <p:grpSpPr>
          <a:xfrm>
            <a:off x="2524899" y="4353002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7D65E449-7D8F-47E5-8573-ADBBD19C3EB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9470BBD-0CD8-1EB5-E49F-F3E12D3DDC2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480CC1D-F973-C0A0-9410-115BB706DDB8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990660" y="4015834"/>
            <a:ext cx="493480" cy="3371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AB79975-A716-4795-A694-CC88BBDD5D8E}"/>
              </a:ext>
            </a:extLst>
          </p:cNvPr>
          <p:cNvGrpSpPr/>
          <p:nvPr/>
        </p:nvGrpSpPr>
        <p:grpSpPr>
          <a:xfrm>
            <a:off x="3598774" y="4352957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AB759D4-19FD-7E40-02F9-B5E6F75AEC1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 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B6368549-95A8-1202-CA01-4FC836F575F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1681AFE-EB88-D227-B953-BBDA2D3FC2AD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5038350" y="4015834"/>
            <a:ext cx="300137" cy="3371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D6C68C3-B892-242C-0679-AF86BDABC73F}"/>
              </a:ext>
            </a:extLst>
          </p:cNvPr>
          <p:cNvGrpSpPr/>
          <p:nvPr/>
        </p:nvGrpSpPr>
        <p:grpSpPr>
          <a:xfrm>
            <a:off x="4946601" y="4353002"/>
            <a:ext cx="783771" cy="946459"/>
            <a:chOff x="5653546" y="1040235"/>
            <a:chExt cx="783771" cy="946459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9968B07-B26A-F88C-6340-26FCF578683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258DED5F-1FF9-146A-3407-173B5643D28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C4EDFE1-388F-6BE2-FA08-B6B370BB6489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6764689" y="4015834"/>
            <a:ext cx="493480" cy="3371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48AFD30-25EE-2F2C-F7BD-E920679298CD}"/>
              </a:ext>
            </a:extLst>
          </p:cNvPr>
          <p:cNvGrpSpPr/>
          <p:nvPr/>
        </p:nvGrpSpPr>
        <p:grpSpPr>
          <a:xfrm>
            <a:off x="6372803" y="4352957"/>
            <a:ext cx="783771" cy="946459"/>
            <a:chOff x="5653546" y="1040235"/>
            <a:chExt cx="783771" cy="94645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B966724-16BE-8F3F-6F72-FED41A8DA0C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 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D28B095B-F05C-3DEA-BD3A-78C74F57A80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299FF28-8DF3-91E4-09D1-84312FC150A1}"/>
              </a:ext>
            </a:extLst>
          </p:cNvPr>
          <p:cNvCxnSpPr>
            <a:cxnSpLocks/>
            <a:stCxn id="12" idx="5"/>
            <a:endCxn id="53" idx="0"/>
          </p:cNvCxnSpPr>
          <p:nvPr/>
        </p:nvCxnSpPr>
        <p:spPr>
          <a:xfrm>
            <a:off x="7829781" y="4015879"/>
            <a:ext cx="191555" cy="3371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F3F0253-7D8C-1209-64F6-6C758812FD1A}"/>
              </a:ext>
            </a:extLst>
          </p:cNvPr>
          <p:cNvGrpSpPr/>
          <p:nvPr/>
        </p:nvGrpSpPr>
        <p:grpSpPr>
          <a:xfrm>
            <a:off x="7598432" y="4353002"/>
            <a:ext cx="845808" cy="946459"/>
            <a:chOff x="5591509" y="1040235"/>
            <a:chExt cx="845808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8F74049-0C23-DBC5-D3D0-7594C0E197A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BAFE5D55-009E-2548-4B14-463239A1C50C}"/>
                </a:ext>
              </a:extLst>
            </p:cNvPr>
            <p:cNvSpPr/>
            <p:nvPr/>
          </p:nvSpPr>
          <p:spPr>
            <a:xfrm>
              <a:off x="5591509" y="1040235"/>
              <a:ext cx="8458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(10, 7)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6CC0D03-D8FB-7BE6-B03E-423BA5228843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9106329" y="4015834"/>
            <a:ext cx="513381" cy="3371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3A91B47-469D-DE71-C9FD-C277EE9F7940}"/>
              </a:ext>
            </a:extLst>
          </p:cNvPr>
          <p:cNvGrpSpPr/>
          <p:nvPr/>
        </p:nvGrpSpPr>
        <p:grpSpPr>
          <a:xfrm>
            <a:off x="8694543" y="4352957"/>
            <a:ext cx="823572" cy="946459"/>
            <a:chOff x="5613745" y="1040235"/>
            <a:chExt cx="823572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53DF6AC2-7DE9-7374-C27F-A71D559A0E4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 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0F6D180A-3A63-7204-4042-9B708B7BED40}"/>
                </a:ext>
              </a:extLst>
            </p:cNvPr>
            <p:cNvSpPr/>
            <p:nvPr/>
          </p:nvSpPr>
          <p:spPr>
            <a:xfrm>
              <a:off x="5613745" y="1040235"/>
              <a:ext cx="82357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(10, 8)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180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6132965" y="533933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68743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422951" y="1536354"/>
            <a:ext cx="2395943" cy="515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2470062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35690" y="704675"/>
            <a:ext cx="852195" cy="946459"/>
            <a:chOff x="5585122" y="1040235"/>
            <a:chExt cx="852195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585122" y="1040235"/>
              <a:ext cx="852195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444239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024025" y="2051904"/>
            <a:ext cx="797852" cy="946459"/>
            <a:chOff x="5639465" y="1040235"/>
            <a:chExt cx="797852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339544" y="2883583"/>
            <a:ext cx="813342" cy="3005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1947658" y="3184155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 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2969D18-B221-F6C7-6BEE-447939E64820}"/>
              </a:ext>
            </a:extLst>
          </p:cNvPr>
          <p:cNvCxnSpPr>
            <a:cxnSpLocks/>
            <a:stCxn id="23" idx="5"/>
            <a:endCxn id="7" idx="0"/>
          </p:cNvCxnSpPr>
          <p:nvPr/>
        </p:nvCxnSpPr>
        <p:spPr>
          <a:xfrm>
            <a:off x="3707096" y="2883583"/>
            <a:ext cx="1040964" cy="3006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B7E803D5-D781-1FA6-A197-9C4A0388CC15}"/>
              </a:ext>
            </a:extLst>
          </p:cNvPr>
          <p:cNvGrpSpPr/>
          <p:nvPr/>
        </p:nvGrpSpPr>
        <p:grpSpPr>
          <a:xfrm>
            <a:off x="4356174" y="3184200"/>
            <a:ext cx="783771" cy="946459"/>
            <a:chOff x="5653546" y="1040235"/>
            <a:chExt cx="783771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8686537-4BDF-DE0A-F7C1-3645076154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49F60A6-8AF7-37EB-67E4-536A4B7F7BA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EB95B33-9D1D-DF26-AA61-FE79ABC3FA71}"/>
              </a:ext>
            </a:extLst>
          </p:cNvPr>
          <p:cNvCxnSpPr>
            <a:cxnSpLocks/>
            <a:stCxn id="17" idx="3"/>
            <a:endCxn id="13" idx="0"/>
          </p:cNvCxnSpPr>
          <p:nvPr/>
        </p:nvCxnSpPr>
        <p:spPr>
          <a:xfrm flipH="1">
            <a:off x="7569723" y="2880393"/>
            <a:ext cx="989296" cy="2453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7EA57A7-46D2-7FAD-C02B-279ADA22FFFF}"/>
              </a:ext>
            </a:extLst>
          </p:cNvPr>
          <p:cNvGrpSpPr/>
          <p:nvPr/>
        </p:nvGrpSpPr>
        <p:grpSpPr>
          <a:xfrm>
            <a:off x="7087091" y="3125710"/>
            <a:ext cx="965264" cy="1004949"/>
            <a:chOff x="5579846" y="981745"/>
            <a:chExt cx="965264" cy="100494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094C8A9-E540-BE3F-7255-8FABCE23D69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0836183-4624-E07F-6259-4FF1F1D29B80}"/>
                </a:ext>
              </a:extLst>
            </p:cNvPr>
            <p:cNvSpPr/>
            <p:nvPr/>
          </p:nvSpPr>
          <p:spPr>
            <a:xfrm>
              <a:off x="5579846" y="981745"/>
              <a:ext cx="965264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(10, 7)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2168D52-C030-C649-0C30-011DDEA18B1A}"/>
              </a:ext>
            </a:extLst>
          </p:cNvPr>
          <p:cNvCxnSpPr>
            <a:cxnSpLocks/>
            <a:stCxn id="17" idx="5"/>
            <a:endCxn id="25" idx="0"/>
          </p:cNvCxnSpPr>
          <p:nvPr/>
        </p:nvCxnSpPr>
        <p:spPr>
          <a:xfrm>
            <a:off x="9113229" y="2880393"/>
            <a:ext cx="771775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03174A3E-7B53-1524-DCDF-07D397635335}"/>
              </a:ext>
            </a:extLst>
          </p:cNvPr>
          <p:cNvGrpSpPr/>
          <p:nvPr/>
        </p:nvGrpSpPr>
        <p:grpSpPr>
          <a:xfrm>
            <a:off x="9486077" y="3184200"/>
            <a:ext cx="797853" cy="946459"/>
            <a:chOff x="5653546" y="1040235"/>
            <a:chExt cx="797853" cy="94645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80DB6D4-C8CC-CC67-1B55-D5C7C7C86CD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767B5BE-8A34-D69B-1559-0FE3217C2272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19E17BC-4687-F5C2-05FD-7887EFF31094}"/>
              </a:ext>
            </a:extLst>
          </p:cNvPr>
          <p:cNvCxnSpPr>
            <a:cxnSpLocks/>
            <a:stCxn id="19" idx="3"/>
            <a:endCxn id="31" idx="0"/>
          </p:cNvCxnSpPr>
          <p:nvPr/>
        </p:nvCxnSpPr>
        <p:spPr>
          <a:xfrm flipH="1">
            <a:off x="1568958" y="4015834"/>
            <a:ext cx="493480" cy="3371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06BBF76-80AE-5E97-9B05-AFBAC7E8A980}"/>
              </a:ext>
            </a:extLst>
          </p:cNvPr>
          <p:cNvGrpSpPr/>
          <p:nvPr/>
        </p:nvGrpSpPr>
        <p:grpSpPr>
          <a:xfrm>
            <a:off x="1177072" y="4352957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5A1F61A-7674-376C-22B1-8A3C32028DE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 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93D20A03-500B-4C32-1FA2-17CAD046B16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AC48DF5-40DB-062A-86D4-53B309F8417D}"/>
              </a:ext>
            </a:extLst>
          </p:cNvPr>
          <p:cNvCxnSpPr>
            <a:cxnSpLocks/>
            <a:stCxn id="19" idx="5"/>
            <a:endCxn id="36" idx="0"/>
          </p:cNvCxnSpPr>
          <p:nvPr/>
        </p:nvCxnSpPr>
        <p:spPr>
          <a:xfrm>
            <a:off x="2616648" y="4015834"/>
            <a:ext cx="300137" cy="3371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BEF13E1-66E3-7826-CB49-158333D337BB}"/>
              </a:ext>
            </a:extLst>
          </p:cNvPr>
          <p:cNvGrpSpPr/>
          <p:nvPr/>
        </p:nvGrpSpPr>
        <p:grpSpPr>
          <a:xfrm>
            <a:off x="2524899" y="4353002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7D65E449-7D8F-47E5-8573-ADBBD19C3EB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9470BBD-0CD8-1EB5-E49F-F3E12D3DDC2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480CC1D-F973-C0A0-9410-115BB706DDB8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990660" y="4015834"/>
            <a:ext cx="493480" cy="3371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AB79975-A716-4795-A694-CC88BBDD5D8E}"/>
              </a:ext>
            </a:extLst>
          </p:cNvPr>
          <p:cNvGrpSpPr/>
          <p:nvPr/>
        </p:nvGrpSpPr>
        <p:grpSpPr>
          <a:xfrm>
            <a:off x="3598774" y="4352957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AB759D4-19FD-7E40-02F9-B5E6F75AEC1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 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B6368549-95A8-1202-CA01-4FC836F575F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1681AFE-EB88-D227-B953-BBDA2D3FC2AD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5038350" y="4015834"/>
            <a:ext cx="300137" cy="3371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D6C68C3-B892-242C-0679-AF86BDABC73F}"/>
              </a:ext>
            </a:extLst>
          </p:cNvPr>
          <p:cNvGrpSpPr/>
          <p:nvPr/>
        </p:nvGrpSpPr>
        <p:grpSpPr>
          <a:xfrm>
            <a:off x="4946601" y="4353002"/>
            <a:ext cx="783771" cy="946459"/>
            <a:chOff x="5653546" y="1040235"/>
            <a:chExt cx="783771" cy="946459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9968B07-B26A-F88C-6340-26FCF578683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258DED5F-1FF9-146A-3407-173B5643D28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C4EDFE1-388F-6BE2-FA08-B6B370BB6489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6764689" y="4015834"/>
            <a:ext cx="493480" cy="3371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48AFD30-25EE-2F2C-F7BD-E920679298CD}"/>
              </a:ext>
            </a:extLst>
          </p:cNvPr>
          <p:cNvGrpSpPr/>
          <p:nvPr/>
        </p:nvGrpSpPr>
        <p:grpSpPr>
          <a:xfrm>
            <a:off x="6372803" y="4352957"/>
            <a:ext cx="783771" cy="946459"/>
            <a:chOff x="5653546" y="1040235"/>
            <a:chExt cx="783771" cy="94645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B966724-16BE-8F3F-6F72-FED41A8DA0C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 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D28B095B-F05C-3DEA-BD3A-78C74F57A80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299FF28-8DF3-91E4-09D1-84312FC150A1}"/>
              </a:ext>
            </a:extLst>
          </p:cNvPr>
          <p:cNvCxnSpPr>
            <a:cxnSpLocks/>
            <a:stCxn id="12" idx="5"/>
            <a:endCxn id="53" idx="0"/>
          </p:cNvCxnSpPr>
          <p:nvPr/>
        </p:nvCxnSpPr>
        <p:spPr>
          <a:xfrm>
            <a:off x="7829781" y="4015879"/>
            <a:ext cx="191555" cy="3371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F3F0253-7D8C-1209-64F6-6C758812FD1A}"/>
              </a:ext>
            </a:extLst>
          </p:cNvPr>
          <p:cNvGrpSpPr/>
          <p:nvPr/>
        </p:nvGrpSpPr>
        <p:grpSpPr>
          <a:xfrm>
            <a:off x="7598432" y="4353002"/>
            <a:ext cx="845808" cy="946459"/>
            <a:chOff x="5591509" y="1040235"/>
            <a:chExt cx="845808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8F74049-0C23-DBC5-D3D0-7594C0E197A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BAFE5D55-009E-2548-4B14-463239A1C50C}"/>
                </a:ext>
              </a:extLst>
            </p:cNvPr>
            <p:cNvSpPr/>
            <p:nvPr/>
          </p:nvSpPr>
          <p:spPr>
            <a:xfrm>
              <a:off x="5591509" y="1040235"/>
              <a:ext cx="8458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(10, 8)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62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422951" y="1536354"/>
            <a:ext cx="2395943" cy="515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2470062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35690" y="704675"/>
            <a:ext cx="852195" cy="946459"/>
            <a:chOff x="5585122" y="1040235"/>
            <a:chExt cx="852195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585122" y="1040235"/>
              <a:ext cx="852195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444239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024025" y="2051904"/>
            <a:ext cx="797852" cy="946459"/>
            <a:chOff x="5639465" y="1040235"/>
            <a:chExt cx="797852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339544" y="2883583"/>
            <a:ext cx="813342" cy="3005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1947658" y="3184155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 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2969D18-B221-F6C7-6BEE-447939E64820}"/>
              </a:ext>
            </a:extLst>
          </p:cNvPr>
          <p:cNvCxnSpPr>
            <a:cxnSpLocks/>
            <a:stCxn id="23" idx="5"/>
            <a:endCxn id="7" idx="0"/>
          </p:cNvCxnSpPr>
          <p:nvPr/>
        </p:nvCxnSpPr>
        <p:spPr>
          <a:xfrm>
            <a:off x="3707096" y="2883583"/>
            <a:ext cx="1040964" cy="3006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B7E803D5-D781-1FA6-A197-9C4A0388CC15}"/>
              </a:ext>
            </a:extLst>
          </p:cNvPr>
          <p:cNvGrpSpPr/>
          <p:nvPr/>
        </p:nvGrpSpPr>
        <p:grpSpPr>
          <a:xfrm>
            <a:off x="4356174" y="3184200"/>
            <a:ext cx="783771" cy="946459"/>
            <a:chOff x="5653546" y="1040235"/>
            <a:chExt cx="783771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8686537-4BDF-DE0A-F7C1-3645076154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49F60A6-8AF7-37EB-67E4-536A4B7F7BA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EB95B33-9D1D-DF26-AA61-FE79ABC3FA71}"/>
              </a:ext>
            </a:extLst>
          </p:cNvPr>
          <p:cNvCxnSpPr>
            <a:cxnSpLocks/>
            <a:stCxn id="17" idx="3"/>
            <a:endCxn id="13" idx="0"/>
          </p:cNvCxnSpPr>
          <p:nvPr/>
        </p:nvCxnSpPr>
        <p:spPr>
          <a:xfrm flipH="1">
            <a:off x="7569723" y="2880393"/>
            <a:ext cx="989296" cy="2453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7EA57A7-46D2-7FAD-C02B-279ADA22FFFF}"/>
              </a:ext>
            </a:extLst>
          </p:cNvPr>
          <p:cNvGrpSpPr/>
          <p:nvPr/>
        </p:nvGrpSpPr>
        <p:grpSpPr>
          <a:xfrm>
            <a:off x="7087091" y="3125710"/>
            <a:ext cx="965264" cy="1004949"/>
            <a:chOff x="5579846" y="981745"/>
            <a:chExt cx="965264" cy="100494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094C8A9-E540-BE3F-7255-8FABCE23D69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0836183-4624-E07F-6259-4FF1F1D29B80}"/>
                </a:ext>
              </a:extLst>
            </p:cNvPr>
            <p:cNvSpPr/>
            <p:nvPr/>
          </p:nvSpPr>
          <p:spPr>
            <a:xfrm>
              <a:off x="5579846" y="981745"/>
              <a:ext cx="965264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(10, 7)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2168D52-C030-C649-0C30-011DDEA18B1A}"/>
              </a:ext>
            </a:extLst>
          </p:cNvPr>
          <p:cNvCxnSpPr>
            <a:cxnSpLocks/>
            <a:stCxn id="17" idx="5"/>
            <a:endCxn id="25" idx="0"/>
          </p:cNvCxnSpPr>
          <p:nvPr/>
        </p:nvCxnSpPr>
        <p:spPr>
          <a:xfrm>
            <a:off x="9113229" y="2880393"/>
            <a:ext cx="771775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03174A3E-7B53-1524-DCDF-07D397635335}"/>
              </a:ext>
            </a:extLst>
          </p:cNvPr>
          <p:cNvGrpSpPr/>
          <p:nvPr/>
        </p:nvGrpSpPr>
        <p:grpSpPr>
          <a:xfrm>
            <a:off x="9486077" y="3184200"/>
            <a:ext cx="797853" cy="946459"/>
            <a:chOff x="5653546" y="1040235"/>
            <a:chExt cx="797853" cy="94645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80DB6D4-C8CC-CC67-1B55-D5C7C7C86CD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767B5BE-8A34-D69B-1559-0FE3217C2272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19E17BC-4687-F5C2-05FD-7887EFF31094}"/>
              </a:ext>
            </a:extLst>
          </p:cNvPr>
          <p:cNvCxnSpPr>
            <a:cxnSpLocks/>
            <a:stCxn id="19" idx="3"/>
            <a:endCxn id="31" idx="0"/>
          </p:cNvCxnSpPr>
          <p:nvPr/>
        </p:nvCxnSpPr>
        <p:spPr>
          <a:xfrm flipH="1">
            <a:off x="1568958" y="4015834"/>
            <a:ext cx="493480" cy="3371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06BBF76-80AE-5E97-9B05-AFBAC7E8A980}"/>
              </a:ext>
            </a:extLst>
          </p:cNvPr>
          <p:cNvGrpSpPr/>
          <p:nvPr/>
        </p:nvGrpSpPr>
        <p:grpSpPr>
          <a:xfrm>
            <a:off x="1177072" y="4352957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5A1F61A-7674-376C-22B1-8A3C32028DE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 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93D20A03-500B-4C32-1FA2-17CAD046B16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AC48DF5-40DB-062A-86D4-53B309F8417D}"/>
              </a:ext>
            </a:extLst>
          </p:cNvPr>
          <p:cNvCxnSpPr>
            <a:cxnSpLocks/>
            <a:stCxn id="19" idx="5"/>
            <a:endCxn id="36" idx="0"/>
          </p:cNvCxnSpPr>
          <p:nvPr/>
        </p:nvCxnSpPr>
        <p:spPr>
          <a:xfrm>
            <a:off x="2616648" y="4015834"/>
            <a:ext cx="300137" cy="3371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BEF13E1-66E3-7826-CB49-158333D337BB}"/>
              </a:ext>
            </a:extLst>
          </p:cNvPr>
          <p:cNvGrpSpPr/>
          <p:nvPr/>
        </p:nvGrpSpPr>
        <p:grpSpPr>
          <a:xfrm>
            <a:off x="2524899" y="4353002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7D65E449-7D8F-47E5-8573-ADBBD19C3EB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9470BBD-0CD8-1EB5-E49F-F3E12D3DDC2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480CC1D-F973-C0A0-9410-115BB706DDB8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990660" y="4015834"/>
            <a:ext cx="493480" cy="3371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AB79975-A716-4795-A694-CC88BBDD5D8E}"/>
              </a:ext>
            </a:extLst>
          </p:cNvPr>
          <p:cNvGrpSpPr/>
          <p:nvPr/>
        </p:nvGrpSpPr>
        <p:grpSpPr>
          <a:xfrm>
            <a:off x="3598774" y="4352957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AB759D4-19FD-7E40-02F9-B5E6F75AEC1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 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B6368549-95A8-1202-CA01-4FC836F575F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1681AFE-EB88-D227-B953-BBDA2D3FC2AD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5038350" y="4015834"/>
            <a:ext cx="300137" cy="3371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D6C68C3-B892-242C-0679-AF86BDABC73F}"/>
              </a:ext>
            </a:extLst>
          </p:cNvPr>
          <p:cNvGrpSpPr/>
          <p:nvPr/>
        </p:nvGrpSpPr>
        <p:grpSpPr>
          <a:xfrm>
            <a:off x="4946601" y="4353002"/>
            <a:ext cx="783771" cy="946459"/>
            <a:chOff x="5653546" y="1040235"/>
            <a:chExt cx="783771" cy="946459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9968B07-B26A-F88C-6340-26FCF578683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258DED5F-1FF9-146A-3407-173B5643D28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C4EDFE1-388F-6BE2-FA08-B6B370BB6489}"/>
              </a:ext>
            </a:extLst>
          </p:cNvPr>
          <p:cNvCxnSpPr>
            <a:cxnSpLocks/>
            <a:stCxn id="12" idx="3"/>
            <a:endCxn id="52" idx="0"/>
          </p:cNvCxnSpPr>
          <p:nvPr/>
        </p:nvCxnSpPr>
        <p:spPr>
          <a:xfrm flipH="1">
            <a:off x="6947073" y="4015879"/>
            <a:ext cx="328498" cy="3201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48AFD30-25EE-2F2C-F7BD-E920679298CD}"/>
              </a:ext>
            </a:extLst>
          </p:cNvPr>
          <p:cNvGrpSpPr/>
          <p:nvPr/>
        </p:nvGrpSpPr>
        <p:grpSpPr>
          <a:xfrm>
            <a:off x="6555187" y="4336057"/>
            <a:ext cx="783771" cy="946459"/>
            <a:chOff x="5653546" y="1040235"/>
            <a:chExt cx="783771" cy="94645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B966724-16BE-8F3F-6F72-FED41A8DA0C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 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D28B095B-F05C-3DEA-BD3A-78C74F57A80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299FF28-8DF3-91E4-09D1-84312FC150A1}"/>
              </a:ext>
            </a:extLst>
          </p:cNvPr>
          <p:cNvCxnSpPr>
            <a:cxnSpLocks/>
            <a:stCxn id="12" idx="5"/>
            <a:endCxn id="65" idx="0"/>
          </p:cNvCxnSpPr>
          <p:nvPr/>
        </p:nvCxnSpPr>
        <p:spPr>
          <a:xfrm>
            <a:off x="7829781" y="4015879"/>
            <a:ext cx="235558" cy="3593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F3F0253-7D8C-1209-64F6-6C758812FD1A}"/>
              </a:ext>
            </a:extLst>
          </p:cNvPr>
          <p:cNvGrpSpPr/>
          <p:nvPr/>
        </p:nvGrpSpPr>
        <p:grpSpPr>
          <a:xfrm>
            <a:off x="8912067" y="4434301"/>
            <a:ext cx="845808" cy="946459"/>
            <a:chOff x="5591509" y="1040235"/>
            <a:chExt cx="845808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8F74049-0C23-DBC5-D3D0-7594C0E197A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BAFE5D55-009E-2548-4B14-463239A1C50C}"/>
                </a:ext>
              </a:extLst>
            </p:cNvPr>
            <p:cNvSpPr/>
            <p:nvPr/>
          </p:nvSpPr>
          <p:spPr>
            <a:xfrm>
              <a:off x="5591509" y="1040235"/>
              <a:ext cx="8458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2EFD298-433B-C1B3-5E68-687D4F50CA24}"/>
              </a:ext>
            </a:extLst>
          </p:cNvPr>
          <p:cNvCxnSpPr>
            <a:cxnSpLocks/>
            <a:stCxn id="21" idx="3"/>
            <a:endCxn id="53" idx="0"/>
          </p:cNvCxnSpPr>
          <p:nvPr/>
        </p:nvCxnSpPr>
        <p:spPr>
          <a:xfrm flipH="1">
            <a:off x="9334971" y="4015879"/>
            <a:ext cx="265886" cy="4184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013B9BE-1F82-25F4-C3D8-F8E502320615}"/>
              </a:ext>
            </a:extLst>
          </p:cNvPr>
          <p:cNvGrpSpPr/>
          <p:nvPr/>
        </p:nvGrpSpPr>
        <p:grpSpPr>
          <a:xfrm>
            <a:off x="10046290" y="4393817"/>
            <a:ext cx="864761" cy="946459"/>
            <a:chOff x="5653546" y="1040235"/>
            <a:chExt cx="86476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DD2151B-03D1-D636-851F-BD85C363467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 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652F189E-5E9C-DBD5-E3A6-581A4BC90788}"/>
                </a:ext>
              </a:extLst>
            </p:cNvPr>
            <p:cNvSpPr/>
            <p:nvPr/>
          </p:nvSpPr>
          <p:spPr>
            <a:xfrm>
              <a:off x="5653546" y="1040235"/>
              <a:ext cx="864761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(10, </a:t>
              </a:r>
              <a:r>
                <a:rPr lang="en-US" altLang="ko-KR" dirty="0">
                  <a:solidFill>
                    <a:schemeClr val="tx1"/>
                  </a:solidFill>
                </a:rPr>
                <a:t>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2FC0F2E-99EE-E1F2-F5D9-3B97BB43C741}"/>
              </a:ext>
            </a:extLst>
          </p:cNvPr>
          <p:cNvCxnSpPr>
            <a:cxnSpLocks/>
            <a:stCxn id="21" idx="5"/>
            <a:endCxn id="57" idx="0"/>
          </p:cNvCxnSpPr>
          <p:nvPr/>
        </p:nvCxnSpPr>
        <p:spPr>
          <a:xfrm>
            <a:off x="10155067" y="4015879"/>
            <a:ext cx="323604" cy="3779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FCE7718-23C6-6CBB-1616-1A40058F3BDB}"/>
              </a:ext>
            </a:extLst>
          </p:cNvPr>
          <p:cNvGrpSpPr/>
          <p:nvPr/>
        </p:nvGrpSpPr>
        <p:grpSpPr>
          <a:xfrm>
            <a:off x="579038" y="5610502"/>
            <a:ext cx="845808" cy="946459"/>
            <a:chOff x="5591509" y="1040235"/>
            <a:chExt cx="845808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F8C14C6-BC98-6E20-0A91-996E139D0F6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E7358BBD-1630-4B23-489A-1AA8A5A8B130}"/>
                </a:ext>
              </a:extLst>
            </p:cNvPr>
            <p:cNvSpPr/>
            <p:nvPr/>
          </p:nvSpPr>
          <p:spPr>
            <a:xfrm>
              <a:off x="5591509" y="1040235"/>
              <a:ext cx="8458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FC7DE06-224A-4587-2A6A-3E3810AB5A3D}"/>
              </a:ext>
            </a:extLst>
          </p:cNvPr>
          <p:cNvGrpSpPr/>
          <p:nvPr/>
        </p:nvGrpSpPr>
        <p:grpSpPr>
          <a:xfrm>
            <a:off x="7673453" y="4375187"/>
            <a:ext cx="783771" cy="946459"/>
            <a:chOff x="5653546" y="1040235"/>
            <a:chExt cx="783771" cy="946459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BE4D2FD9-874D-5C79-F94E-E7133479E3D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 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65C776E2-4E5C-C568-9881-4E59F5E21A6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4D72BA57-6B35-4975-0B11-CBF8581A6E36}"/>
              </a:ext>
            </a:extLst>
          </p:cNvPr>
          <p:cNvCxnSpPr>
            <a:cxnSpLocks/>
            <a:stCxn id="30" idx="3"/>
            <a:endCxn id="61" idx="0"/>
          </p:cNvCxnSpPr>
          <p:nvPr/>
        </p:nvCxnSpPr>
        <p:spPr>
          <a:xfrm flipH="1">
            <a:off x="1001942" y="5184636"/>
            <a:ext cx="289910" cy="4258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70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422951" y="1536354"/>
            <a:ext cx="2395943" cy="515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2470062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35690" y="704675"/>
            <a:ext cx="852195" cy="946459"/>
            <a:chOff x="5585122" y="1040235"/>
            <a:chExt cx="852195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585122" y="1040235"/>
              <a:ext cx="852195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444239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024025" y="2051904"/>
            <a:ext cx="797852" cy="946459"/>
            <a:chOff x="5639465" y="1040235"/>
            <a:chExt cx="797852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339544" y="2883583"/>
            <a:ext cx="813342" cy="3005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1947658" y="3184155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 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2969D18-B221-F6C7-6BEE-447939E64820}"/>
              </a:ext>
            </a:extLst>
          </p:cNvPr>
          <p:cNvCxnSpPr>
            <a:cxnSpLocks/>
            <a:stCxn id="23" idx="5"/>
            <a:endCxn id="7" idx="0"/>
          </p:cNvCxnSpPr>
          <p:nvPr/>
        </p:nvCxnSpPr>
        <p:spPr>
          <a:xfrm>
            <a:off x="3707096" y="2883583"/>
            <a:ext cx="1040964" cy="3006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B7E803D5-D781-1FA6-A197-9C4A0388CC15}"/>
              </a:ext>
            </a:extLst>
          </p:cNvPr>
          <p:cNvGrpSpPr/>
          <p:nvPr/>
        </p:nvGrpSpPr>
        <p:grpSpPr>
          <a:xfrm>
            <a:off x="4356174" y="3184200"/>
            <a:ext cx="783771" cy="946459"/>
            <a:chOff x="5653546" y="1040235"/>
            <a:chExt cx="783771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8686537-4BDF-DE0A-F7C1-3645076154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49F60A6-8AF7-37EB-67E4-536A4B7F7BA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EB95B33-9D1D-DF26-AA61-FE79ABC3FA71}"/>
              </a:ext>
            </a:extLst>
          </p:cNvPr>
          <p:cNvCxnSpPr>
            <a:cxnSpLocks/>
            <a:stCxn id="17" idx="3"/>
            <a:endCxn id="13" idx="0"/>
          </p:cNvCxnSpPr>
          <p:nvPr/>
        </p:nvCxnSpPr>
        <p:spPr>
          <a:xfrm flipH="1">
            <a:off x="7569723" y="2880393"/>
            <a:ext cx="989296" cy="2453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7EA57A7-46D2-7FAD-C02B-279ADA22FFFF}"/>
              </a:ext>
            </a:extLst>
          </p:cNvPr>
          <p:cNvGrpSpPr/>
          <p:nvPr/>
        </p:nvGrpSpPr>
        <p:grpSpPr>
          <a:xfrm>
            <a:off x="7087091" y="3125710"/>
            <a:ext cx="965264" cy="1004949"/>
            <a:chOff x="5579846" y="981745"/>
            <a:chExt cx="965264" cy="100494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094C8A9-E540-BE3F-7255-8FABCE23D69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0836183-4624-E07F-6259-4FF1F1D29B80}"/>
                </a:ext>
              </a:extLst>
            </p:cNvPr>
            <p:cNvSpPr/>
            <p:nvPr/>
          </p:nvSpPr>
          <p:spPr>
            <a:xfrm>
              <a:off x="5579846" y="981745"/>
              <a:ext cx="965264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(10, 7)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2168D52-C030-C649-0C30-011DDEA18B1A}"/>
              </a:ext>
            </a:extLst>
          </p:cNvPr>
          <p:cNvCxnSpPr>
            <a:cxnSpLocks/>
            <a:stCxn id="17" idx="5"/>
            <a:endCxn id="25" idx="0"/>
          </p:cNvCxnSpPr>
          <p:nvPr/>
        </p:nvCxnSpPr>
        <p:spPr>
          <a:xfrm>
            <a:off x="9113229" y="2880393"/>
            <a:ext cx="771775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03174A3E-7B53-1524-DCDF-07D397635335}"/>
              </a:ext>
            </a:extLst>
          </p:cNvPr>
          <p:cNvGrpSpPr/>
          <p:nvPr/>
        </p:nvGrpSpPr>
        <p:grpSpPr>
          <a:xfrm>
            <a:off x="9486077" y="3184200"/>
            <a:ext cx="797853" cy="946459"/>
            <a:chOff x="5653546" y="1040235"/>
            <a:chExt cx="797853" cy="94645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80DB6D4-C8CC-CC67-1B55-D5C7C7C86CD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767B5BE-8A34-D69B-1559-0FE3217C2272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(10, 8)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19E17BC-4687-F5C2-05FD-7887EFF31094}"/>
              </a:ext>
            </a:extLst>
          </p:cNvPr>
          <p:cNvCxnSpPr>
            <a:cxnSpLocks/>
            <a:stCxn id="19" idx="3"/>
            <a:endCxn id="31" idx="0"/>
          </p:cNvCxnSpPr>
          <p:nvPr/>
        </p:nvCxnSpPr>
        <p:spPr>
          <a:xfrm flipH="1">
            <a:off x="1568958" y="4015834"/>
            <a:ext cx="493480" cy="3371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06BBF76-80AE-5E97-9B05-AFBAC7E8A980}"/>
              </a:ext>
            </a:extLst>
          </p:cNvPr>
          <p:cNvGrpSpPr/>
          <p:nvPr/>
        </p:nvGrpSpPr>
        <p:grpSpPr>
          <a:xfrm>
            <a:off x="1177072" y="4352957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5A1F61A-7674-376C-22B1-8A3C32028DE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 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93D20A03-500B-4C32-1FA2-17CAD046B16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AC48DF5-40DB-062A-86D4-53B309F8417D}"/>
              </a:ext>
            </a:extLst>
          </p:cNvPr>
          <p:cNvCxnSpPr>
            <a:cxnSpLocks/>
            <a:stCxn id="19" idx="5"/>
            <a:endCxn id="36" idx="0"/>
          </p:cNvCxnSpPr>
          <p:nvPr/>
        </p:nvCxnSpPr>
        <p:spPr>
          <a:xfrm>
            <a:off x="2616648" y="4015834"/>
            <a:ext cx="300137" cy="3371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BEF13E1-66E3-7826-CB49-158333D337BB}"/>
              </a:ext>
            </a:extLst>
          </p:cNvPr>
          <p:cNvGrpSpPr/>
          <p:nvPr/>
        </p:nvGrpSpPr>
        <p:grpSpPr>
          <a:xfrm>
            <a:off x="2524899" y="4353002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7D65E449-7D8F-47E5-8573-ADBBD19C3EB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9470BBD-0CD8-1EB5-E49F-F3E12D3DDC2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480CC1D-F973-C0A0-9410-115BB706DDB8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990660" y="4015834"/>
            <a:ext cx="493480" cy="3371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AB79975-A716-4795-A694-CC88BBDD5D8E}"/>
              </a:ext>
            </a:extLst>
          </p:cNvPr>
          <p:cNvGrpSpPr/>
          <p:nvPr/>
        </p:nvGrpSpPr>
        <p:grpSpPr>
          <a:xfrm>
            <a:off x="3598774" y="4352957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AB759D4-19FD-7E40-02F9-B5E6F75AEC1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 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B6368549-95A8-1202-CA01-4FC836F575F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1681AFE-EB88-D227-B953-BBDA2D3FC2AD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5038350" y="4015834"/>
            <a:ext cx="300137" cy="3371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D6C68C3-B892-242C-0679-AF86BDABC73F}"/>
              </a:ext>
            </a:extLst>
          </p:cNvPr>
          <p:cNvGrpSpPr/>
          <p:nvPr/>
        </p:nvGrpSpPr>
        <p:grpSpPr>
          <a:xfrm>
            <a:off x="4946601" y="4353002"/>
            <a:ext cx="783771" cy="946459"/>
            <a:chOff x="5653546" y="1040235"/>
            <a:chExt cx="783771" cy="946459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9968B07-B26A-F88C-6340-26FCF578683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258DED5F-1FF9-146A-3407-173B5643D28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C4EDFE1-388F-6BE2-FA08-B6B370BB6489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6764689" y="4015834"/>
            <a:ext cx="493480" cy="3371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48AFD30-25EE-2F2C-F7BD-E920679298CD}"/>
              </a:ext>
            </a:extLst>
          </p:cNvPr>
          <p:cNvGrpSpPr/>
          <p:nvPr/>
        </p:nvGrpSpPr>
        <p:grpSpPr>
          <a:xfrm>
            <a:off x="6372803" y="4352957"/>
            <a:ext cx="783771" cy="946459"/>
            <a:chOff x="5653546" y="1040235"/>
            <a:chExt cx="783771" cy="94645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B966724-16BE-8F3F-6F72-FED41A8DA0C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 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D28B095B-F05C-3DEA-BD3A-78C74F57A80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299FF28-8DF3-91E4-09D1-84312FC150A1}"/>
              </a:ext>
            </a:extLst>
          </p:cNvPr>
          <p:cNvCxnSpPr>
            <a:cxnSpLocks/>
            <a:stCxn id="12" idx="5"/>
            <a:endCxn id="53" idx="0"/>
          </p:cNvCxnSpPr>
          <p:nvPr/>
        </p:nvCxnSpPr>
        <p:spPr>
          <a:xfrm>
            <a:off x="7829781" y="4015879"/>
            <a:ext cx="191555" cy="3371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F3F0253-7D8C-1209-64F6-6C758812FD1A}"/>
              </a:ext>
            </a:extLst>
          </p:cNvPr>
          <p:cNvGrpSpPr/>
          <p:nvPr/>
        </p:nvGrpSpPr>
        <p:grpSpPr>
          <a:xfrm>
            <a:off x="7598432" y="4353002"/>
            <a:ext cx="845808" cy="946459"/>
            <a:chOff x="5591509" y="1040235"/>
            <a:chExt cx="845808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8F74049-0C23-DBC5-D3D0-7594C0E197A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BAFE5D55-009E-2548-4B14-463239A1C50C}"/>
                </a:ext>
              </a:extLst>
            </p:cNvPr>
            <p:cNvSpPr/>
            <p:nvPr/>
          </p:nvSpPr>
          <p:spPr>
            <a:xfrm>
              <a:off x="5591509" y="1040235"/>
              <a:ext cx="8458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2EFD298-433B-C1B3-5E68-687D4F50CA24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9153724" y="4015834"/>
            <a:ext cx="452985" cy="3371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013B9BE-1F82-25F4-C3D8-F8E502320615}"/>
              </a:ext>
            </a:extLst>
          </p:cNvPr>
          <p:cNvGrpSpPr/>
          <p:nvPr/>
        </p:nvGrpSpPr>
        <p:grpSpPr>
          <a:xfrm>
            <a:off x="8721343" y="4352957"/>
            <a:ext cx="864761" cy="946459"/>
            <a:chOff x="5653546" y="1040235"/>
            <a:chExt cx="86476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DD2151B-03D1-D636-851F-BD85C363467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 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652F189E-5E9C-DBD5-E3A6-581A4BC90788}"/>
                </a:ext>
              </a:extLst>
            </p:cNvPr>
            <p:cNvSpPr/>
            <p:nvPr/>
          </p:nvSpPr>
          <p:spPr>
            <a:xfrm>
              <a:off x="5653546" y="1040235"/>
              <a:ext cx="864761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2FC0F2E-99EE-E1F2-F5D9-3B97BB43C741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10178321" y="4015879"/>
            <a:ext cx="191555" cy="3371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FCE7718-23C6-6CBB-1616-1A40058F3BDB}"/>
              </a:ext>
            </a:extLst>
          </p:cNvPr>
          <p:cNvGrpSpPr/>
          <p:nvPr/>
        </p:nvGrpSpPr>
        <p:grpSpPr>
          <a:xfrm>
            <a:off x="9946972" y="4353002"/>
            <a:ext cx="845808" cy="946459"/>
            <a:chOff x="5591509" y="1040235"/>
            <a:chExt cx="845808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F8C14C6-BC98-6E20-0A91-996E139D0F6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E7358BBD-1630-4B23-489A-1AA8A5A8B130}"/>
                </a:ext>
              </a:extLst>
            </p:cNvPr>
            <p:cNvSpPr/>
            <p:nvPr/>
          </p:nvSpPr>
          <p:spPr>
            <a:xfrm>
              <a:off x="5591509" y="1040235"/>
              <a:ext cx="8458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082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422951" y="1536354"/>
            <a:ext cx="2395943" cy="515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2470062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35690" y="704675"/>
            <a:ext cx="852195" cy="946459"/>
            <a:chOff x="5585122" y="1040235"/>
            <a:chExt cx="852195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585122" y="1040235"/>
              <a:ext cx="852195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444239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(10, 7)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024025" y="2051904"/>
            <a:ext cx="797852" cy="946459"/>
            <a:chOff x="5639465" y="1040235"/>
            <a:chExt cx="797852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339544" y="2883583"/>
            <a:ext cx="813342" cy="3005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1947658" y="3184155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 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2969D18-B221-F6C7-6BEE-447939E64820}"/>
              </a:ext>
            </a:extLst>
          </p:cNvPr>
          <p:cNvCxnSpPr>
            <a:cxnSpLocks/>
            <a:stCxn id="23" idx="5"/>
            <a:endCxn id="7" idx="0"/>
          </p:cNvCxnSpPr>
          <p:nvPr/>
        </p:nvCxnSpPr>
        <p:spPr>
          <a:xfrm>
            <a:off x="3707096" y="2883583"/>
            <a:ext cx="1040964" cy="3006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B7E803D5-D781-1FA6-A197-9C4A0388CC15}"/>
              </a:ext>
            </a:extLst>
          </p:cNvPr>
          <p:cNvGrpSpPr/>
          <p:nvPr/>
        </p:nvGrpSpPr>
        <p:grpSpPr>
          <a:xfrm>
            <a:off x="4356174" y="3184200"/>
            <a:ext cx="783771" cy="946459"/>
            <a:chOff x="5653546" y="1040235"/>
            <a:chExt cx="783771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8686537-4BDF-DE0A-F7C1-3645076154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49F60A6-8AF7-37EB-67E4-536A4B7F7BA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EB95B33-9D1D-DF26-AA61-FE79ABC3FA71}"/>
              </a:ext>
            </a:extLst>
          </p:cNvPr>
          <p:cNvCxnSpPr>
            <a:cxnSpLocks/>
            <a:stCxn id="17" idx="3"/>
            <a:endCxn id="13" idx="0"/>
          </p:cNvCxnSpPr>
          <p:nvPr/>
        </p:nvCxnSpPr>
        <p:spPr>
          <a:xfrm flipH="1">
            <a:off x="7569723" y="2880393"/>
            <a:ext cx="989296" cy="2453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7EA57A7-46D2-7FAD-C02B-279ADA22FFFF}"/>
              </a:ext>
            </a:extLst>
          </p:cNvPr>
          <p:cNvGrpSpPr/>
          <p:nvPr/>
        </p:nvGrpSpPr>
        <p:grpSpPr>
          <a:xfrm>
            <a:off x="7087091" y="3125710"/>
            <a:ext cx="965264" cy="1004949"/>
            <a:chOff x="5579846" y="981745"/>
            <a:chExt cx="965264" cy="100494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094C8A9-E540-BE3F-7255-8FABCE23D69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0836183-4624-E07F-6259-4FF1F1D29B80}"/>
                </a:ext>
              </a:extLst>
            </p:cNvPr>
            <p:cNvSpPr/>
            <p:nvPr/>
          </p:nvSpPr>
          <p:spPr>
            <a:xfrm>
              <a:off x="5579846" y="981745"/>
              <a:ext cx="965264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2168D52-C030-C649-0C30-011DDEA18B1A}"/>
              </a:ext>
            </a:extLst>
          </p:cNvPr>
          <p:cNvCxnSpPr>
            <a:cxnSpLocks/>
            <a:stCxn id="17" idx="5"/>
            <a:endCxn id="25" idx="0"/>
          </p:cNvCxnSpPr>
          <p:nvPr/>
        </p:nvCxnSpPr>
        <p:spPr>
          <a:xfrm>
            <a:off x="9113229" y="2880393"/>
            <a:ext cx="771775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03174A3E-7B53-1524-DCDF-07D397635335}"/>
              </a:ext>
            </a:extLst>
          </p:cNvPr>
          <p:cNvGrpSpPr/>
          <p:nvPr/>
        </p:nvGrpSpPr>
        <p:grpSpPr>
          <a:xfrm>
            <a:off x="9486077" y="3184200"/>
            <a:ext cx="797853" cy="946459"/>
            <a:chOff x="5653546" y="1040235"/>
            <a:chExt cx="797853" cy="94645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80DB6D4-C8CC-CC67-1B55-D5C7C7C86CD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767B5BE-8A34-D69B-1559-0FE3217C2272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(10, 8)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19E17BC-4687-F5C2-05FD-7887EFF31094}"/>
              </a:ext>
            </a:extLst>
          </p:cNvPr>
          <p:cNvCxnSpPr>
            <a:cxnSpLocks/>
            <a:stCxn id="19" idx="3"/>
            <a:endCxn id="31" idx="0"/>
          </p:cNvCxnSpPr>
          <p:nvPr/>
        </p:nvCxnSpPr>
        <p:spPr>
          <a:xfrm flipH="1">
            <a:off x="1568958" y="4015834"/>
            <a:ext cx="493480" cy="3371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06BBF76-80AE-5E97-9B05-AFBAC7E8A980}"/>
              </a:ext>
            </a:extLst>
          </p:cNvPr>
          <p:cNvGrpSpPr/>
          <p:nvPr/>
        </p:nvGrpSpPr>
        <p:grpSpPr>
          <a:xfrm>
            <a:off x="1177072" y="4352957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5A1F61A-7674-376C-22B1-8A3C32028DE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 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93D20A03-500B-4C32-1FA2-17CAD046B16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AC48DF5-40DB-062A-86D4-53B309F8417D}"/>
              </a:ext>
            </a:extLst>
          </p:cNvPr>
          <p:cNvCxnSpPr>
            <a:cxnSpLocks/>
            <a:stCxn id="19" idx="5"/>
            <a:endCxn id="36" idx="0"/>
          </p:cNvCxnSpPr>
          <p:nvPr/>
        </p:nvCxnSpPr>
        <p:spPr>
          <a:xfrm>
            <a:off x="2616648" y="4015834"/>
            <a:ext cx="300137" cy="3371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BEF13E1-66E3-7826-CB49-158333D337BB}"/>
              </a:ext>
            </a:extLst>
          </p:cNvPr>
          <p:cNvGrpSpPr/>
          <p:nvPr/>
        </p:nvGrpSpPr>
        <p:grpSpPr>
          <a:xfrm>
            <a:off x="2524899" y="4353002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7D65E449-7D8F-47E5-8573-ADBBD19C3EB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9470BBD-0CD8-1EB5-E49F-F3E12D3DDC2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480CC1D-F973-C0A0-9410-115BB706DDB8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990660" y="4015834"/>
            <a:ext cx="493480" cy="3371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AB79975-A716-4795-A694-CC88BBDD5D8E}"/>
              </a:ext>
            </a:extLst>
          </p:cNvPr>
          <p:cNvGrpSpPr/>
          <p:nvPr/>
        </p:nvGrpSpPr>
        <p:grpSpPr>
          <a:xfrm>
            <a:off x="3598774" y="4352957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AB759D4-19FD-7E40-02F9-B5E6F75AEC1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 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B6368549-95A8-1202-CA01-4FC836F575F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1681AFE-EB88-D227-B953-BBDA2D3FC2AD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5038350" y="4015834"/>
            <a:ext cx="300137" cy="3371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D6C68C3-B892-242C-0679-AF86BDABC73F}"/>
              </a:ext>
            </a:extLst>
          </p:cNvPr>
          <p:cNvGrpSpPr/>
          <p:nvPr/>
        </p:nvGrpSpPr>
        <p:grpSpPr>
          <a:xfrm>
            <a:off x="4946601" y="4353002"/>
            <a:ext cx="783771" cy="946459"/>
            <a:chOff x="5653546" y="1040235"/>
            <a:chExt cx="783771" cy="946459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9968B07-B26A-F88C-6340-26FCF578683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258DED5F-1FF9-146A-3407-173B5643D28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C4EDFE1-388F-6BE2-FA08-B6B370BB6489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6764689" y="4015834"/>
            <a:ext cx="493480" cy="3371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48AFD30-25EE-2F2C-F7BD-E920679298CD}"/>
              </a:ext>
            </a:extLst>
          </p:cNvPr>
          <p:cNvGrpSpPr/>
          <p:nvPr/>
        </p:nvGrpSpPr>
        <p:grpSpPr>
          <a:xfrm>
            <a:off x="6372803" y="4352957"/>
            <a:ext cx="783771" cy="946459"/>
            <a:chOff x="5653546" y="1040235"/>
            <a:chExt cx="783771" cy="94645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B966724-16BE-8F3F-6F72-FED41A8DA0C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 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D28B095B-F05C-3DEA-BD3A-78C74F57A80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299FF28-8DF3-91E4-09D1-84312FC150A1}"/>
              </a:ext>
            </a:extLst>
          </p:cNvPr>
          <p:cNvCxnSpPr>
            <a:cxnSpLocks/>
            <a:stCxn id="12" idx="5"/>
            <a:endCxn id="53" idx="0"/>
          </p:cNvCxnSpPr>
          <p:nvPr/>
        </p:nvCxnSpPr>
        <p:spPr>
          <a:xfrm>
            <a:off x="7829781" y="4015879"/>
            <a:ext cx="191555" cy="3371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F3F0253-7D8C-1209-64F6-6C758812FD1A}"/>
              </a:ext>
            </a:extLst>
          </p:cNvPr>
          <p:cNvGrpSpPr/>
          <p:nvPr/>
        </p:nvGrpSpPr>
        <p:grpSpPr>
          <a:xfrm>
            <a:off x="7598432" y="4353002"/>
            <a:ext cx="845808" cy="946459"/>
            <a:chOff x="5591509" y="1040235"/>
            <a:chExt cx="845808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8F74049-0C23-DBC5-D3D0-7594C0E197A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BAFE5D55-009E-2548-4B14-463239A1C50C}"/>
                </a:ext>
              </a:extLst>
            </p:cNvPr>
            <p:cNvSpPr/>
            <p:nvPr/>
          </p:nvSpPr>
          <p:spPr>
            <a:xfrm>
              <a:off x="5591509" y="1040235"/>
              <a:ext cx="8458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2EFD298-433B-C1B3-5E68-687D4F50CA24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9153724" y="4015834"/>
            <a:ext cx="452985" cy="3371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013B9BE-1F82-25F4-C3D8-F8E502320615}"/>
              </a:ext>
            </a:extLst>
          </p:cNvPr>
          <p:cNvGrpSpPr/>
          <p:nvPr/>
        </p:nvGrpSpPr>
        <p:grpSpPr>
          <a:xfrm>
            <a:off x="8721343" y="4352957"/>
            <a:ext cx="864761" cy="946459"/>
            <a:chOff x="5653546" y="1040235"/>
            <a:chExt cx="86476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DD2151B-03D1-D636-851F-BD85C363467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 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652F189E-5E9C-DBD5-E3A6-581A4BC90788}"/>
                </a:ext>
              </a:extLst>
            </p:cNvPr>
            <p:cNvSpPr/>
            <p:nvPr/>
          </p:nvSpPr>
          <p:spPr>
            <a:xfrm>
              <a:off x="5653546" y="1040235"/>
              <a:ext cx="864761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2FC0F2E-99EE-E1F2-F5D9-3B97BB43C741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10178321" y="4015879"/>
            <a:ext cx="191555" cy="3371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FCE7718-23C6-6CBB-1616-1A40058F3BDB}"/>
              </a:ext>
            </a:extLst>
          </p:cNvPr>
          <p:cNvGrpSpPr/>
          <p:nvPr/>
        </p:nvGrpSpPr>
        <p:grpSpPr>
          <a:xfrm>
            <a:off x="9946972" y="4353002"/>
            <a:ext cx="845808" cy="946459"/>
            <a:chOff x="5591509" y="1040235"/>
            <a:chExt cx="845808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F8C14C6-BC98-6E20-0A91-996E139D0F6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E7358BBD-1630-4B23-489A-1AA8A5A8B130}"/>
                </a:ext>
              </a:extLst>
            </p:cNvPr>
            <p:cNvSpPr/>
            <p:nvPr/>
          </p:nvSpPr>
          <p:spPr>
            <a:xfrm>
              <a:off x="5591509" y="1040235"/>
              <a:ext cx="8458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3AB69BD-B5F0-C9FD-1B6A-8F09C31B730F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785041" y="5184681"/>
            <a:ext cx="493480" cy="3371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4D34F6E-F649-C13F-C133-03A88C9C7B5A}"/>
              </a:ext>
            </a:extLst>
          </p:cNvPr>
          <p:cNvGrpSpPr/>
          <p:nvPr/>
        </p:nvGrpSpPr>
        <p:grpSpPr>
          <a:xfrm>
            <a:off x="393155" y="5521804"/>
            <a:ext cx="783771" cy="946459"/>
            <a:chOff x="5653546" y="1040235"/>
            <a:chExt cx="783771" cy="946459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7F5717E0-F170-440F-C341-68E297F2DBD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 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CE2970E0-596E-E771-1D71-74F80A5FBB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4DDA8E5-B847-4B93-4A87-44F6EED9DB0A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1832731" y="5184681"/>
            <a:ext cx="300137" cy="3371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18C128E-0313-47D5-1345-6B848475E187}"/>
              </a:ext>
            </a:extLst>
          </p:cNvPr>
          <p:cNvGrpSpPr/>
          <p:nvPr/>
        </p:nvGrpSpPr>
        <p:grpSpPr>
          <a:xfrm>
            <a:off x="1740982" y="5521849"/>
            <a:ext cx="783771" cy="946459"/>
            <a:chOff x="5653546" y="1040235"/>
            <a:chExt cx="783771" cy="946459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679537E-BBA2-9A2F-9BC5-7A0EB63AE30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95D1B844-E721-FA63-DF2E-3DB42F87641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0916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760434" y="1536354"/>
            <a:ext cx="2058460" cy="515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2470062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35690" y="704675"/>
            <a:ext cx="852195" cy="946459"/>
            <a:chOff x="5585122" y="1040235"/>
            <a:chExt cx="852195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585122" y="1040235"/>
              <a:ext cx="852195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444239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(10, 7)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361508" y="2051904"/>
            <a:ext cx="797852" cy="946459"/>
            <a:chOff x="5639465" y="1040235"/>
            <a:chExt cx="797852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694615" y="2883583"/>
            <a:ext cx="795754" cy="3005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302729" y="3184155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 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2969D18-B221-F6C7-6BEE-447939E64820}"/>
              </a:ext>
            </a:extLst>
          </p:cNvPr>
          <p:cNvCxnSpPr>
            <a:cxnSpLocks/>
            <a:stCxn id="23" idx="5"/>
            <a:endCxn id="7" idx="0"/>
          </p:cNvCxnSpPr>
          <p:nvPr/>
        </p:nvCxnSpPr>
        <p:spPr>
          <a:xfrm>
            <a:off x="4044579" y="2883583"/>
            <a:ext cx="1281229" cy="3006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B7E803D5-D781-1FA6-A197-9C4A0388CC15}"/>
              </a:ext>
            </a:extLst>
          </p:cNvPr>
          <p:cNvGrpSpPr/>
          <p:nvPr/>
        </p:nvGrpSpPr>
        <p:grpSpPr>
          <a:xfrm>
            <a:off x="4933922" y="3184200"/>
            <a:ext cx="783771" cy="946459"/>
            <a:chOff x="5653546" y="1040235"/>
            <a:chExt cx="783771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8686537-4BDF-DE0A-F7C1-3645076154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49F60A6-8AF7-37EB-67E4-536A4B7F7BA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EB95B33-9D1D-DF26-AA61-FE79ABC3FA71}"/>
              </a:ext>
            </a:extLst>
          </p:cNvPr>
          <p:cNvCxnSpPr>
            <a:cxnSpLocks/>
            <a:stCxn id="17" idx="3"/>
            <a:endCxn id="13" idx="0"/>
          </p:cNvCxnSpPr>
          <p:nvPr/>
        </p:nvCxnSpPr>
        <p:spPr>
          <a:xfrm flipH="1">
            <a:off x="7569723" y="2880393"/>
            <a:ext cx="989296" cy="2453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7EA57A7-46D2-7FAD-C02B-279ADA22FFFF}"/>
              </a:ext>
            </a:extLst>
          </p:cNvPr>
          <p:cNvGrpSpPr/>
          <p:nvPr/>
        </p:nvGrpSpPr>
        <p:grpSpPr>
          <a:xfrm>
            <a:off x="7087091" y="3125710"/>
            <a:ext cx="965264" cy="1004949"/>
            <a:chOff x="5579846" y="981745"/>
            <a:chExt cx="965264" cy="100494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094C8A9-E540-BE3F-7255-8FABCE23D69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0836183-4624-E07F-6259-4FF1F1D29B80}"/>
                </a:ext>
              </a:extLst>
            </p:cNvPr>
            <p:cNvSpPr/>
            <p:nvPr/>
          </p:nvSpPr>
          <p:spPr>
            <a:xfrm>
              <a:off x="5579846" y="981745"/>
              <a:ext cx="965264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2168D52-C030-C649-0C30-011DDEA18B1A}"/>
              </a:ext>
            </a:extLst>
          </p:cNvPr>
          <p:cNvCxnSpPr>
            <a:cxnSpLocks/>
            <a:stCxn id="17" idx="5"/>
            <a:endCxn id="25" idx="0"/>
          </p:cNvCxnSpPr>
          <p:nvPr/>
        </p:nvCxnSpPr>
        <p:spPr>
          <a:xfrm>
            <a:off x="9113229" y="2880393"/>
            <a:ext cx="771775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03174A3E-7B53-1524-DCDF-07D397635335}"/>
              </a:ext>
            </a:extLst>
          </p:cNvPr>
          <p:cNvGrpSpPr/>
          <p:nvPr/>
        </p:nvGrpSpPr>
        <p:grpSpPr>
          <a:xfrm>
            <a:off x="9486077" y="3184200"/>
            <a:ext cx="797853" cy="946459"/>
            <a:chOff x="5653546" y="1040235"/>
            <a:chExt cx="797853" cy="94645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80DB6D4-C8CC-CC67-1B55-D5C7C7C86CD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767B5BE-8A34-D69B-1559-0FE3217C2272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(10, 8)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19E17BC-4687-F5C2-05FD-7887EFF31094}"/>
              </a:ext>
            </a:extLst>
          </p:cNvPr>
          <p:cNvCxnSpPr>
            <a:cxnSpLocks/>
            <a:stCxn id="19" idx="3"/>
            <a:endCxn id="31" idx="0"/>
          </p:cNvCxnSpPr>
          <p:nvPr/>
        </p:nvCxnSpPr>
        <p:spPr>
          <a:xfrm flipH="1">
            <a:off x="1568958" y="4015834"/>
            <a:ext cx="848551" cy="3371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06BBF76-80AE-5E97-9B05-AFBAC7E8A980}"/>
              </a:ext>
            </a:extLst>
          </p:cNvPr>
          <p:cNvGrpSpPr/>
          <p:nvPr/>
        </p:nvGrpSpPr>
        <p:grpSpPr>
          <a:xfrm>
            <a:off x="1177072" y="4352957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5A1F61A-7674-376C-22B1-8A3C32028DE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 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93D20A03-500B-4C32-1FA2-17CAD046B16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AC48DF5-40DB-062A-86D4-53B309F8417D}"/>
              </a:ext>
            </a:extLst>
          </p:cNvPr>
          <p:cNvCxnSpPr>
            <a:cxnSpLocks/>
            <a:stCxn id="19" idx="5"/>
            <a:endCxn id="36" idx="0"/>
          </p:cNvCxnSpPr>
          <p:nvPr/>
        </p:nvCxnSpPr>
        <p:spPr>
          <a:xfrm>
            <a:off x="2971719" y="4015834"/>
            <a:ext cx="856898" cy="3371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BEF13E1-66E3-7826-CB49-158333D337BB}"/>
              </a:ext>
            </a:extLst>
          </p:cNvPr>
          <p:cNvGrpSpPr/>
          <p:nvPr/>
        </p:nvGrpSpPr>
        <p:grpSpPr>
          <a:xfrm>
            <a:off x="3436731" y="4353002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7D65E449-7D8F-47E5-8573-ADBBD19C3EB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9470BBD-0CD8-1EB5-E49F-F3E12D3DDC2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480CC1D-F973-C0A0-9410-115BB706DDB8}"/>
              </a:ext>
            </a:extLst>
          </p:cNvPr>
          <p:cNvCxnSpPr>
            <a:cxnSpLocks/>
            <a:stCxn id="6" idx="3"/>
            <a:endCxn id="44" idx="0"/>
          </p:cNvCxnSpPr>
          <p:nvPr/>
        </p:nvCxnSpPr>
        <p:spPr>
          <a:xfrm flipH="1">
            <a:off x="4901326" y="4015879"/>
            <a:ext cx="147376" cy="3370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AB79975-A716-4795-A694-CC88BBDD5D8E}"/>
              </a:ext>
            </a:extLst>
          </p:cNvPr>
          <p:cNvGrpSpPr/>
          <p:nvPr/>
        </p:nvGrpSpPr>
        <p:grpSpPr>
          <a:xfrm>
            <a:off x="4509440" y="4352957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AB759D4-19FD-7E40-02F9-B5E6F75AEC1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 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B6368549-95A8-1202-CA01-4FC836F575F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1681AFE-EB88-D227-B953-BBDA2D3FC2AD}"/>
              </a:ext>
            </a:extLst>
          </p:cNvPr>
          <p:cNvCxnSpPr>
            <a:cxnSpLocks/>
            <a:stCxn id="6" idx="5"/>
            <a:endCxn id="48" idx="0"/>
          </p:cNvCxnSpPr>
          <p:nvPr/>
        </p:nvCxnSpPr>
        <p:spPr>
          <a:xfrm>
            <a:off x="5602912" y="4015879"/>
            <a:ext cx="155274" cy="3371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D6C68C3-B892-242C-0679-AF86BDABC73F}"/>
              </a:ext>
            </a:extLst>
          </p:cNvPr>
          <p:cNvGrpSpPr/>
          <p:nvPr/>
        </p:nvGrpSpPr>
        <p:grpSpPr>
          <a:xfrm>
            <a:off x="5366300" y="4353002"/>
            <a:ext cx="783771" cy="946459"/>
            <a:chOff x="5653546" y="1040235"/>
            <a:chExt cx="783771" cy="946459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9968B07-B26A-F88C-6340-26FCF578683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258DED5F-1FF9-146A-3407-173B5643D28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C4EDFE1-388F-6BE2-FA08-B6B370BB6489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6764689" y="4015834"/>
            <a:ext cx="493480" cy="3371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48AFD30-25EE-2F2C-F7BD-E920679298CD}"/>
              </a:ext>
            </a:extLst>
          </p:cNvPr>
          <p:cNvGrpSpPr/>
          <p:nvPr/>
        </p:nvGrpSpPr>
        <p:grpSpPr>
          <a:xfrm>
            <a:off x="6372803" y="4352957"/>
            <a:ext cx="783771" cy="946459"/>
            <a:chOff x="5653546" y="1040235"/>
            <a:chExt cx="783771" cy="94645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B966724-16BE-8F3F-6F72-FED41A8DA0C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 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D28B095B-F05C-3DEA-BD3A-78C74F57A80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299FF28-8DF3-91E4-09D1-84312FC150A1}"/>
              </a:ext>
            </a:extLst>
          </p:cNvPr>
          <p:cNvCxnSpPr>
            <a:cxnSpLocks/>
            <a:stCxn id="12" idx="5"/>
            <a:endCxn id="53" idx="0"/>
          </p:cNvCxnSpPr>
          <p:nvPr/>
        </p:nvCxnSpPr>
        <p:spPr>
          <a:xfrm>
            <a:off x="7829781" y="4015879"/>
            <a:ext cx="191555" cy="3371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F3F0253-7D8C-1209-64F6-6C758812FD1A}"/>
              </a:ext>
            </a:extLst>
          </p:cNvPr>
          <p:cNvGrpSpPr/>
          <p:nvPr/>
        </p:nvGrpSpPr>
        <p:grpSpPr>
          <a:xfrm>
            <a:off x="7598432" y="4353002"/>
            <a:ext cx="845808" cy="946459"/>
            <a:chOff x="5591509" y="1040235"/>
            <a:chExt cx="845808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8F74049-0C23-DBC5-D3D0-7594C0E197A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BAFE5D55-009E-2548-4B14-463239A1C50C}"/>
                </a:ext>
              </a:extLst>
            </p:cNvPr>
            <p:cNvSpPr/>
            <p:nvPr/>
          </p:nvSpPr>
          <p:spPr>
            <a:xfrm>
              <a:off x="5591509" y="1040235"/>
              <a:ext cx="8458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2EFD298-433B-C1B3-5E68-687D4F50CA24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9153724" y="4015834"/>
            <a:ext cx="452985" cy="3371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013B9BE-1F82-25F4-C3D8-F8E502320615}"/>
              </a:ext>
            </a:extLst>
          </p:cNvPr>
          <p:cNvGrpSpPr/>
          <p:nvPr/>
        </p:nvGrpSpPr>
        <p:grpSpPr>
          <a:xfrm>
            <a:off x="8721343" y="4352957"/>
            <a:ext cx="864761" cy="946459"/>
            <a:chOff x="5653546" y="1040235"/>
            <a:chExt cx="86476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DD2151B-03D1-D636-851F-BD85C363467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 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652F189E-5E9C-DBD5-E3A6-581A4BC90788}"/>
                </a:ext>
              </a:extLst>
            </p:cNvPr>
            <p:cNvSpPr/>
            <p:nvPr/>
          </p:nvSpPr>
          <p:spPr>
            <a:xfrm>
              <a:off x="5653546" y="1040235"/>
              <a:ext cx="864761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2FC0F2E-99EE-E1F2-F5D9-3B97BB43C741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10178321" y="4015879"/>
            <a:ext cx="191555" cy="3371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FCE7718-23C6-6CBB-1616-1A40058F3BDB}"/>
              </a:ext>
            </a:extLst>
          </p:cNvPr>
          <p:cNvGrpSpPr/>
          <p:nvPr/>
        </p:nvGrpSpPr>
        <p:grpSpPr>
          <a:xfrm>
            <a:off x="9946972" y="4353002"/>
            <a:ext cx="845808" cy="946459"/>
            <a:chOff x="5591509" y="1040235"/>
            <a:chExt cx="845808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F8C14C6-BC98-6E20-0A91-996E139D0F6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E7358BBD-1630-4B23-489A-1AA8A5A8B130}"/>
                </a:ext>
              </a:extLst>
            </p:cNvPr>
            <p:cNvSpPr/>
            <p:nvPr/>
          </p:nvSpPr>
          <p:spPr>
            <a:xfrm>
              <a:off x="5591509" y="1040235"/>
              <a:ext cx="8458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3AB69BD-B5F0-C9FD-1B6A-8F09C31B730F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1048960" y="5184681"/>
            <a:ext cx="158964" cy="3371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4D34F6E-F649-C13F-C133-03A88C9C7B5A}"/>
              </a:ext>
            </a:extLst>
          </p:cNvPr>
          <p:cNvGrpSpPr/>
          <p:nvPr/>
        </p:nvGrpSpPr>
        <p:grpSpPr>
          <a:xfrm>
            <a:off x="657074" y="5521804"/>
            <a:ext cx="783771" cy="946459"/>
            <a:chOff x="5653546" y="1040235"/>
            <a:chExt cx="783771" cy="946459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7F5717E0-F170-440F-C341-68E297F2DBD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 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CE2970E0-596E-E771-1D71-74F80A5FBB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4DDA8E5-B847-4B93-4A87-44F6EED9DB0A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1832731" y="5184681"/>
            <a:ext cx="300137" cy="3371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18C128E-0313-47D5-1345-6B848475E187}"/>
              </a:ext>
            </a:extLst>
          </p:cNvPr>
          <p:cNvGrpSpPr/>
          <p:nvPr/>
        </p:nvGrpSpPr>
        <p:grpSpPr>
          <a:xfrm>
            <a:off x="1740982" y="5521849"/>
            <a:ext cx="783771" cy="946459"/>
            <a:chOff x="5653546" y="1040235"/>
            <a:chExt cx="783771" cy="946459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679537E-BBA2-9A2F-9BC5-7A0EB63AE30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95D1B844-E721-FA63-DF2E-3DB42F87641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2D57EA6A-7C5E-A75C-5000-90536B1D0B2F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3057812" y="5184681"/>
            <a:ext cx="493480" cy="3371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EC6AC7DE-8A2C-FC83-C678-7840B862DDCC}"/>
              </a:ext>
            </a:extLst>
          </p:cNvPr>
          <p:cNvGrpSpPr/>
          <p:nvPr/>
        </p:nvGrpSpPr>
        <p:grpSpPr>
          <a:xfrm>
            <a:off x="2665926" y="5521804"/>
            <a:ext cx="783771" cy="946459"/>
            <a:chOff x="5653546" y="1040235"/>
            <a:chExt cx="783771" cy="946459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36AA8BD-B609-4E0A-70C8-746DE2952EA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 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52967E5A-D707-DCFB-C9AC-E41ACFD402E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C67DCC6-7A5A-8650-1B4E-99153B20840B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4105502" y="5184681"/>
            <a:ext cx="300137" cy="3371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7CB5454-42D3-9F0F-2239-C89E018B00E1}"/>
              </a:ext>
            </a:extLst>
          </p:cNvPr>
          <p:cNvGrpSpPr/>
          <p:nvPr/>
        </p:nvGrpSpPr>
        <p:grpSpPr>
          <a:xfrm>
            <a:off x="4013753" y="5521849"/>
            <a:ext cx="783771" cy="946459"/>
            <a:chOff x="5653546" y="1040235"/>
            <a:chExt cx="783771" cy="946459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44E73550-D7FA-2F79-5CAE-700FCEA58A0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2B2DD6A1-2687-2371-DC28-AFB470558C1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8085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AF13CB6-BEFC-4618-9065-08795B99ABD8}"/>
              </a:ext>
            </a:extLst>
          </p:cNvPr>
          <p:cNvSpPr/>
          <p:nvPr/>
        </p:nvSpPr>
        <p:spPr>
          <a:xfrm rot="13724171">
            <a:off x="7363634" y="2628271"/>
            <a:ext cx="1050501" cy="43048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6132965" y="533933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0942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D2D7002-9163-439F-8F2B-CCE3FD6C0B07}"/>
              </a:ext>
            </a:extLst>
          </p:cNvPr>
          <p:cNvSpPr/>
          <p:nvPr/>
        </p:nvSpPr>
        <p:spPr>
          <a:xfrm rot="16200000">
            <a:off x="7296880" y="4120699"/>
            <a:ext cx="1050501" cy="332463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06BE4C4-114B-4A5C-941B-4E2594757002}"/>
              </a:ext>
            </a:extLst>
          </p:cNvPr>
          <p:cNvSpPr/>
          <p:nvPr/>
        </p:nvSpPr>
        <p:spPr>
          <a:xfrm>
            <a:off x="8445566" y="523482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AF13CB6-BEFC-4618-9065-08795B99ABD8}"/>
              </a:ext>
            </a:extLst>
          </p:cNvPr>
          <p:cNvSpPr/>
          <p:nvPr/>
        </p:nvSpPr>
        <p:spPr>
          <a:xfrm rot="13724171">
            <a:off x="7363634" y="2628271"/>
            <a:ext cx="1050501" cy="43048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6132965" y="533933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35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0C8E581-BACB-4709-ABF9-6D9FA4AE2497}"/>
              </a:ext>
            </a:extLst>
          </p:cNvPr>
          <p:cNvSpPr/>
          <p:nvPr/>
        </p:nvSpPr>
        <p:spPr>
          <a:xfrm rot="15939376">
            <a:off x="4881591" y="4203673"/>
            <a:ext cx="1050501" cy="350342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9905B04-D470-48CF-B4B6-E75A1EC2CA7E}"/>
              </a:ext>
            </a:extLst>
          </p:cNvPr>
          <p:cNvSpPr/>
          <p:nvPr/>
        </p:nvSpPr>
        <p:spPr>
          <a:xfrm>
            <a:off x="3606778" y="551841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D2D7002-9163-439F-8F2B-CCE3FD6C0B07}"/>
              </a:ext>
            </a:extLst>
          </p:cNvPr>
          <p:cNvSpPr/>
          <p:nvPr/>
        </p:nvSpPr>
        <p:spPr>
          <a:xfrm rot="16200000">
            <a:off x="7296880" y="4120699"/>
            <a:ext cx="1050501" cy="332463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06BE4C4-114B-4A5C-941B-4E2594757002}"/>
              </a:ext>
            </a:extLst>
          </p:cNvPr>
          <p:cNvSpPr/>
          <p:nvPr/>
        </p:nvSpPr>
        <p:spPr>
          <a:xfrm>
            <a:off x="8445566" y="523482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AF13CB6-BEFC-4618-9065-08795B99ABD8}"/>
              </a:ext>
            </a:extLst>
          </p:cNvPr>
          <p:cNvSpPr/>
          <p:nvPr/>
        </p:nvSpPr>
        <p:spPr>
          <a:xfrm rot="13724171">
            <a:off x="7363634" y="2628271"/>
            <a:ext cx="1050501" cy="43048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6132965" y="533933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20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B55B71A-43A2-44C6-B98E-E6EC85C805E9}"/>
              </a:ext>
            </a:extLst>
          </p:cNvPr>
          <p:cNvSpPr/>
          <p:nvPr/>
        </p:nvSpPr>
        <p:spPr>
          <a:xfrm rot="15892280">
            <a:off x="6644924" y="1463993"/>
            <a:ext cx="1050501" cy="489882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A888723-574F-4A9F-BA6E-0F3C12992028}"/>
              </a:ext>
            </a:extLst>
          </p:cNvPr>
          <p:cNvSpPr/>
          <p:nvPr/>
        </p:nvSpPr>
        <p:spPr>
          <a:xfrm>
            <a:off x="4699205" y="356543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0C8E581-BACB-4709-ABF9-6D9FA4AE2497}"/>
              </a:ext>
            </a:extLst>
          </p:cNvPr>
          <p:cNvSpPr/>
          <p:nvPr/>
        </p:nvSpPr>
        <p:spPr>
          <a:xfrm rot="15939376">
            <a:off x="4881591" y="4203673"/>
            <a:ext cx="1050501" cy="350342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9905B04-D470-48CF-B4B6-E75A1EC2CA7E}"/>
              </a:ext>
            </a:extLst>
          </p:cNvPr>
          <p:cNvSpPr/>
          <p:nvPr/>
        </p:nvSpPr>
        <p:spPr>
          <a:xfrm>
            <a:off x="3606778" y="551841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D2D7002-9163-439F-8F2B-CCE3FD6C0B07}"/>
              </a:ext>
            </a:extLst>
          </p:cNvPr>
          <p:cNvSpPr/>
          <p:nvPr/>
        </p:nvSpPr>
        <p:spPr>
          <a:xfrm rot="16200000">
            <a:off x="7296880" y="4120699"/>
            <a:ext cx="1050501" cy="332463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06BE4C4-114B-4A5C-941B-4E2594757002}"/>
              </a:ext>
            </a:extLst>
          </p:cNvPr>
          <p:cNvSpPr/>
          <p:nvPr/>
        </p:nvSpPr>
        <p:spPr>
          <a:xfrm>
            <a:off x="8445566" y="523482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AF13CB6-BEFC-4618-9065-08795B99ABD8}"/>
              </a:ext>
            </a:extLst>
          </p:cNvPr>
          <p:cNvSpPr/>
          <p:nvPr/>
        </p:nvSpPr>
        <p:spPr>
          <a:xfrm rot="13724171">
            <a:off x="7363634" y="2628271"/>
            <a:ext cx="1050501" cy="43048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6132965" y="533933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67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DFAE0CF-E319-4A32-B8AA-47699D924053}"/>
              </a:ext>
            </a:extLst>
          </p:cNvPr>
          <p:cNvSpPr/>
          <p:nvPr/>
        </p:nvSpPr>
        <p:spPr>
          <a:xfrm rot="12302423">
            <a:off x="5161076" y="1249439"/>
            <a:ext cx="1050501" cy="343146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C37C98B-E034-4EB8-A313-59C06BED3704}"/>
              </a:ext>
            </a:extLst>
          </p:cNvPr>
          <p:cNvSpPr/>
          <p:nvPr/>
        </p:nvSpPr>
        <p:spPr>
          <a:xfrm>
            <a:off x="5658690" y="1343408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B55B71A-43A2-44C6-B98E-E6EC85C805E9}"/>
              </a:ext>
            </a:extLst>
          </p:cNvPr>
          <p:cNvSpPr/>
          <p:nvPr/>
        </p:nvSpPr>
        <p:spPr>
          <a:xfrm rot="15892280">
            <a:off x="6644924" y="1463993"/>
            <a:ext cx="1050501" cy="489882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A888723-574F-4A9F-BA6E-0F3C12992028}"/>
              </a:ext>
            </a:extLst>
          </p:cNvPr>
          <p:cNvSpPr/>
          <p:nvPr/>
        </p:nvSpPr>
        <p:spPr>
          <a:xfrm>
            <a:off x="4699205" y="356543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0C8E581-BACB-4709-ABF9-6D9FA4AE2497}"/>
              </a:ext>
            </a:extLst>
          </p:cNvPr>
          <p:cNvSpPr/>
          <p:nvPr/>
        </p:nvSpPr>
        <p:spPr>
          <a:xfrm rot="15939376">
            <a:off x="4881591" y="4203673"/>
            <a:ext cx="1050501" cy="350342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9905B04-D470-48CF-B4B6-E75A1EC2CA7E}"/>
              </a:ext>
            </a:extLst>
          </p:cNvPr>
          <p:cNvSpPr/>
          <p:nvPr/>
        </p:nvSpPr>
        <p:spPr>
          <a:xfrm>
            <a:off x="3606778" y="551841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D2D7002-9163-439F-8F2B-CCE3FD6C0B07}"/>
              </a:ext>
            </a:extLst>
          </p:cNvPr>
          <p:cNvSpPr/>
          <p:nvPr/>
        </p:nvSpPr>
        <p:spPr>
          <a:xfrm rot="16200000">
            <a:off x="7296880" y="4120699"/>
            <a:ext cx="1050501" cy="332463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06BE4C4-114B-4A5C-941B-4E2594757002}"/>
              </a:ext>
            </a:extLst>
          </p:cNvPr>
          <p:cNvSpPr/>
          <p:nvPr/>
        </p:nvSpPr>
        <p:spPr>
          <a:xfrm>
            <a:off x="8445566" y="523482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AF13CB6-BEFC-4618-9065-08795B99ABD8}"/>
              </a:ext>
            </a:extLst>
          </p:cNvPr>
          <p:cNvSpPr/>
          <p:nvPr/>
        </p:nvSpPr>
        <p:spPr>
          <a:xfrm rot="13724171">
            <a:off x="7363634" y="2628271"/>
            <a:ext cx="1050501" cy="43048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6132965" y="533933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25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C740BC9-71A8-4E41-A300-D91A2E55D64C}"/>
              </a:ext>
            </a:extLst>
          </p:cNvPr>
          <p:cNvSpPr/>
          <p:nvPr/>
        </p:nvSpPr>
        <p:spPr>
          <a:xfrm rot="15545289">
            <a:off x="3567162" y="-320573"/>
            <a:ext cx="1050501" cy="516430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BFC229B-9DE1-4232-918B-7AF126554768}"/>
              </a:ext>
            </a:extLst>
          </p:cNvPr>
          <p:cNvSpPr/>
          <p:nvPr/>
        </p:nvSpPr>
        <p:spPr>
          <a:xfrm>
            <a:off x="1507204" y="211634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DFAE0CF-E319-4A32-B8AA-47699D924053}"/>
              </a:ext>
            </a:extLst>
          </p:cNvPr>
          <p:cNvSpPr/>
          <p:nvPr/>
        </p:nvSpPr>
        <p:spPr>
          <a:xfrm rot="12302423">
            <a:off x="5161076" y="1249439"/>
            <a:ext cx="1050501" cy="343146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C37C98B-E034-4EB8-A313-59C06BED3704}"/>
              </a:ext>
            </a:extLst>
          </p:cNvPr>
          <p:cNvSpPr/>
          <p:nvPr/>
        </p:nvSpPr>
        <p:spPr>
          <a:xfrm>
            <a:off x="5658690" y="1343408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B55B71A-43A2-44C6-B98E-E6EC85C805E9}"/>
              </a:ext>
            </a:extLst>
          </p:cNvPr>
          <p:cNvSpPr/>
          <p:nvPr/>
        </p:nvSpPr>
        <p:spPr>
          <a:xfrm rot="15892280">
            <a:off x="6644924" y="1463993"/>
            <a:ext cx="1050501" cy="489882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A888723-574F-4A9F-BA6E-0F3C12992028}"/>
              </a:ext>
            </a:extLst>
          </p:cNvPr>
          <p:cNvSpPr/>
          <p:nvPr/>
        </p:nvSpPr>
        <p:spPr>
          <a:xfrm>
            <a:off x="4699205" y="356543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0C8E581-BACB-4709-ABF9-6D9FA4AE2497}"/>
              </a:ext>
            </a:extLst>
          </p:cNvPr>
          <p:cNvSpPr/>
          <p:nvPr/>
        </p:nvSpPr>
        <p:spPr>
          <a:xfrm rot="15939376">
            <a:off x="4881591" y="4203673"/>
            <a:ext cx="1050501" cy="350342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9905B04-D470-48CF-B4B6-E75A1EC2CA7E}"/>
              </a:ext>
            </a:extLst>
          </p:cNvPr>
          <p:cNvSpPr/>
          <p:nvPr/>
        </p:nvSpPr>
        <p:spPr>
          <a:xfrm>
            <a:off x="3606778" y="551841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D2D7002-9163-439F-8F2B-CCE3FD6C0B07}"/>
              </a:ext>
            </a:extLst>
          </p:cNvPr>
          <p:cNvSpPr/>
          <p:nvPr/>
        </p:nvSpPr>
        <p:spPr>
          <a:xfrm rot="16200000">
            <a:off x="7296880" y="4120699"/>
            <a:ext cx="1050501" cy="332463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06BE4C4-114B-4A5C-941B-4E2594757002}"/>
              </a:ext>
            </a:extLst>
          </p:cNvPr>
          <p:cNvSpPr/>
          <p:nvPr/>
        </p:nvSpPr>
        <p:spPr>
          <a:xfrm>
            <a:off x="8445566" y="523482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AF13CB6-BEFC-4618-9065-08795B99ABD8}"/>
              </a:ext>
            </a:extLst>
          </p:cNvPr>
          <p:cNvSpPr/>
          <p:nvPr/>
        </p:nvSpPr>
        <p:spPr>
          <a:xfrm rot="13724171">
            <a:off x="7363634" y="2628271"/>
            <a:ext cx="1050501" cy="43048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6132965" y="533933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96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E5C40936-1D9E-43C2-858B-A7576563DCC8}"/>
              </a:ext>
            </a:extLst>
          </p:cNvPr>
          <p:cNvSpPr/>
          <p:nvPr/>
        </p:nvSpPr>
        <p:spPr>
          <a:xfrm rot="15078750">
            <a:off x="3226738" y="2502839"/>
            <a:ext cx="1050501" cy="402979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4CB6220-63BB-469C-847C-41F7689DF8F2}"/>
              </a:ext>
            </a:extLst>
          </p:cNvPr>
          <p:cNvSpPr/>
          <p:nvPr/>
        </p:nvSpPr>
        <p:spPr>
          <a:xfrm>
            <a:off x="1804962" y="444128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C740BC9-71A8-4E41-A300-D91A2E55D64C}"/>
              </a:ext>
            </a:extLst>
          </p:cNvPr>
          <p:cNvSpPr/>
          <p:nvPr/>
        </p:nvSpPr>
        <p:spPr>
          <a:xfrm rot="15545289">
            <a:off x="3567162" y="-320573"/>
            <a:ext cx="1050501" cy="516430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BFC229B-9DE1-4232-918B-7AF126554768}"/>
              </a:ext>
            </a:extLst>
          </p:cNvPr>
          <p:cNvSpPr/>
          <p:nvPr/>
        </p:nvSpPr>
        <p:spPr>
          <a:xfrm>
            <a:off x="1507204" y="211634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DFAE0CF-E319-4A32-B8AA-47699D924053}"/>
              </a:ext>
            </a:extLst>
          </p:cNvPr>
          <p:cNvSpPr/>
          <p:nvPr/>
        </p:nvSpPr>
        <p:spPr>
          <a:xfrm rot="12302423">
            <a:off x="5161076" y="1249439"/>
            <a:ext cx="1050501" cy="343146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C37C98B-E034-4EB8-A313-59C06BED3704}"/>
              </a:ext>
            </a:extLst>
          </p:cNvPr>
          <p:cNvSpPr/>
          <p:nvPr/>
        </p:nvSpPr>
        <p:spPr>
          <a:xfrm>
            <a:off x="5658690" y="1343408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B55B71A-43A2-44C6-B98E-E6EC85C805E9}"/>
              </a:ext>
            </a:extLst>
          </p:cNvPr>
          <p:cNvSpPr/>
          <p:nvPr/>
        </p:nvSpPr>
        <p:spPr>
          <a:xfrm rot="15892280">
            <a:off x="6644924" y="1463993"/>
            <a:ext cx="1050501" cy="489882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A888723-574F-4A9F-BA6E-0F3C12992028}"/>
              </a:ext>
            </a:extLst>
          </p:cNvPr>
          <p:cNvSpPr/>
          <p:nvPr/>
        </p:nvSpPr>
        <p:spPr>
          <a:xfrm>
            <a:off x="4699205" y="356543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0C8E581-BACB-4709-ABF9-6D9FA4AE2497}"/>
              </a:ext>
            </a:extLst>
          </p:cNvPr>
          <p:cNvSpPr/>
          <p:nvPr/>
        </p:nvSpPr>
        <p:spPr>
          <a:xfrm rot="15939376">
            <a:off x="4881591" y="4203673"/>
            <a:ext cx="1050501" cy="350342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9905B04-D470-48CF-B4B6-E75A1EC2CA7E}"/>
              </a:ext>
            </a:extLst>
          </p:cNvPr>
          <p:cNvSpPr/>
          <p:nvPr/>
        </p:nvSpPr>
        <p:spPr>
          <a:xfrm>
            <a:off x="3606778" y="551841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D2D7002-9163-439F-8F2B-CCE3FD6C0B07}"/>
              </a:ext>
            </a:extLst>
          </p:cNvPr>
          <p:cNvSpPr/>
          <p:nvPr/>
        </p:nvSpPr>
        <p:spPr>
          <a:xfrm rot="16200000">
            <a:off x="7296880" y="4120699"/>
            <a:ext cx="1050501" cy="332463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06BE4C4-114B-4A5C-941B-4E2594757002}"/>
              </a:ext>
            </a:extLst>
          </p:cNvPr>
          <p:cNvSpPr/>
          <p:nvPr/>
        </p:nvSpPr>
        <p:spPr>
          <a:xfrm>
            <a:off x="8445566" y="523482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AF13CB6-BEFC-4618-9065-08795B99ABD8}"/>
              </a:ext>
            </a:extLst>
          </p:cNvPr>
          <p:cNvSpPr/>
          <p:nvPr/>
        </p:nvSpPr>
        <p:spPr>
          <a:xfrm rot="13724171">
            <a:off x="7363634" y="2628271"/>
            <a:ext cx="1050501" cy="43048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6132965" y="533933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001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2938</TotalTime>
  <Words>1245</Words>
  <Application>Microsoft Office PowerPoint</Application>
  <PresentationFormat>와이드스크린</PresentationFormat>
  <Paragraphs>596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210 하얀분필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홍수민</cp:lastModifiedBy>
  <cp:revision>138</cp:revision>
  <dcterms:created xsi:type="dcterms:W3CDTF">2022-08-09T12:12:25Z</dcterms:created>
  <dcterms:modified xsi:type="dcterms:W3CDTF">2022-09-19T21:12:34Z</dcterms:modified>
</cp:coreProperties>
</file>