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8" r:id="rId2"/>
    <p:sldId id="471" r:id="rId3"/>
    <p:sldId id="472" r:id="rId4"/>
    <p:sldId id="473" r:id="rId5"/>
    <p:sldId id="474" r:id="rId6"/>
    <p:sldId id="475" r:id="rId7"/>
    <p:sldId id="476" r:id="rId8"/>
    <p:sldId id="477" r:id="rId9"/>
    <p:sldId id="478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FFFFFF"/>
    <a:srgbClr val="505050"/>
    <a:srgbClr val="F1A116"/>
    <a:srgbClr val="99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9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F4A8FB-4E91-CD6C-C1BC-76478DCA4D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42B52B-EBEA-E88C-DE57-1135865CBF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A5C73D-43C5-6B5B-7B77-FCD6B694B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3A1627-396E-7158-57F0-855690A1C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3F3EF-9FF6-F207-AA3B-450B8E58B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138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D591BC-1DCC-353C-B3E9-2527B2416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DFC751-F686-FD47-953B-12F00DAE58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A45DF6-A54D-9C40-350A-53099900F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16DCA8-B9F2-18E9-936B-067A9DDA9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783BDE-2AAF-EEF5-FAF9-D6F84EF39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792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38E034E-58CC-D33A-03DE-799B332208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8AC8EE-8907-8B8B-B977-E6C5EBA2E2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6318B9-F372-F738-E6B1-38C5440A5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C2CCD3-E84D-78FC-A801-7F9380DC3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A14C9B-4D49-299F-C69E-E4B1E5889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76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E7B524-496E-BE22-EFF2-9B9BC9DA5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6FDBF9-4D94-0087-EE44-0FFC811DE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B0AB30-6D66-58F8-8303-087E0562D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484509-186D-0030-8D6C-848FD6204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2F237B-3AC5-DB23-5824-C1D442A2E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738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17104-F39A-194F-1E0C-36C870914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2CDF53-38B6-983B-0AA8-DA3E955C3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3D9E67-1288-1CB1-3157-8F65B56A7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3FC1F9-7FDB-1D0C-7085-334B4C071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56BDF9-0C49-5861-3111-790E57694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35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8ECB22-7FAA-2626-4462-A2F9D0D4F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92E91C-D819-71FB-FA58-A4FDFDEE28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EC5DD0-455E-141B-92E7-F9079A64A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EF6EF9-AF33-2A53-F9E9-49344B50A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049EC9-B2BB-ED56-27E1-4AB57CF56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76BF56-83BC-A650-762C-D269DD4D9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493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A99D7E-FAA9-0682-3642-1C5E44A05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1675FA-C46D-9B40-F837-01F7E0294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F90AD1-F615-C753-CC0A-0F2E71FC35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CC3F220-2375-6344-4003-D4F7BE432B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75A6BA7-7DBD-BD47-A250-9A6856F9C2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7249326-88BE-7A81-DE90-C4E7BE220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EBCD85F-9352-757E-6494-B210C6923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BEA2BD2-C016-FE39-F3F6-FC2E1CEF8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045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56E51-F44E-D627-774A-9E7DD7890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DB6E5AF-F418-C976-7FB4-DEB2FAE36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09BECB9-8942-0668-98C4-DFA9BFEF8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3F1D3DA-F8DF-9447-F0A9-679F07284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886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2504A48-D4AE-034F-E0F5-F9EA1E537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2A4CE11-4A0F-9FB8-401D-3CEC6BB6A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13F99E-2552-A0E7-D418-6C7E4A890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721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29377D-EFDD-634F-795E-A23025F75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9E4BC1-5F7F-29F0-D8E5-4587CCD55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AC45F1-4F5D-E405-BC3E-C772010B13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061B2C-1026-0557-56D6-6A8D6E39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ACE041-0F52-0A17-920C-A62CE43DE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D69178-A5ED-93BB-86E9-7D3CE4855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949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0387A4-88C2-27BD-175D-2ACC64606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12710C5-5019-832E-D4E7-7715CB0728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9BEF4F-D613-F027-FE13-AF09BCA8A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DA65D4-D90A-DEEF-DBDE-1EE451137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214126-684F-F1B4-B321-46E86203E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321411-F33A-55CE-FAAE-751EBFD0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687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4038501-DBF1-604E-9245-2449C6E2B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DCE59C-34C6-6A4F-84B0-78FAC275E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395446-F3C6-8076-0EDF-19B46D2600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30B8C0-AECA-0E18-E4B2-30ACB51712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BF4E17-646F-4A2A-1DC2-31EE9965FB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067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타원 179">
            <a:extLst>
              <a:ext uri="{FF2B5EF4-FFF2-40B4-BE49-F238E27FC236}">
                <a16:creationId xmlns:a16="http://schemas.microsoft.com/office/drawing/2014/main" id="{2F5640F2-B56F-4B39-A677-173D0ABD55EC}"/>
              </a:ext>
            </a:extLst>
          </p:cNvPr>
          <p:cNvSpPr/>
          <p:nvPr/>
        </p:nvSpPr>
        <p:spPr>
          <a:xfrm>
            <a:off x="5535530" y="447411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1" name="타원 180">
            <a:extLst>
              <a:ext uri="{FF2B5EF4-FFF2-40B4-BE49-F238E27FC236}">
                <a16:creationId xmlns:a16="http://schemas.microsoft.com/office/drawing/2014/main" id="{BA7F3990-5E66-4C83-9FAF-6583AA6ADD53}"/>
              </a:ext>
            </a:extLst>
          </p:cNvPr>
          <p:cNvSpPr/>
          <p:nvPr/>
        </p:nvSpPr>
        <p:spPr>
          <a:xfrm>
            <a:off x="8608955" y="270849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2" name="타원 181">
            <a:extLst>
              <a:ext uri="{FF2B5EF4-FFF2-40B4-BE49-F238E27FC236}">
                <a16:creationId xmlns:a16="http://schemas.microsoft.com/office/drawing/2014/main" id="{B08B3632-FA29-4175-9EF4-42E8C29B2E2E}"/>
              </a:ext>
            </a:extLst>
          </p:cNvPr>
          <p:cNvSpPr/>
          <p:nvPr/>
        </p:nvSpPr>
        <p:spPr>
          <a:xfrm>
            <a:off x="3003258" y="241183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3" name="타원 182">
            <a:extLst>
              <a:ext uri="{FF2B5EF4-FFF2-40B4-BE49-F238E27FC236}">
                <a16:creationId xmlns:a16="http://schemas.microsoft.com/office/drawing/2014/main" id="{0DC84CC7-9D5F-4846-A67B-CD94BBE91BC1}"/>
              </a:ext>
            </a:extLst>
          </p:cNvPr>
          <p:cNvSpPr/>
          <p:nvPr/>
        </p:nvSpPr>
        <p:spPr>
          <a:xfrm>
            <a:off x="6111574" y="5476595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4" name="타원 183">
            <a:extLst>
              <a:ext uri="{FF2B5EF4-FFF2-40B4-BE49-F238E27FC236}">
                <a16:creationId xmlns:a16="http://schemas.microsoft.com/office/drawing/2014/main" id="{C48080A1-AE02-4164-BC1B-B395F9EACF58}"/>
              </a:ext>
            </a:extLst>
          </p:cNvPr>
          <p:cNvSpPr/>
          <p:nvPr/>
        </p:nvSpPr>
        <p:spPr>
          <a:xfrm>
            <a:off x="3311955" y="517716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5" name="타원 184">
            <a:extLst>
              <a:ext uri="{FF2B5EF4-FFF2-40B4-BE49-F238E27FC236}">
                <a16:creationId xmlns:a16="http://schemas.microsoft.com/office/drawing/2014/main" id="{933B74CF-250F-424C-A439-5B6862DEC024}"/>
              </a:ext>
            </a:extLst>
          </p:cNvPr>
          <p:cNvSpPr/>
          <p:nvPr/>
        </p:nvSpPr>
        <p:spPr>
          <a:xfrm>
            <a:off x="6692542" y="348542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6" name="타원 185">
            <a:extLst>
              <a:ext uri="{FF2B5EF4-FFF2-40B4-BE49-F238E27FC236}">
                <a16:creationId xmlns:a16="http://schemas.microsoft.com/office/drawing/2014/main" id="{52CDCA8E-91F8-45A9-9067-A583F4828CC1}"/>
              </a:ext>
            </a:extLst>
          </p:cNvPr>
          <p:cNvSpPr/>
          <p:nvPr/>
        </p:nvSpPr>
        <p:spPr>
          <a:xfrm>
            <a:off x="5451935" y="2388304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87" name="직선 연결선 186">
            <a:extLst>
              <a:ext uri="{FF2B5EF4-FFF2-40B4-BE49-F238E27FC236}">
                <a16:creationId xmlns:a16="http://schemas.microsoft.com/office/drawing/2014/main" id="{EC006DC0-00CB-41B0-8631-64D45EE4A521}"/>
              </a:ext>
            </a:extLst>
          </p:cNvPr>
          <p:cNvCxnSpPr>
            <a:cxnSpLocks/>
            <a:stCxn id="180" idx="6"/>
            <a:endCxn id="181" idx="1"/>
          </p:cNvCxnSpPr>
          <p:nvPr/>
        </p:nvCxnSpPr>
        <p:spPr>
          <a:xfrm>
            <a:off x="6273762" y="816527"/>
            <a:ext cx="2443305" cy="200007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8" name="직선 연결선 187">
            <a:extLst>
              <a:ext uri="{FF2B5EF4-FFF2-40B4-BE49-F238E27FC236}">
                <a16:creationId xmlns:a16="http://schemas.microsoft.com/office/drawing/2014/main" id="{28F12D38-0709-4024-9FBA-CEF674151548}"/>
              </a:ext>
            </a:extLst>
          </p:cNvPr>
          <p:cNvCxnSpPr>
            <a:cxnSpLocks/>
            <a:endCxn id="180" idx="2"/>
          </p:cNvCxnSpPr>
          <p:nvPr/>
        </p:nvCxnSpPr>
        <p:spPr>
          <a:xfrm flipV="1">
            <a:off x="3370225" y="816527"/>
            <a:ext cx="2165305" cy="159531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직선 연결선 188">
            <a:extLst>
              <a:ext uri="{FF2B5EF4-FFF2-40B4-BE49-F238E27FC236}">
                <a16:creationId xmlns:a16="http://schemas.microsoft.com/office/drawing/2014/main" id="{78B23285-2F22-48CA-8584-64B79B37B4D0}"/>
              </a:ext>
            </a:extLst>
          </p:cNvPr>
          <p:cNvCxnSpPr>
            <a:cxnSpLocks/>
            <a:stCxn id="186" idx="6"/>
            <a:endCxn id="181" idx="3"/>
          </p:cNvCxnSpPr>
          <p:nvPr/>
        </p:nvCxnSpPr>
        <p:spPr>
          <a:xfrm>
            <a:off x="6190167" y="2757420"/>
            <a:ext cx="2526900" cy="58119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직선 연결선 189">
            <a:extLst>
              <a:ext uri="{FF2B5EF4-FFF2-40B4-BE49-F238E27FC236}">
                <a16:creationId xmlns:a16="http://schemas.microsoft.com/office/drawing/2014/main" id="{1A90B966-98EA-45CE-9E06-75D601DB4269}"/>
              </a:ext>
            </a:extLst>
          </p:cNvPr>
          <p:cNvCxnSpPr>
            <a:cxnSpLocks/>
            <a:stCxn id="185" idx="4"/>
            <a:endCxn id="183" idx="7"/>
          </p:cNvCxnSpPr>
          <p:nvPr/>
        </p:nvCxnSpPr>
        <p:spPr>
          <a:xfrm flipH="1">
            <a:off x="6741694" y="4223654"/>
            <a:ext cx="319964" cy="136105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직선 연결선 190">
            <a:extLst>
              <a:ext uri="{FF2B5EF4-FFF2-40B4-BE49-F238E27FC236}">
                <a16:creationId xmlns:a16="http://schemas.microsoft.com/office/drawing/2014/main" id="{6765AFE7-30F3-4EA3-B808-CE378EBA78B7}"/>
              </a:ext>
            </a:extLst>
          </p:cNvPr>
          <p:cNvCxnSpPr>
            <a:cxnSpLocks/>
            <a:stCxn id="183" idx="6"/>
            <a:endCxn id="181" idx="4"/>
          </p:cNvCxnSpPr>
          <p:nvPr/>
        </p:nvCxnSpPr>
        <p:spPr>
          <a:xfrm flipV="1">
            <a:off x="6849806" y="3446725"/>
            <a:ext cx="2128265" cy="239898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직선 연결선 191">
            <a:extLst>
              <a:ext uri="{FF2B5EF4-FFF2-40B4-BE49-F238E27FC236}">
                <a16:creationId xmlns:a16="http://schemas.microsoft.com/office/drawing/2014/main" id="{7CB3E12C-0FA4-49EF-A9F4-2B8B3EF85605}"/>
              </a:ext>
            </a:extLst>
          </p:cNvPr>
          <p:cNvCxnSpPr>
            <a:cxnSpLocks/>
            <a:stCxn id="186" idx="5"/>
            <a:endCxn id="185" idx="1"/>
          </p:cNvCxnSpPr>
          <p:nvPr/>
        </p:nvCxnSpPr>
        <p:spPr>
          <a:xfrm>
            <a:off x="6082055" y="3018424"/>
            <a:ext cx="718599" cy="57511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직선 연결선 192">
            <a:extLst>
              <a:ext uri="{FF2B5EF4-FFF2-40B4-BE49-F238E27FC236}">
                <a16:creationId xmlns:a16="http://schemas.microsoft.com/office/drawing/2014/main" id="{516E9955-84E0-4E37-A33F-78DA0F898F15}"/>
              </a:ext>
            </a:extLst>
          </p:cNvPr>
          <p:cNvCxnSpPr>
            <a:cxnSpLocks/>
            <a:stCxn id="182" idx="4"/>
            <a:endCxn id="184" idx="0"/>
          </p:cNvCxnSpPr>
          <p:nvPr/>
        </p:nvCxnSpPr>
        <p:spPr>
          <a:xfrm>
            <a:off x="3372374" y="3150069"/>
            <a:ext cx="308697" cy="202709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" name="직선 연결선 193">
            <a:extLst>
              <a:ext uri="{FF2B5EF4-FFF2-40B4-BE49-F238E27FC236}">
                <a16:creationId xmlns:a16="http://schemas.microsoft.com/office/drawing/2014/main" id="{ECC29321-6041-45E5-8E62-FFDC2F44DF24}"/>
              </a:ext>
            </a:extLst>
          </p:cNvPr>
          <p:cNvCxnSpPr>
            <a:cxnSpLocks/>
            <a:stCxn id="180" idx="4"/>
            <a:endCxn id="186" idx="0"/>
          </p:cNvCxnSpPr>
          <p:nvPr/>
        </p:nvCxnSpPr>
        <p:spPr>
          <a:xfrm flipH="1">
            <a:off x="5821051" y="1185643"/>
            <a:ext cx="83595" cy="120266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직선 연결선 194">
            <a:extLst>
              <a:ext uri="{FF2B5EF4-FFF2-40B4-BE49-F238E27FC236}">
                <a16:creationId xmlns:a16="http://schemas.microsoft.com/office/drawing/2014/main" id="{506439DB-B471-49A6-8F11-C4BD25E0F1C5}"/>
              </a:ext>
            </a:extLst>
          </p:cNvPr>
          <p:cNvCxnSpPr>
            <a:cxnSpLocks/>
            <a:stCxn id="182" idx="6"/>
            <a:endCxn id="186" idx="2"/>
          </p:cNvCxnSpPr>
          <p:nvPr/>
        </p:nvCxnSpPr>
        <p:spPr>
          <a:xfrm flipV="1">
            <a:off x="3741490" y="2757420"/>
            <a:ext cx="1710445" cy="2353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직선 연결선 195">
            <a:extLst>
              <a:ext uri="{FF2B5EF4-FFF2-40B4-BE49-F238E27FC236}">
                <a16:creationId xmlns:a16="http://schemas.microsoft.com/office/drawing/2014/main" id="{17D10850-3747-4F4D-B0E2-5D6CA31A3288}"/>
              </a:ext>
            </a:extLst>
          </p:cNvPr>
          <p:cNvCxnSpPr>
            <a:cxnSpLocks/>
            <a:stCxn id="186" idx="4"/>
            <a:endCxn id="183" idx="0"/>
          </p:cNvCxnSpPr>
          <p:nvPr/>
        </p:nvCxnSpPr>
        <p:spPr>
          <a:xfrm>
            <a:off x="5821051" y="3126536"/>
            <a:ext cx="659639" cy="235005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" name="직선 연결선 196">
            <a:extLst>
              <a:ext uri="{FF2B5EF4-FFF2-40B4-BE49-F238E27FC236}">
                <a16:creationId xmlns:a16="http://schemas.microsoft.com/office/drawing/2014/main" id="{EDA12F3A-78A8-43B1-883A-4C46CD2C22FC}"/>
              </a:ext>
            </a:extLst>
          </p:cNvPr>
          <p:cNvCxnSpPr>
            <a:cxnSpLocks/>
            <a:stCxn id="184" idx="6"/>
            <a:endCxn id="183" idx="2"/>
          </p:cNvCxnSpPr>
          <p:nvPr/>
        </p:nvCxnSpPr>
        <p:spPr>
          <a:xfrm>
            <a:off x="4050187" y="5546276"/>
            <a:ext cx="2061387" cy="29943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직선 연결선 197">
            <a:extLst>
              <a:ext uri="{FF2B5EF4-FFF2-40B4-BE49-F238E27FC236}">
                <a16:creationId xmlns:a16="http://schemas.microsoft.com/office/drawing/2014/main" id="{F3E6F4D5-2D4A-416F-AC7F-A1800A10DEB0}"/>
              </a:ext>
            </a:extLst>
          </p:cNvPr>
          <p:cNvCxnSpPr>
            <a:cxnSpLocks/>
            <a:stCxn id="182" idx="5"/>
            <a:endCxn id="183" idx="1"/>
          </p:cNvCxnSpPr>
          <p:nvPr/>
        </p:nvCxnSpPr>
        <p:spPr>
          <a:xfrm>
            <a:off x="3633378" y="3041957"/>
            <a:ext cx="2586308" cy="25427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08D9E520-3E99-4C99-B2DC-63F855D43185}"/>
              </a:ext>
            </a:extLst>
          </p:cNvPr>
          <p:cNvSpPr txBox="1"/>
          <p:nvPr/>
        </p:nvSpPr>
        <p:spPr>
          <a:xfrm>
            <a:off x="7368723" y="1399217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10</a:t>
            </a:r>
            <a:endParaRPr lang="ko-KR" altLang="en-US" b="1" dirty="0"/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8E0450F5-2F29-424F-87DC-6B67D6504724}"/>
              </a:ext>
            </a:extLst>
          </p:cNvPr>
          <p:cNvSpPr txBox="1"/>
          <p:nvPr/>
        </p:nvSpPr>
        <p:spPr>
          <a:xfrm>
            <a:off x="4108298" y="133250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2C55D8E7-9607-44B6-9A41-BBFC36B21F4B}"/>
              </a:ext>
            </a:extLst>
          </p:cNvPr>
          <p:cNvSpPr txBox="1"/>
          <p:nvPr/>
        </p:nvSpPr>
        <p:spPr>
          <a:xfrm>
            <a:off x="5888549" y="172177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7</a:t>
            </a:r>
            <a:endParaRPr lang="ko-KR" altLang="en-US" b="1" dirty="0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49E02BE1-026F-4940-9837-11B2F50334C4}"/>
              </a:ext>
            </a:extLst>
          </p:cNvPr>
          <p:cNvSpPr txBox="1"/>
          <p:nvPr/>
        </p:nvSpPr>
        <p:spPr>
          <a:xfrm>
            <a:off x="7336556" y="270534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6</a:t>
            </a:r>
            <a:endParaRPr lang="ko-KR" altLang="en-US" b="1" dirty="0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99DBA0D3-95A6-4DDD-8C4C-7E820B2146C4}"/>
              </a:ext>
            </a:extLst>
          </p:cNvPr>
          <p:cNvSpPr txBox="1"/>
          <p:nvPr/>
        </p:nvSpPr>
        <p:spPr>
          <a:xfrm>
            <a:off x="4656878" y="24158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0A191AFD-9101-41F2-A6C5-C01B666F1530}"/>
              </a:ext>
            </a:extLst>
          </p:cNvPr>
          <p:cNvSpPr txBox="1"/>
          <p:nvPr/>
        </p:nvSpPr>
        <p:spPr>
          <a:xfrm>
            <a:off x="6040972" y="3886775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10</a:t>
            </a:r>
            <a:endParaRPr lang="ko-KR" altLang="en-US" b="1" dirty="0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BAF30C61-1BCD-4D8B-A1FC-A6EA92E7E148}"/>
              </a:ext>
            </a:extLst>
          </p:cNvPr>
          <p:cNvSpPr txBox="1"/>
          <p:nvPr/>
        </p:nvSpPr>
        <p:spPr>
          <a:xfrm>
            <a:off x="6399042" y="300751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897A3173-DB21-44D1-97EC-4BE006D56D08}"/>
              </a:ext>
            </a:extLst>
          </p:cNvPr>
          <p:cNvSpPr txBox="1"/>
          <p:nvPr/>
        </p:nvSpPr>
        <p:spPr>
          <a:xfrm>
            <a:off x="6655695" y="46462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A1244045-81EF-4EA9-B3A4-199B3A2BEA2C}"/>
              </a:ext>
            </a:extLst>
          </p:cNvPr>
          <p:cNvSpPr txBox="1"/>
          <p:nvPr/>
        </p:nvSpPr>
        <p:spPr>
          <a:xfrm>
            <a:off x="4776761" y="565438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B9C0A8E2-3BAC-45CA-A876-6D71CE15C105}"/>
              </a:ext>
            </a:extLst>
          </p:cNvPr>
          <p:cNvSpPr txBox="1"/>
          <p:nvPr/>
        </p:nvSpPr>
        <p:spPr>
          <a:xfrm>
            <a:off x="7691778" y="432748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9</a:t>
            </a:r>
            <a:endParaRPr lang="ko-KR" altLang="en-US" b="1" dirty="0"/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07C20A78-04E7-4124-88D0-91331911388A}"/>
              </a:ext>
            </a:extLst>
          </p:cNvPr>
          <p:cNvSpPr txBox="1"/>
          <p:nvPr/>
        </p:nvSpPr>
        <p:spPr>
          <a:xfrm>
            <a:off x="4759329" y="3809933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11</a:t>
            </a:r>
            <a:endParaRPr lang="ko-KR" altLang="en-US" b="1" dirty="0"/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71158941-6799-4AC3-B651-990C8219BAC2}"/>
              </a:ext>
            </a:extLst>
          </p:cNvPr>
          <p:cNvSpPr txBox="1"/>
          <p:nvPr/>
        </p:nvSpPr>
        <p:spPr>
          <a:xfrm>
            <a:off x="3209006" y="406959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5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231393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3893755"/>
              </p:ext>
            </p:extLst>
          </p:nvPr>
        </p:nvGraphicFramePr>
        <p:xfrm>
          <a:off x="8297363" y="1307618"/>
          <a:ext cx="2808057" cy="4355608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2354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∞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∞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9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∞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154" name="타원 153">
            <a:extLst>
              <a:ext uri="{FF2B5EF4-FFF2-40B4-BE49-F238E27FC236}">
                <a16:creationId xmlns:a16="http://schemas.microsoft.com/office/drawing/2014/main" id="{66F860E7-24A3-4F22-99F4-04D1FC9DE60B}"/>
              </a:ext>
            </a:extLst>
          </p:cNvPr>
          <p:cNvSpPr/>
          <p:nvPr/>
        </p:nvSpPr>
        <p:spPr>
          <a:xfrm>
            <a:off x="3706730" y="447411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id="{04E39F80-FE82-4462-BDF2-A52FF3BE5648}"/>
              </a:ext>
            </a:extLst>
          </p:cNvPr>
          <p:cNvSpPr/>
          <p:nvPr/>
        </p:nvSpPr>
        <p:spPr>
          <a:xfrm>
            <a:off x="6780155" y="270849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DD1A439B-98E7-4B6E-9984-EFBCE2FE9B46}"/>
              </a:ext>
            </a:extLst>
          </p:cNvPr>
          <p:cNvSpPr/>
          <p:nvPr/>
        </p:nvSpPr>
        <p:spPr>
          <a:xfrm>
            <a:off x="1174458" y="241183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7" name="타원 156">
            <a:extLst>
              <a:ext uri="{FF2B5EF4-FFF2-40B4-BE49-F238E27FC236}">
                <a16:creationId xmlns:a16="http://schemas.microsoft.com/office/drawing/2014/main" id="{AEEFA8C0-980B-4656-9C86-DB79838544EF}"/>
              </a:ext>
            </a:extLst>
          </p:cNvPr>
          <p:cNvSpPr/>
          <p:nvPr/>
        </p:nvSpPr>
        <p:spPr>
          <a:xfrm>
            <a:off x="4282774" y="5476595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8" name="타원 157">
            <a:extLst>
              <a:ext uri="{FF2B5EF4-FFF2-40B4-BE49-F238E27FC236}">
                <a16:creationId xmlns:a16="http://schemas.microsoft.com/office/drawing/2014/main" id="{6215653D-C5FD-44B6-AF1F-D8B9B6E53717}"/>
              </a:ext>
            </a:extLst>
          </p:cNvPr>
          <p:cNvSpPr/>
          <p:nvPr/>
        </p:nvSpPr>
        <p:spPr>
          <a:xfrm>
            <a:off x="1483155" y="517716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9" name="타원 158">
            <a:extLst>
              <a:ext uri="{FF2B5EF4-FFF2-40B4-BE49-F238E27FC236}">
                <a16:creationId xmlns:a16="http://schemas.microsoft.com/office/drawing/2014/main" id="{67C7D30D-5F22-4C68-A626-14649B5A3251}"/>
              </a:ext>
            </a:extLst>
          </p:cNvPr>
          <p:cNvSpPr/>
          <p:nvPr/>
        </p:nvSpPr>
        <p:spPr>
          <a:xfrm>
            <a:off x="4863742" y="348542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0" name="타원 159">
            <a:extLst>
              <a:ext uri="{FF2B5EF4-FFF2-40B4-BE49-F238E27FC236}">
                <a16:creationId xmlns:a16="http://schemas.microsoft.com/office/drawing/2014/main" id="{28B478FE-5C62-4420-93F3-C09DF3E31059}"/>
              </a:ext>
            </a:extLst>
          </p:cNvPr>
          <p:cNvSpPr/>
          <p:nvPr/>
        </p:nvSpPr>
        <p:spPr>
          <a:xfrm>
            <a:off x="3623135" y="2388304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FD97780F-3207-4832-8737-DF13A7D326A3}"/>
              </a:ext>
            </a:extLst>
          </p:cNvPr>
          <p:cNvCxnSpPr>
            <a:cxnSpLocks/>
            <a:stCxn id="154" idx="6"/>
            <a:endCxn id="155" idx="1"/>
          </p:cNvCxnSpPr>
          <p:nvPr/>
        </p:nvCxnSpPr>
        <p:spPr>
          <a:xfrm>
            <a:off x="4444962" y="816527"/>
            <a:ext cx="2443305" cy="200007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E7FC1133-9FA5-489C-AD9C-1BB933BD69C1}"/>
              </a:ext>
            </a:extLst>
          </p:cNvPr>
          <p:cNvCxnSpPr>
            <a:cxnSpLocks/>
            <a:endCxn id="154" idx="2"/>
          </p:cNvCxnSpPr>
          <p:nvPr/>
        </p:nvCxnSpPr>
        <p:spPr>
          <a:xfrm flipV="1">
            <a:off x="1541425" y="816527"/>
            <a:ext cx="2165305" cy="15953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D304D1D4-33DE-480E-97B3-2E539B32FB6D}"/>
              </a:ext>
            </a:extLst>
          </p:cNvPr>
          <p:cNvCxnSpPr>
            <a:cxnSpLocks/>
            <a:stCxn id="160" idx="6"/>
            <a:endCxn id="155" idx="3"/>
          </p:cNvCxnSpPr>
          <p:nvPr/>
        </p:nvCxnSpPr>
        <p:spPr>
          <a:xfrm>
            <a:off x="4361367" y="2757420"/>
            <a:ext cx="2526900" cy="58119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직선 연결선 163">
            <a:extLst>
              <a:ext uri="{FF2B5EF4-FFF2-40B4-BE49-F238E27FC236}">
                <a16:creationId xmlns:a16="http://schemas.microsoft.com/office/drawing/2014/main" id="{7B68C48D-5B64-414E-A7DB-21223149F972}"/>
              </a:ext>
            </a:extLst>
          </p:cNvPr>
          <p:cNvCxnSpPr>
            <a:cxnSpLocks/>
            <a:stCxn id="159" idx="4"/>
            <a:endCxn id="157" idx="7"/>
          </p:cNvCxnSpPr>
          <p:nvPr/>
        </p:nvCxnSpPr>
        <p:spPr>
          <a:xfrm flipH="1">
            <a:off x="4912894" y="4223654"/>
            <a:ext cx="319964" cy="13610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B4E9ABC0-DE4B-4F71-9BFD-D8D6B105A828}"/>
              </a:ext>
            </a:extLst>
          </p:cNvPr>
          <p:cNvCxnSpPr>
            <a:cxnSpLocks/>
            <a:stCxn id="157" idx="6"/>
            <a:endCxn id="155" idx="4"/>
          </p:cNvCxnSpPr>
          <p:nvPr/>
        </p:nvCxnSpPr>
        <p:spPr>
          <a:xfrm flipV="1">
            <a:off x="5021006" y="3446725"/>
            <a:ext cx="2128265" cy="239898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CC1481C6-4F93-4A8D-AB9A-9CECDBE1A43C}"/>
              </a:ext>
            </a:extLst>
          </p:cNvPr>
          <p:cNvCxnSpPr>
            <a:cxnSpLocks/>
            <a:stCxn id="160" idx="5"/>
            <a:endCxn id="159" idx="1"/>
          </p:cNvCxnSpPr>
          <p:nvPr/>
        </p:nvCxnSpPr>
        <p:spPr>
          <a:xfrm>
            <a:off x="4253255" y="3018424"/>
            <a:ext cx="718599" cy="5751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직선 연결선 166">
            <a:extLst>
              <a:ext uri="{FF2B5EF4-FFF2-40B4-BE49-F238E27FC236}">
                <a16:creationId xmlns:a16="http://schemas.microsoft.com/office/drawing/2014/main" id="{4C02B51A-B770-4ADB-944E-695F26C0B111}"/>
              </a:ext>
            </a:extLst>
          </p:cNvPr>
          <p:cNvCxnSpPr>
            <a:cxnSpLocks/>
            <a:stCxn id="156" idx="4"/>
            <a:endCxn id="158" idx="0"/>
          </p:cNvCxnSpPr>
          <p:nvPr/>
        </p:nvCxnSpPr>
        <p:spPr>
          <a:xfrm>
            <a:off x="1543574" y="3150069"/>
            <a:ext cx="308697" cy="20270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직선 연결선 167">
            <a:extLst>
              <a:ext uri="{FF2B5EF4-FFF2-40B4-BE49-F238E27FC236}">
                <a16:creationId xmlns:a16="http://schemas.microsoft.com/office/drawing/2014/main" id="{91049741-470F-465E-B734-0BA8890D5350}"/>
              </a:ext>
            </a:extLst>
          </p:cNvPr>
          <p:cNvCxnSpPr>
            <a:cxnSpLocks/>
            <a:stCxn id="154" idx="4"/>
            <a:endCxn id="160" idx="0"/>
          </p:cNvCxnSpPr>
          <p:nvPr/>
        </p:nvCxnSpPr>
        <p:spPr>
          <a:xfrm flipH="1">
            <a:off x="3992251" y="1185643"/>
            <a:ext cx="83595" cy="1202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52186EDD-B866-46F9-B73D-EFC98C8DA4ED}"/>
              </a:ext>
            </a:extLst>
          </p:cNvPr>
          <p:cNvCxnSpPr>
            <a:cxnSpLocks/>
            <a:stCxn id="156" idx="6"/>
            <a:endCxn id="160" idx="2"/>
          </p:cNvCxnSpPr>
          <p:nvPr/>
        </p:nvCxnSpPr>
        <p:spPr>
          <a:xfrm flipV="1">
            <a:off x="1912690" y="2757420"/>
            <a:ext cx="1710445" cy="235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id="{49C85BCD-2EFC-4E0A-8BA6-BC16830A4D01}"/>
              </a:ext>
            </a:extLst>
          </p:cNvPr>
          <p:cNvCxnSpPr>
            <a:cxnSpLocks/>
            <a:stCxn id="160" idx="4"/>
            <a:endCxn id="157" idx="0"/>
          </p:cNvCxnSpPr>
          <p:nvPr/>
        </p:nvCxnSpPr>
        <p:spPr>
          <a:xfrm>
            <a:off x="3992251" y="3126536"/>
            <a:ext cx="659639" cy="23500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직선 연결선 170">
            <a:extLst>
              <a:ext uri="{FF2B5EF4-FFF2-40B4-BE49-F238E27FC236}">
                <a16:creationId xmlns:a16="http://schemas.microsoft.com/office/drawing/2014/main" id="{856C667D-60B0-4AD6-A775-7831ED0A41F0}"/>
              </a:ext>
            </a:extLst>
          </p:cNvPr>
          <p:cNvCxnSpPr>
            <a:cxnSpLocks/>
            <a:stCxn id="158" idx="6"/>
            <a:endCxn id="157" idx="2"/>
          </p:cNvCxnSpPr>
          <p:nvPr/>
        </p:nvCxnSpPr>
        <p:spPr>
          <a:xfrm>
            <a:off x="2221387" y="5546276"/>
            <a:ext cx="2061387" cy="2994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직선 연결선 171">
            <a:extLst>
              <a:ext uri="{FF2B5EF4-FFF2-40B4-BE49-F238E27FC236}">
                <a16:creationId xmlns:a16="http://schemas.microsoft.com/office/drawing/2014/main" id="{53053B62-2313-44E9-941B-FF26DD8B9CFC}"/>
              </a:ext>
            </a:extLst>
          </p:cNvPr>
          <p:cNvCxnSpPr>
            <a:cxnSpLocks/>
            <a:stCxn id="156" idx="5"/>
            <a:endCxn id="157" idx="1"/>
          </p:cNvCxnSpPr>
          <p:nvPr/>
        </p:nvCxnSpPr>
        <p:spPr>
          <a:xfrm>
            <a:off x="1804578" y="3041957"/>
            <a:ext cx="2586308" cy="25427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309446BC-119F-49A8-BD46-2CDC3C6331FD}"/>
              </a:ext>
            </a:extLst>
          </p:cNvPr>
          <p:cNvSpPr txBox="1"/>
          <p:nvPr/>
        </p:nvSpPr>
        <p:spPr>
          <a:xfrm>
            <a:off x="5539923" y="1399217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10</a:t>
            </a:r>
            <a:endParaRPr lang="ko-KR" altLang="en-US" b="1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B6A2E2CE-21D1-44EF-BC76-356FD13CB3D2}"/>
              </a:ext>
            </a:extLst>
          </p:cNvPr>
          <p:cNvSpPr txBox="1"/>
          <p:nvPr/>
        </p:nvSpPr>
        <p:spPr>
          <a:xfrm>
            <a:off x="2279498" y="133250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82EFDEBB-D695-4641-A8CC-4C865DB68398}"/>
              </a:ext>
            </a:extLst>
          </p:cNvPr>
          <p:cNvSpPr txBox="1"/>
          <p:nvPr/>
        </p:nvSpPr>
        <p:spPr>
          <a:xfrm>
            <a:off x="4059749" y="172177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7</a:t>
            </a:r>
            <a:endParaRPr lang="ko-KR" altLang="en-US" b="1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C483A87F-D05A-46B2-9A22-AB462EE1DCB7}"/>
              </a:ext>
            </a:extLst>
          </p:cNvPr>
          <p:cNvSpPr txBox="1"/>
          <p:nvPr/>
        </p:nvSpPr>
        <p:spPr>
          <a:xfrm>
            <a:off x="5507756" y="270534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6</a:t>
            </a:r>
            <a:endParaRPr lang="ko-KR" altLang="en-US" b="1" dirty="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0A102618-03AB-4B68-98AC-CC90ADF0DA36}"/>
              </a:ext>
            </a:extLst>
          </p:cNvPr>
          <p:cNvSpPr txBox="1"/>
          <p:nvPr/>
        </p:nvSpPr>
        <p:spPr>
          <a:xfrm>
            <a:off x="2828078" y="24158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AF993F33-FAEA-46B5-82B7-E91F06CDEE0E}"/>
              </a:ext>
            </a:extLst>
          </p:cNvPr>
          <p:cNvSpPr txBox="1"/>
          <p:nvPr/>
        </p:nvSpPr>
        <p:spPr>
          <a:xfrm>
            <a:off x="4212172" y="3886775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10</a:t>
            </a:r>
            <a:endParaRPr lang="ko-KR" altLang="en-US" b="1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1304F740-1D0F-41B1-8DD9-44B98816492C}"/>
              </a:ext>
            </a:extLst>
          </p:cNvPr>
          <p:cNvSpPr txBox="1"/>
          <p:nvPr/>
        </p:nvSpPr>
        <p:spPr>
          <a:xfrm>
            <a:off x="4570242" y="300751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A3A6C525-9716-4935-9914-CF70D6EBFC67}"/>
              </a:ext>
            </a:extLst>
          </p:cNvPr>
          <p:cNvSpPr txBox="1"/>
          <p:nvPr/>
        </p:nvSpPr>
        <p:spPr>
          <a:xfrm>
            <a:off x="4826895" y="46462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A122505C-5F29-401E-A411-9145196C20E5}"/>
              </a:ext>
            </a:extLst>
          </p:cNvPr>
          <p:cNvSpPr txBox="1"/>
          <p:nvPr/>
        </p:nvSpPr>
        <p:spPr>
          <a:xfrm>
            <a:off x="2947961" y="565438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9EB43EF0-5C8D-441B-B5AA-D94F40632D05}"/>
              </a:ext>
            </a:extLst>
          </p:cNvPr>
          <p:cNvSpPr txBox="1"/>
          <p:nvPr/>
        </p:nvSpPr>
        <p:spPr>
          <a:xfrm>
            <a:off x="5862978" y="432748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9</a:t>
            </a:r>
            <a:endParaRPr lang="ko-KR" altLang="en-US" b="1" dirty="0"/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9629220F-39EC-40CF-8407-99AD8246FC1C}"/>
              </a:ext>
            </a:extLst>
          </p:cNvPr>
          <p:cNvSpPr txBox="1"/>
          <p:nvPr/>
        </p:nvSpPr>
        <p:spPr>
          <a:xfrm>
            <a:off x="2930529" y="3809933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11</a:t>
            </a:r>
            <a:endParaRPr lang="ko-KR" altLang="en-US" b="1" dirty="0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486E474F-B829-4F8F-B685-D0677049322D}"/>
              </a:ext>
            </a:extLst>
          </p:cNvPr>
          <p:cNvSpPr txBox="1"/>
          <p:nvPr/>
        </p:nvSpPr>
        <p:spPr>
          <a:xfrm>
            <a:off x="1380206" y="406959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5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356660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346109"/>
              </p:ext>
            </p:extLst>
          </p:nvPr>
        </p:nvGraphicFramePr>
        <p:xfrm>
          <a:off x="8297363" y="1307618"/>
          <a:ext cx="2808057" cy="4355608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2354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∞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8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9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154" name="타원 153">
            <a:extLst>
              <a:ext uri="{FF2B5EF4-FFF2-40B4-BE49-F238E27FC236}">
                <a16:creationId xmlns:a16="http://schemas.microsoft.com/office/drawing/2014/main" id="{66F860E7-24A3-4F22-99F4-04D1FC9DE60B}"/>
              </a:ext>
            </a:extLst>
          </p:cNvPr>
          <p:cNvSpPr/>
          <p:nvPr/>
        </p:nvSpPr>
        <p:spPr>
          <a:xfrm>
            <a:off x="3706730" y="447411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id="{04E39F80-FE82-4462-BDF2-A52FF3BE5648}"/>
              </a:ext>
            </a:extLst>
          </p:cNvPr>
          <p:cNvSpPr/>
          <p:nvPr/>
        </p:nvSpPr>
        <p:spPr>
          <a:xfrm>
            <a:off x="6780155" y="270849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DD1A439B-98E7-4B6E-9984-EFBCE2FE9B46}"/>
              </a:ext>
            </a:extLst>
          </p:cNvPr>
          <p:cNvSpPr/>
          <p:nvPr/>
        </p:nvSpPr>
        <p:spPr>
          <a:xfrm>
            <a:off x="1174458" y="241183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7" name="타원 156">
            <a:extLst>
              <a:ext uri="{FF2B5EF4-FFF2-40B4-BE49-F238E27FC236}">
                <a16:creationId xmlns:a16="http://schemas.microsoft.com/office/drawing/2014/main" id="{AEEFA8C0-980B-4656-9C86-DB79838544EF}"/>
              </a:ext>
            </a:extLst>
          </p:cNvPr>
          <p:cNvSpPr/>
          <p:nvPr/>
        </p:nvSpPr>
        <p:spPr>
          <a:xfrm>
            <a:off x="4282774" y="5476595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8" name="타원 157">
            <a:extLst>
              <a:ext uri="{FF2B5EF4-FFF2-40B4-BE49-F238E27FC236}">
                <a16:creationId xmlns:a16="http://schemas.microsoft.com/office/drawing/2014/main" id="{6215653D-C5FD-44B6-AF1F-D8B9B6E53717}"/>
              </a:ext>
            </a:extLst>
          </p:cNvPr>
          <p:cNvSpPr/>
          <p:nvPr/>
        </p:nvSpPr>
        <p:spPr>
          <a:xfrm>
            <a:off x="1483155" y="517716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9" name="타원 158">
            <a:extLst>
              <a:ext uri="{FF2B5EF4-FFF2-40B4-BE49-F238E27FC236}">
                <a16:creationId xmlns:a16="http://schemas.microsoft.com/office/drawing/2014/main" id="{67C7D30D-5F22-4C68-A626-14649B5A3251}"/>
              </a:ext>
            </a:extLst>
          </p:cNvPr>
          <p:cNvSpPr/>
          <p:nvPr/>
        </p:nvSpPr>
        <p:spPr>
          <a:xfrm>
            <a:off x="4863742" y="348542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0" name="타원 159">
            <a:extLst>
              <a:ext uri="{FF2B5EF4-FFF2-40B4-BE49-F238E27FC236}">
                <a16:creationId xmlns:a16="http://schemas.microsoft.com/office/drawing/2014/main" id="{28B478FE-5C62-4420-93F3-C09DF3E31059}"/>
              </a:ext>
            </a:extLst>
          </p:cNvPr>
          <p:cNvSpPr/>
          <p:nvPr/>
        </p:nvSpPr>
        <p:spPr>
          <a:xfrm>
            <a:off x="3623135" y="2388304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FD97780F-3207-4832-8737-DF13A7D326A3}"/>
              </a:ext>
            </a:extLst>
          </p:cNvPr>
          <p:cNvCxnSpPr>
            <a:cxnSpLocks/>
            <a:stCxn id="154" idx="6"/>
            <a:endCxn id="155" idx="1"/>
          </p:cNvCxnSpPr>
          <p:nvPr/>
        </p:nvCxnSpPr>
        <p:spPr>
          <a:xfrm>
            <a:off x="4444962" y="816527"/>
            <a:ext cx="2443305" cy="200007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E7FC1133-9FA5-489C-AD9C-1BB933BD69C1}"/>
              </a:ext>
            </a:extLst>
          </p:cNvPr>
          <p:cNvCxnSpPr>
            <a:cxnSpLocks/>
            <a:endCxn id="154" idx="2"/>
          </p:cNvCxnSpPr>
          <p:nvPr/>
        </p:nvCxnSpPr>
        <p:spPr>
          <a:xfrm flipV="1">
            <a:off x="1541425" y="816527"/>
            <a:ext cx="2165305" cy="15953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D304D1D4-33DE-480E-97B3-2E539B32FB6D}"/>
              </a:ext>
            </a:extLst>
          </p:cNvPr>
          <p:cNvCxnSpPr>
            <a:cxnSpLocks/>
            <a:stCxn id="160" idx="6"/>
            <a:endCxn id="155" idx="3"/>
          </p:cNvCxnSpPr>
          <p:nvPr/>
        </p:nvCxnSpPr>
        <p:spPr>
          <a:xfrm>
            <a:off x="4361367" y="2757420"/>
            <a:ext cx="2526900" cy="58119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직선 연결선 163">
            <a:extLst>
              <a:ext uri="{FF2B5EF4-FFF2-40B4-BE49-F238E27FC236}">
                <a16:creationId xmlns:a16="http://schemas.microsoft.com/office/drawing/2014/main" id="{7B68C48D-5B64-414E-A7DB-21223149F972}"/>
              </a:ext>
            </a:extLst>
          </p:cNvPr>
          <p:cNvCxnSpPr>
            <a:cxnSpLocks/>
            <a:stCxn id="159" idx="4"/>
            <a:endCxn id="157" idx="7"/>
          </p:cNvCxnSpPr>
          <p:nvPr/>
        </p:nvCxnSpPr>
        <p:spPr>
          <a:xfrm flipH="1">
            <a:off x="4912894" y="4223654"/>
            <a:ext cx="319964" cy="13610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B4E9ABC0-DE4B-4F71-9BFD-D8D6B105A828}"/>
              </a:ext>
            </a:extLst>
          </p:cNvPr>
          <p:cNvCxnSpPr>
            <a:cxnSpLocks/>
            <a:stCxn id="157" idx="6"/>
            <a:endCxn id="155" idx="4"/>
          </p:cNvCxnSpPr>
          <p:nvPr/>
        </p:nvCxnSpPr>
        <p:spPr>
          <a:xfrm flipV="1">
            <a:off x="5021006" y="3446725"/>
            <a:ext cx="2128265" cy="239898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CC1481C6-4F93-4A8D-AB9A-9CECDBE1A43C}"/>
              </a:ext>
            </a:extLst>
          </p:cNvPr>
          <p:cNvCxnSpPr>
            <a:cxnSpLocks/>
            <a:stCxn id="160" idx="5"/>
            <a:endCxn id="159" idx="1"/>
          </p:cNvCxnSpPr>
          <p:nvPr/>
        </p:nvCxnSpPr>
        <p:spPr>
          <a:xfrm>
            <a:off x="4253255" y="3018424"/>
            <a:ext cx="718599" cy="57511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직선 연결선 166">
            <a:extLst>
              <a:ext uri="{FF2B5EF4-FFF2-40B4-BE49-F238E27FC236}">
                <a16:creationId xmlns:a16="http://schemas.microsoft.com/office/drawing/2014/main" id="{4C02B51A-B770-4ADB-944E-695F26C0B111}"/>
              </a:ext>
            </a:extLst>
          </p:cNvPr>
          <p:cNvCxnSpPr>
            <a:cxnSpLocks/>
            <a:stCxn id="156" idx="4"/>
            <a:endCxn id="158" idx="0"/>
          </p:cNvCxnSpPr>
          <p:nvPr/>
        </p:nvCxnSpPr>
        <p:spPr>
          <a:xfrm>
            <a:off x="1543574" y="3150069"/>
            <a:ext cx="308697" cy="20270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직선 연결선 167">
            <a:extLst>
              <a:ext uri="{FF2B5EF4-FFF2-40B4-BE49-F238E27FC236}">
                <a16:creationId xmlns:a16="http://schemas.microsoft.com/office/drawing/2014/main" id="{91049741-470F-465E-B734-0BA8890D5350}"/>
              </a:ext>
            </a:extLst>
          </p:cNvPr>
          <p:cNvCxnSpPr>
            <a:cxnSpLocks/>
            <a:stCxn id="154" idx="4"/>
            <a:endCxn id="160" idx="0"/>
          </p:cNvCxnSpPr>
          <p:nvPr/>
        </p:nvCxnSpPr>
        <p:spPr>
          <a:xfrm flipH="1">
            <a:off x="3992251" y="1185643"/>
            <a:ext cx="83595" cy="120266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52186EDD-B866-46F9-B73D-EFC98C8DA4ED}"/>
              </a:ext>
            </a:extLst>
          </p:cNvPr>
          <p:cNvCxnSpPr>
            <a:cxnSpLocks/>
            <a:stCxn id="156" idx="6"/>
            <a:endCxn id="160" idx="2"/>
          </p:cNvCxnSpPr>
          <p:nvPr/>
        </p:nvCxnSpPr>
        <p:spPr>
          <a:xfrm flipV="1">
            <a:off x="1912690" y="2757420"/>
            <a:ext cx="1710445" cy="2353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id="{49C85BCD-2EFC-4E0A-8BA6-BC16830A4D01}"/>
              </a:ext>
            </a:extLst>
          </p:cNvPr>
          <p:cNvCxnSpPr>
            <a:cxnSpLocks/>
            <a:stCxn id="160" idx="4"/>
            <a:endCxn id="157" idx="0"/>
          </p:cNvCxnSpPr>
          <p:nvPr/>
        </p:nvCxnSpPr>
        <p:spPr>
          <a:xfrm>
            <a:off x="3992251" y="3126536"/>
            <a:ext cx="659639" cy="235005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직선 연결선 170">
            <a:extLst>
              <a:ext uri="{FF2B5EF4-FFF2-40B4-BE49-F238E27FC236}">
                <a16:creationId xmlns:a16="http://schemas.microsoft.com/office/drawing/2014/main" id="{856C667D-60B0-4AD6-A775-7831ED0A41F0}"/>
              </a:ext>
            </a:extLst>
          </p:cNvPr>
          <p:cNvCxnSpPr>
            <a:cxnSpLocks/>
            <a:stCxn id="158" idx="6"/>
            <a:endCxn id="157" idx="2"/>
          </p:cNvCxnSpPr>
          <p:nvPr/>
        </p:nvCxnSpPr>
        <p:spPr>
          <a:xfrm>
            <a:off x="2221387" y="5546276"/>
            <a:ext cx="2061387" cy="2994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직선 연결선 171">
            <a:extLst>
              <a:ext uri="{FF2B5EF4-FFF2-40B4-BE49-F238E27FC236}">
                <a16:creationId xmlns:a16="http://schemas.microsoft.com/office/drawing/2014/main" id="{53053B62-2313-44E9-941B-FF26DD8B9CFC}"/>
              </a:ext>
            </a:extLst>
          </p:cNvPr>
          <p:cNvCxnSpPr>
            <a:cxnSpLocks/>
            <a:stCxn id="156" idx="5"/>
            <a:endCxn id="157" idx="1"/>
          </p:cNvCxnSpPr>
          <p:nvPr/>
        </p:nvCxnSpPr>
        <p:spPr>
          <a:xfrm>
            <a:off x="1804578" y="3041957"/>
            <a:ext cx="2586308" cy="25427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309446BC-119F-49A8-BD46-2CDC3C6331FD}"/>
              </a:ext>
            </a:extLst>
          </p:cNvPr>
          <p:cNvSpPr txBox="1"/>
          <p:nvPr/>
        </p:nvSpPr>
        <p:spPr>
          <a:xfrm>
            <a:off x="5539923" y="1399217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10</a:t>
            </a:r>
            <a:endParaRPr lang="ko-KR" altLang="en-US" b="1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B6A2E2CE-21D1-44EF-BC76-356FD13CB3D2}"/>
              </a:ext>
            </a:extLst>
          </p:cNvPr>
          <p:cNvSpPr txBox="1"/>
          <p:nvPr/>
        </p:nvSpPr>
        <p:spPr>
          <a:xfrm>
            <a:off x="2279498" y="133250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82EFDEBB-D695-4641-A8CC-4C865DB68398}"/>
              </a:ext>
            </a:extLst>
          </p:cNvPr>
          <p:cNvSpPr txBox="1"/>
          <p:nvPr/>
        </p:nvSpPr>
        <p:spPr>
          <a:xfrm>
            <a:off x="4059749" y="172177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7</a:t>
            </a:r>
            <a:endParaRPr lang="ko-KR" altLang="en-US" b="1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C483A87F-D05A-46B2-9A22-AB462EE1DCB7}"/>
              </a:ext>
            </a:extLst>
          </p:cNvPr>
          <p:cNvSpPr txBox="1"/>
          <p:nvPr/>
        </p:nvSpPr>
        <p:spPr>
          <a:xfrm>
            <a:off x="5507756" y="270534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6</a:t>
            </a:r>
            <a:endParaRPr lang="ko-KR" altLang="en-US" b="1" dirty="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0A102618-03AB-4B68-98AC-CC90ADF0DA36}"/>
              </a:ext>
            </a:extLst>
          </p:cNvPr>
          <p:cNvSpPr txBox="1"/>
          <p:nvPr/>
        </p:nvSpPr>
        <p:spPr>
          <a:xfrm>
            <a:off x="2828078" y="24158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AF993F33-FAEA-46B5-82B7-E91F06CDEE0E}"/>
              </a:ext>
            </a:extLst>
          </p:cNvPr>
          <p:cNvSpPr txBox="1"/>
          <p:nvPr/>
        </p:nvSpPr>
        <p:spPr>
          <a:xfrm>
            <a:off x="4212172" y="3886775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10</a:t>
            </a:r>
            <a:endParaRPr lang="ko-KR" altLang="en-US" b="1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1304F740-1D0F-41B1-8DD9-44B98816492C}"/>
              </a:ext>
            </a:extLst>
          </p:cNvPr>
          <p:cNvSpPr txBox="1"/>
          <p:nvPr/>
        </p:nvSpPr>
        <p:spPr>
          <a:xfrm>
            <a:off x="4570242" y="300751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A3A6C525-9716-4935-9914-CF70D6EBFC67}"/>
              </a:ext>
            </a:extLst>
          </p:cNvPr>
          <p:cNvSpPr txBox="1"/>
          <p:nvPr/>
        </p:nvSpPr>
        <p:spPr>
          <a:xfrm>
            <a:off x="4826895" y="46462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A122505C-5F29-401E-A411-9145196C20E5}"/>
              </a:ext>
            </a:extLst>
          </p:cNvPr>
          <p:cNvSpPr txBox="1"/>
          <p:nvPr/>
        </p:nvSpPr>
        <p:spPr>
          <a:xfrm>
            <a:off x="2947961" y="565438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9EB43EF0-5C8D-441B-B5AA-D94F40632D05}"/>
              </a:ext>
            </a:extLst>
          </p:cNvPr>
          <p:cNvSpPr txBox="1"/>
          <p:nvPr/>
        </p:nvSpPr>
        <p:spPr>
          <a:xfrm>
            <a:off x="5862978" y="432748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9</a:t>
            </a:r>
            <a:endParaRPr lang="ko-KR" altLang="en-US" b="1" dirty="0"/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9629220F-39EC-40CF-8407-99AD8246FC1C}"/>
              </a:ext>
            </a:extLst>
          </p:cNvPr>
          <p:cNvSpPr txBox="1"/>
          <p:nvPr/>
        </p:nvSpPr>
        <p:spPr>
          <a:xfrm>
            <a:off x="2930529" y="3809933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11</a:t>
            </a:r>
            <a:endParaRPr lang="ko-KR" altLang="en-US" b="1" dirty="0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486E474F-B829-4F8F-B685-D0677049322D}"/>
              </a:ext>
            </a:extLst>
          </p:cNvPr>
          <p:cNvSpPr txBox="1"/>
          <p:nvPr/>
        </p:nvSpPr>
        <p:spPr>
          <a:xfrm>
            <a:off x="1380206" y="406959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5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787873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6866319"/>
              </p:ext>
            </p:extLst>
          </p:nvPr>
        </p:nvGraphicFramePr>
        <p:xfrm>
          <a:off x="8297363" y="1307618"/>
          <a:ext cx="2808057" cy="4355608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2354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13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8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9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154" name="타원 153">
            <a:extLst>
              <a:ext uri="{FF2B5EF4-FFF2-40B4-BE49-F238E27FC236}">
                <a16:creationId xmlns:a16="http://schemas.microsoft.com/office/drawing/2014/main" id="{66F860E7-24A3-4F22-99F4-04D1FC9DE60B}"/>
              </a:ext>
            </a:extLst>
          </p:cNvPr>
          <p:cNvSpPr/>
          <p:nvPr/>
        </p:nvSpPr>
        <p:spPr>
          <a:xfrm>
            <a:off x="3706730" y="447411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id="{04E39F80-FE82-4462-BDF2-A52FF3BE5648}"/>
              </a:ext>
            </a:extLst>
          </p:cNvPr>
          <p:cNvSpPr/>
          <p:nvPr/>
        </p:nvSpPr>
        <p:spPr>
          <a:xfrm>
            <a:off x="6780155" y="270849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DD1A439B-98E7-4B6E-9984-EFBCE2FE9B46}"/>
              </a:ext>
            </a:extLst>
          </p:cNvPr>
          <p:cNvSpPr/>
          <p:nvPr/>
        </p:nvSpPr>
        <p:spPr>
          <a:xfrm>
            <a:off x="1174458" y="241183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7" name="타원 156">
            <a:extLst>
              <a:ext uri="{FF2B5EF4-FFF2-40B4-BE49-F238E27FC236}">
                <a16:creationId xmlns:a16="http://schemas.microsoft.com/office/drawing/2014/main" id="{AEEFA8C0-980B-4656-9C86-DB79838544EF}"/>
              </a:ext>
            </a:extLst>
          </p:cNvPr>
          <p:cNvSpPr/>
          <p:nvPr/>
        </p:nvSpPr>
        <p:spPr>
          <a:xfrm>
            <a:off x="4282774" y="5476595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8" name="타원 157">
            <a:extLst>
              <a:ext uri="{FF2B5EF4-FFF2-40B4-BE49-F238E27FC236}">
                <a16:creationId xmlns:a16="http://schemas.microsoft.com/office/drawing/2014/main" id="{6215653D-C5FD-44B6-AF1F-D8B9B6E53717}"/>
              </a:ext>
            </a:extLst>
          </p:cNvPr>
          <p:cNvSpPr/>
          <p:nvPr/>
        </p:nvSpPr>
        <p:spPr>
          <a:xfrm>
            <a:off x="1483155" y="517716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9" name="타원 158">
            <a:extLst>
              <a:ext uri="{FF2B5EF4-FFF2-40B4-BE49-F238E27FC236}">
                <a16:creationId xmlns:a16="http://schemas.microsoft.com/office/drawing/2014/main" id="{67C7D30D-5F22-4C68-A626-14649B5A3251}"/>
              </a:ext>
            </a:extLst>
          </p:cNvPr>
          <p:cNvSpPr/>
          <p:nvPr/>
        </p:nvSpPr>
        <p:spPr>
          <a:xfrm>
            <a:off x="4863742" y="348542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0" name="타원 159">
            <a:extLst>
              <a:ext uri="{FF2B5EF4-FFF2-40B4-BE49-F238E27FC236}">
                <a16:creationId xmlns:a16="http://schemas.microsoft.com/office/drawing/2014/main" id="{28B478FE-5C62-4420-93F3-C09DF3E31059}"/>
              </a:ext>
            </a:extLst>
          </p:cNvPr>
          <p:cNvSpPr/>
          <p:nvPr/>
        </p:nvSpPr>
        <p:spPr>
          <a:xfrm>
            <a:off x="3623135" y="2388304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FD97780F-3207-4832-8737-DF13A7D326A3}"/>
              </a:ext>
            </a:extLst>
          </p:cNvPr>
          <p:cNvCxnSpPr>
            <a:cxnSpLocks/>
            <a:stCxn id="154" idx="6"/>
            <a:endCxn id="155" idx="1"/>
          </p:cNvCxnSpPr>
          <p:nvPr/>
        </p:nvCxnSpPr>
        <p:spPr>
          <a:xfrm>
            <a:off x="4444962" y="816527"/>
            <a:ext cx="2443305" cy="200007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E7FC1133-9FA5-489C-AD9C-1BB933BD69C1}"/>
              </a:ext>
            </a:extLst>
          </p:cNvPr>
          <p:cNvCxnSpPr>
            <a:cxnSpLocks/>
            <a:endCxn id="154" idx="2"/>
          </p:cNvCxnSpPr>
          <p:nvPr/>
        </p:nvCxnSpPr>
        <p:spPr>
          <a:xfrm flipV="1">
            <a:off x="1541425" y="816527"/>
            <a:ext cx="2165305" cy="159531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D304D1D4-33DE-480E-97B3-2E539B32FB6D}"/>
              </a:ext>
            </a:extLst>
          </p:cNvPr>
          <p:cNvCxnSpPr>
            <a:cxnSpLocks/>
            <a:stCxn id="160" idx="6"/>
            <a:endCxn id="155" idx="3"/>
          </p:cNvCxnSpPr>
          <p:nvPr/>
        </p:nvCxnSpPr>
        <p:spPr>
          <a:xfrm>
            <a:off x="4361367" y="2757420"/>
            <a:ext cx="2526900" cy="58119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직선 연결선 163">
            <a:extLst>
              <a:ext uri="{FF2B5EF4-FFF2-40B4-BE49-F238E27FC236}">
                <a16:creationId xmlns:a16="http://schemas.microsoft.com/office/drawing/2014/main" id="{7B68C48D-5B64-414E-A7DB-21223149F972}"/>
              </a:ext>
            </a:extLst>
          </p:cNvPr>
          <p:cNvCxnSpPr>
            <a:cxnSpLocks/>
            <a:stCxn id="159" idx="4"/>
            <a:endCxn id="157" idx="7"/>
          </p:cNvCxnSpPr>
          <p:nvPr/>
        </p:nvCxnSpPr>
        <p:spPr>
          <a:xfrm flipH="1">
            <a:off x="4912894" y="4223654"/>
            <a:ext cx="319964" cy="13610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B4E9ABC0-DE4B-4F71-9BFD-D8D6B105A828}"/>
              </a:ext>
            </a:extLst>
          </p:cNvPr>
          <p:cNvCxnSpPr>
            <a:cxnSpLocks/>
            <a:stCxn id="157" idx="6"/>
            <a:endCxn id="155" idx="4"/>
          </p:cNvCxnSpPr>
          <p:nvPr/>
        </p:nvCxnSpPr>
        <p:spPr>
          <a:xfrm flipV="1">
            <a:off x="5021006" y="3446725"/>
            <a:ext cx="2128265" cy="239898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CC1481C6-4F93-4A8D-AB9A-9CECDBE1A43C}"/>
              </a:ext>
            </a:extLst>
          </p:cNvPr>
          <p:cNvCxnSpPr>
            <a:cxnSpLocks/>
            <a:stCxn id="160" idx="5"/>
            <a:endCxn id="159" idx="1"/>
          </p:cNvCxnSpPr>
          <p:nvPr/>
        </p:nvCxnSpPr>
        <p:spPr>
          <a:xfrm>
            <a:off x="4253255" y="3018424"/>
            <a:ext cx="718599" cy="57511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직선 연결선 166">
            <a:extLst>
              <a:ext uri="{FF2B5EF4-FFF2-40B4-BE49-F238E27FC236}">
                <a16:creationId xmlns:a16="http://schemas.microsoft.com/office/drawing/2014/main" id="{4C02B51A-B770-4ADB-944E-695F26C0B111}"/>
              </a:ext>
            </a:extLst>
          </p:cNvPr>
          <p:cNvCxnSpPr>
            <a:cxnSpLocks/>
            <a:stCxn id="156" idx="4"/>
            <a:endCxn id="158" idx="0"/>
          </p:cNvCxnSpPr>
          <p:nvPr/>
        </p:nvCxnSpPr>
        <p:spPr>
          <a:xfrm>
            <a:off x="1543574" y="3150069"/>
            <a:ext cx="308697" cy="202709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직선 연결선 167">
            <a:extLst>
              <a:ext uri="{FF2B5EF4-FFF2-40B4-BE49-F238E27FC236}">
                <a16:creationId xmlns:a16="http://schemas.microsoft.com/office/drawing/2014/main" id="{91049741-470F-465E-B734-0BA8890D5350}"/>
              </a:ext>
            </a:extLst>
          </p:cNvPr>
          <p:cNvCxnSpPr>
            <a:cxnSpLocks/>
            <a:stCxn id="154" idx="4"/>
            <a:endCxn id="160" idx="0"/>
          </p:cNvCxnSpPr>
          <p:nvPr/>
        </p:nvCxnSpPr>
        <p:spPr>
          <a:xfrm flipH="1">
            <a:off x="3992251" y="1185643"/>
            <a:ext cx="83595" cy="120266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52186EDD-B866-46F9-B73D-EFC98C8DA4ED}"/>
              </a:ext>
            </a:extLst>
          </p:cNvPr>
          <p:cNvCxnSpPr>
            <a:cxnSpLocks/>
            <a:stCxn id="156" idx="6"/>
            <a:endCxn id="160" idx="2"/>
          </p:cNvCxnSpPr>
          <p:nvPr/>
        </p:nvCxnSpPr>
        <p:spPr>
          <a:xfrm flipV="1">
            <a:off x="1912690" y="2757420"/>
            <a:ext cx="1710445" cy="2353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id="{49C85BCD-2EFC-4E0A-8BA6-BC16830A4D01}"/>
              </a:ext>
            </a:extLst>
          </p:cNvPr>
          <p:cNvCxnSpPr>
            <a:cxnSpLocks/>
            <a:stCxn id="160" idx="4"/>
            <a:endCxn id="157" idx="0"/>
          </p:cNvCxnSpPr>
          <p:nvPr/>
        </p:nvCxnSpPr>
        <p:spPr>
          <a:xfrm>
            <a:off x="3992251" y="3126536"/>
            <a:ext cx="659639" cy="235005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직선 연결선 170">
            <a:extLst>
              <a:ext uri="{FF2B5EF4-FFF2-40B4-BE49-F238E27FC236}">
                <a16:creationId xmlns:a16="http://schemas.microsoft.com/office/drawing/2014/main" id="{856C667D-60B0-4AD6-A775-7831ED0A41F0}"/>
              </a:ext>
            </a:extLst>
          </p:cNvPr>
          <p:cNvCxnSpPr>
            <a:cxnSpLocks/>
            <a:stCxn id="158" idx="6"/>
            <a:endCxn id="157" idx="2"/>
          </p:cNvCxnSpPr>
          <p:nvPr/>
        </p:nvCxnSpPr>
        <p:spPr>
          <a:xfrm>
            <a:off x="2221387" y="5546276"/>
            <a:ext cx="2061387" cy="29943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직선 연결선 171">
            <a:extLst>
              <a:ext uri="{FF2B5EF4-FFF2-40B4-BE49-F238E27FC236}">
                <a16:creationId xmlns:a16="http://schemas.microsoft.com/office/drawing/2014/main" id="{53053B62-2313-44E9-941B-FF26DD8B9CFC}"/>
              </a:ext>
            </a:extLst>
          </p:cNvPr>
          <p:cNvCxnSpPr>
            <a:cxnSpLocks/>
            <a:stCxn id="156" idx="5"/>
            <a:endCxn id="157" idx="1"/>
          </p:cNvCxnSpPr>
          <p:nvPr/>
        </p:nvCxnSpPr>
        <p:spPr>
          <a:xfrm>
            <a:off x="1804578" y="3041957"/>
            <a:ext cx="2586308" cy="254275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309446BC-119F-49A8-BD46-2CDC3C6331FD}"/>
              </a:ext>
            </a:extLst>
          </p:cNvPr>
          <p:cNvSpPr txBox="1"/>
          <p:nvPr/>
        </p:nvSpPr>
        <p:spPr>
          <a:xfrm>
            <a:off x="5539923" y="1399217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10</a:t>
            </a:r>
            <a:endParaRPr lang="ko-KR" altLang="en-US" b="1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B6A2E2CE-21D1-44EF-BC76-356FD13CB3D2}"/>
              </a:ext>
            </a:extLst>
          </p:cNvPr>
          <p:cNvSpPr txBox="1"/>
          <p:nvPr/>
        </p:nvSpPr>
        <p:spPr>
          <a:xfrm>
            <a:off x="2279498" y="133250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82EFDEBB-D695-4641-A8CC-4C865DB68398}"/>
              </a:ext>
            </a:extLst>
          </p:cNvPr>
          <p:cNvSpPr txBox="1"/>
          <p:nvPr/>
        </p:nvSpPr>
        <p:spPr>
          <a:xfrm>
            <a:off x="4059749" y="172177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7</a:t>
            </a:r>
            <a:endParaRPr lang="ko-KR" altLang="en-US" b="1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C483A87F-D05A-46B2-9A22-AB462EE1DCB7}"/>
              </a:ext>
            </a:extLst>
          </p:cNvPr>
          <p:cNvSpPr txBox="1"/>
          <p:nvPr/>
        </p:nvSpPr>
        <p:spPr>
          <a:xfrm>
            <a:off x="5507756" y="270534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6</a:t>
            </a:r>
            <a:endParaRPr lang="ko-KR" altLang="en-US" b="1" dirty="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0A102618-03AB-4B68-98AC-CC90ADF0DA36}"/>
              </a:ext>
            </a:extLst>
          </p:cNvPr>
          <p:cNvSpPr txBox="1"/>
          <p:nvPr/>
        </p:nvSpPr>
        <p:spPr>
          <a:xfrm>
            <a:off x="2828078" y="24158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AF993F33-FAEA-46B5-82B7-E91F06CDEE0E}"/>
              </a:ext>
            </a:extLst>
          </p:cNvPr>
          <p:cNvSpPr txBox="1"/>
          <p:nvPr/>
        </p:nvSpPr>
        <p:spPr>
          <a:xfrm>
            <a:off x="4212172" y="3886775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10</a:t>
            </a:r>
            <a:endParaRPr lang="ko-KR" altLang="en-US" b="1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1304F740-1D0F-41B1-8DD9-44B98816492C}"/>
              </a:ext>
            </a:extLst>
          </p:cNvPr>
          <p:cNvSpPr txBox="1"/>
          <p:nvPr/>
        </p:nvSpPr>
        <p:spPr>
          <a:xfrm>
            <a:off x="4570242" y="300751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A3A6C525-9716-4935-9914-CF70D6EBFC67}"/>
              </a:ext>
            </a:extLst>
          </p:cNvPr>
          <p:cNvSpPr txBox="1"/>
          <p:nvPr/>
        </p:nvSpPr>
        <p:spPr>
          <a:xfrm>
            <a:off x="4826895" y="46462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A122505C-5F29-401E-A411-9145196C20E5}"/>
              </a:ext>
            </a:extLst>
          </p:cNvPr>
          <p:cNvSpPr txBox="1"/>
          <p:nvPr/>
        </p:nvSpPr>
        <p:spPr>
          <a:xfrm>
            <a:off x="2947961" y="565438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9EB43EF0-5C8D-441B-B5AA-D94F40632D05}"/>
              </a:ext>
            </a:extLst>
          </p:cNvPr>
          <p:cNvSpPr txBox="1"/>
          <p:nvPr/>
        </p:nvSpPr>
        <p:spPr>
          <a:xfrm>
            <a:off x="5862978" y="432748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9</a:t>
            </a:r>
            <a:endParaRPr lang="ko-KR" altLang="en-US" b="1" dirty="0"/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9629220F-39EC-40CF-8407-99AD8246FC1C}"/>
              </a:ext>
            </a:extLst>
          </p:cNvPr>
          <p:cNvSpPr txBox="1"/>
          <p:nvPr/>
        </p:nvSpPr>
        <p:spPr>
          <a:xfrm>
            <a:off x="2930529" y="3809933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11</a:t>
            </a:r>
            <a:endParaRPr lang="ko-KR" altLang="en-US" b="1" dirty="0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486E474F-B829-4F8F-B685-D0677049322D}"/>
              </a:ext>
            </a:extLst>
          </p:cNvPr>
          <p:cNvSpPr txBox="1"/>
          <p:nvPr/>
        </p:nvSpPr>
        <p:spPr>
          <a:xfrm>
            <a:off x="1380206" y="406959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5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115626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129129"/>
              </p:ext>
            </p:extLst>
          </p:nvPr>
        </p:nvGraphicFramePr>
        <p:xfrm>
          <a:off x="8297363" y="1307618"/>
          <a:ext cx="2808057" cy="4355608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2354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13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8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9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154" name="타원 153">
            <a:extLst>
              <a:ext uri="{FF2B5EF4-FFF2-40B4-BE49-F238E27FC236}">
                <a16:creationId xmlns:a16="http://schemas.microsoft.com/office/drawing/2014/main" id="{66F860E7-24A3-4F22-99F4-04D1FC9DE60B}"/>
              </a:ext>
            </a:extLst>
          </p:cNvPr>
          <p:cNvSpPr/>
          <p:nvPr/>
        </p:nvSpPr>
        <p:spPr>
          <a:xfrm>
            <a:off x="3706730" y="447411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id="{04E39F80-FE82-4462-BDF2-A52FF3BE5648}"/>
              </a:ext>
            </a:extLst>
          </p:cNvPr>
          <p:cNvSpPr/>
          <p:nvPr/>
        </p:nvSpPr>
        <p:spPr>
          <a:xfrm>
            <a:off x="6780155" y="270849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DD1A439B-98E7-4B6E-9984-EFBCE2FE9B46}"/>
              </a:ext>
            </a:extLst>
          </p:cNvPr>
          <p:cNvSpPr/>
          <p:nvPr/>
        </p:nvSpPr>
        <p:spPr>
          <a:xfrm>
            <a:off x="1174458" y="241183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7" name="타원 156">
            <a:extLst>
              <a:ext uri="{FF2B5EF4-FFF2-40B4-BE49-F238E27FC236}">
                <a16:creationId xmlns:a16="http://schemas.microsoft.com/office/drawing/2014/main" id="{AEEFA8C0-980B-4656-9C86-DB79838544EF}"/>
              </a:ext>
            </a:extLst>
          </p:cNvPr>
          <p:cNvSpPr/>
          <p:nvPr/>
        </p:nvSpPr>
        <p:spPr>
          <a:xfrm>
            <a:off x="4282774" y="547659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8" name="타원 157">
            <a:extLst>
              <a:ext uri="{FF2B5EF4-FFF2-40B4-BE49-F238E27FC236}">
                <a16:creationId xmlns:a16="http://schemas.microsoft.com/office/drawing/2014/main" id="{6215653D-C5FD-44B6-AF1F-D8B9B6E53717}"/>
              </a:ext>
            </a:extLst>
          </p:cNvPr>
          <p:cNvSpPr/>
          <p:nvPr/>
        </p:nvSpPr>
        <p:spPr>
          <a:xfrm>
            <a:off x="1483155" y="517716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9" name="타원 158">
            <a:extLst>
              <a:ext uri="{FF2B5EF4-FFF2-40B4-BE49-F238E27FC236}">
                <a16:creationId xmlns:a16="http://schemas.microsoft.com/office/drawing/2014/main" id="{67C7D30D-5F22-4C68-A626-14649B5A3251}"/>
              </a:ext>
            </a:extLst>
          </p:cNvPr>
          <p:cNvSpPr/>
          <p:nvPr/>
        </p:nvSpPr>
        <p:spPr>
          <a:xfrm>
            <a:off x="4863742" y="348542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0" name="타원 159">
            <a:extLst>
              <a:ext uri="{FF2B5EF4-FFF2-40B4-BE49-F238E27FC236}">
                <a16:creationId xmlns:a16="http://schemas.microsoft.com/office/drawing/2014/main" id="{28B478FE-5C62-4420-93F3-C09DF3E31059}"/>
              </a:ext>
            </a:extLst>
          </p:cNvPr>
          <p:cNvSpPr/>
          <p:nvPr/>
        </p:nvSpPr>
        <p:spPr>
          <a:xfrm>
            <a:off x="3623135" y="2388304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FD97780F-3207-4832-8737-DF13A7D326A3}"/>
              </a:ext>
            </a:extLst>
          </p:cNvPr>
          <p:cNvCxnSpPr>
            <a:cxnSpLocks/>
            <a:stCxn id="154" idx="6"/>
            <a:endCxn id="155" idx="1"/>
          </p:cNvCxnSpPr>
          <p:nvPr/>
        </p:nvCxnSpPr>
        <p:spPr>
          <a:xfrm>
            <a:off x="4444962" y="816527"/>
            <a:ext cx="2443305" cy="200007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E7FC1133-9FA5-489C-AD9C-1BB933BD69C1}"/>
              </a:ext>
            </a:extLst>
          </p:cNvPr>
          <p:cNvCxnSpPr>
            <a:cxnSpLocks/>
            <a:endCxn id="154" idx="2"/>
          </p:cNvCxnSpPr>
          <p:nvPr/>
        </p:nvCxnSpPr>
        <p:spPr>
          <a:xfrm flipV="1">
            <a:off x="1541425" y="816527"/>
            <a:ext cx="2165305" cy="159531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D304D1D4-33DE-480E-97B3-2E539B32FB6D}"/>
              </a:ext>
            </a:extLst>
          </p:cNvPr>
          <p:cNvCxnSpPr>
            <a:cxnSpLocks/>
            <a:stCxn id="160" idx="6"/>
            <a:endCxn id="155" idx="3"/>
          </p:cNvCxnSpPr>
          <p:nvPr/>
        </p:nvCxnSpPr>
        <p:spPr>
          <a:xfrm>
            <a:off x="4361367" y="2757420"/>
            <a:ext cx="2526900" cy="58119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직선 연결선 163">
            <a:extLst>
              <a:ext uri="{FF2B5EF4-FFF2-40B4-BE49-F238E27FC236}">
                <a16:creationId xmlns:a16="http://schemas.microsoft.com/office/drawing/2014/main" id="{7B68C48D-5B64-414E-A7DB-21223149F972}"/>
              </a:ext>
            </a:extLst>
          </p:cNvPr>
          <p:cNvCxnSpPr>
            <a:cxnSpLocks/>
            <a:stCxn id="159" idx="4"/>
            <a:endCxn id="157" idx="7"/>
          </p:cNvCxnSpPr>
          <p:nvPr/>
        </p:nvCxnSpPr>
        <p:spPr>
          <a:xfrm flipH="1">
            <a:off x="4912894" y="4223654"/>
            <a:ext cx="319964" cy="136105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B4E9ABC0-DE4B-4F71-9BFD-D8D6B105A828}"/>
              </a:ext>
            </a:extLst>
          </p:cNvPr>
          <p:cNvCxnSpPr>
            <a:cxnSpLocks/>
            <a:stCxn id="157" idx="6"/>
            <a:endCxn id="155" idx="4"/>
          </p:cNvCxnSpPr>
          <p:nvPr/>
        </p:nvCxnSpPr>
        <p:spPr>
          <a:xfrm flipV="1">
            <a:off x="5021006" y="3446725"/>
            <a:ext cx="2128265" cy="239898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CC1481C6-4F93-4A8D-AB9A-9CECDBE1A43C}"/>
              </a:ext>
            </a:extLst>
          </p:cNvPr>
          <p:cNvCxnSpPr>
            <a:cxnSpLocks/>
            <a:stCxn id="160" idx="5"/>
            <a:endCxn id="159" idx="1"/>
          </p:cNvCxnSpPr>
          <p:nvPr/>
        </p:nvCxnSpPr>
        <p:spPr>
          <a:xfrm>
            <a:off x="4253255" y="3018424"/>
            <a:ext cx="718599" cy="57511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직선 연결선 166">
            <a:extLst>
              <a:ext uri="{FF2B5EF4-FFF2-40B4-BE49-F238E27FC236}">
                <a16:creationId xmlns:a16="http://schemas.microsoft.com/office/drawing/2014/main" id="{4C02B51A-B770-4ADB-944E-695F26C0B111}"/>
              </a:ext>
            </a:extLst>
          </p:cNvPr>
          <p:cNvCxnSpPr>
            <a:cxnSpLocks/>
            <a:stCxn id="156" idx="4"/>
            <a:endCxn id="158" idx="0"/>
          </p:cNvCxnSpPr>
          <p:nvPr/>
        </p:nvCxnSpPr>
        <p:spPr>
          <a:xfrm>
            <a:off x="1543574" y="3150069"/>
            <a:ext cx="308697" cy="202709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직선 연결선 167">
            <a:extLst>
              <a:ext uri="{FF2B5EF4-FFF2-40B4-BE49-F238E27FC236}">
                <a16:creationId xmlns:a16="http://schemas.microsoft.com/office/drawing/2014/main" id="{91049741-470F-465E-B734-0BA8890D5350}"/>
              </a:ext>
            </a:extLst>
          </p:cNvPr>
          <p:cNvCxnSpPr>
            <a:cxnSpLocks/>
            <a:stCxn id="154" idx="4"/>
            <a:endCxn id="160" idx="0"/>
          </p:cNvCxnSpPr>
          <p:nvPr/>
        </p:nvCxnSpPr>
        <p:spPr>
          <a:xfrm flipH="1">
            <a:off x="3992251" y="1185643"/>
            <a:ext cx="83595" cy="120266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52186EDD-B866-46F9-B73D-EFC98C8DA4ED}"/>
              </a:ext>
            </a:extLst>
          </p:cNvPr>
          <p:cNvCxnSpPr>
            <a:cxnSpLocks/>
            <a:stCxn id="156" idx="6"/>
            <a:endCxn id="160" idx="2"/>
          </p:cNvCxnSpPr>
          <p:nvPr/>
        </p:nvCxnSpPr>
        <p:spPr>
          <a:xfrm flipV="1">
            <a:off x="1912690" y="2757420"/>
            <a:ext cx="1710445" cy="2353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id="{49C85BCD-2EFC-4E0A-8BA6-BC16830A4D01}"/>
              </a:ext>
            </a:extLst>
          </p:cNvPr>
          <p:cNvCxnSpPr>
            <a:cxnSpLocks/>
            <a:stCxn id="160" idx="4"/>
            <a:endCxn id="157" idx="0"/>
          </p:cNvCxnSpPr>
          <p:nvPr/>
        </p:nvCxnSpPr>
        <p:spPr>
          <a:xfrm>
            <a:off x="3992251" y="3126536"/>
            <a:ext cx="659639" cy="235005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직선 연결선 170">
            <a:extLst>
              <a:ext uri="{FF2B5EF4-FFF2-40B4-BE49-F238E27FC236}">
                <a16:creationId xmlns:a16="http://schemas.microsoft.com/office/drawing/2014/main" id="{856C667D-60B0-4AD6-A775-7831ED0A41F0}"/>
              </a:ext>
            </a:extLst>
          </p:cNvPr>
          <p:cNvCxnSpPr>
            <a:cxnSpLocks/>
            <a:stCxn id="158" idx="6"/>
            <a:endCxn id="157" idx="2"/>
          </p:cNvCxnSpPr>
          <p:nvPr/>
        </p:nvCxnSpPr>
        <p:spPr>
          <a:xfrm>
            <a:off x="2221387" y="5546276"/>
            <a:ext cx="2061387" cy="29943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직선 연결선 171">
            <a:extLst>
              <a:ext uri="{FF2B5EF4-FFF2-40B4-BE49-F238E27FC236}">
                <a16:creationId xmlns:a16="http://schemas.microsoft.com/office/drawing/2014/main" id="{53053B62-2313-44E9-941B-FF26DD8B9CFC}"/>
              </a:ext>
            </a:extLst>
          </p:cNvPr>
          <p:cNvCxnSpPr>
            <a:cxnSpLocks/>
            <a:stCxn id="156" idx="5"/>
            <a:endCxn id="157" idx="1"/>
          </p:cNvCxnSpPr>
          <p:nvPr/>
        </p:nvCxnSpPr>
        <p:spPr>
          <a:xfrm>
            <a:off x="1804578" y="3041957"/>
            <a:ext cx="2586308" cy="254275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309446BC-119F-49A8-BD46-2CDC3C6331FD}"/>
              </a:ext>
            </a:extLst>
          </p:cNvPr>
          <p:cNvSpPr txBox="1"/>
          <p:nvPr/>
        </p:nvSpPr>
        <p:spPr>
          <a:xfrm>
            <a:off x="5539923" y="1399217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10</a:t>
            </a:r>
            <a:endParaRPr lang="ko-KR" altLang="en-US" b="1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B6A2E2CE-21D1-44EF-BC76-356FD13CB3D2}"/>
              </a:ext>
            </a:extLst>
          </p:cNvPr>
          <p:cNvSpPr txBox="1"/>
          <p:nvPr/>
        </p:nvSpPr>
        <p:spPr>
          <a:xfrm>
            <a:off x="2279498" y="133250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82EFDEBB-D695-4641-A8CC-4C865DB68398}"/>
              </a:ext>
            </a:extLst>
          </p:cNvPr>
          <p:cNvSpPr txBox="1"/>
          <p:nvPr/>
        </p:nvSpPr>
        <p:spPr>
          <a:xfrm>
            <a:off x="4059749" y="172177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7</a:t>
            </a:r>
            <a:endParaRPr lang="ko-KR" altLang="en-US" b="1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C483A87F-D05A-46B2-9A22-AB462EE1DCB7}"/>
              </a:ext>
            </a:extLst>
          </p:cNvPr>
          <p:cNvSpPr txBox="1"/>
          <p:nvPr/>
        </p:nvSpPr>
        <p:spPr>
          <a:xfrm>
            <a:off x="5507756" y="270534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6</a:t>
            </a:r>
            <a:endParaRPr lang="ko-KR" altLang="en-US" b="1" dirty="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0A102618-03AB-4B68-98AC-CC90ADF0DA36}"/>
              </a:ext>
            </a:extLst>
          </p:cNvPr>
          <p:cNvSpPr txBox="1"/>
          <p:nvPr/>
        </p:nvSpPr>
        <p:spPr>
          <a:xfrm>
            <a:off x="2828078" y="24158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AF993F33-FAEA-46B5-82B7-E91F06CDEE0E}"/>
              </a:ext>
            </a:extLst>
          </p:cNvPr>
          <p:cNvSpPr txBox="1"/>
          <p:nvPr/>
        </p:nvSpPr>
        <p:spPr>
          <a:xfrm>
            <a:off x="4212172" y="3886775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10</a:t>
            </a:r>
            <a:endParaRPr lang="ko-KR" altLang="en-US" b="1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1304F740-1D0F-41B1-8DD9-44B98816492C}"/>
              </a:ext>
            </a:extLst>
          </p:cNvPr>
          <p:cNvSpPr txBox="1"/>
          <p:nvPr/>
        </p:nvSpPr>
        <p:spPr>
          <a:xfrm>
            <a:off x="4570242" y="300751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A3A6C525-9716-4935-9914-CF70D6EBFC67}"/>
              </a:ext>
            </a:extLst>
          </p:cNvPr>
          <p:cNvSpPr txBox="1"/>
          <p:nvPr/>
        </p:nvSpPr>
        <p:spPr>
          <a:xfrm>
            <a:off x="4826895" y="46462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A122505C-5F29-401E-A411-9145196C20E5}"/>
              </a:ext>
            </a:extLst>
          </p:cNvPr>
          <p:cNvSpPr txBox="1"/>
          <p:nvPr/>
        </p:nvSpPr>
        <p:spPr>
          <a:xfrm>
            <a:off x="2947961" y="565438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9EB43EF0-5C8D-441B-B5AA-D94F40632D05}"/>
              </a:ext>
            </a:extLst>
          </p:cNvPr>
          <p:cNvSpPr txBox="1"/>
          <p:nvPr/>
        </p:nvSpPr>
        <p:spPr>
          <a:xfrm>
            <a:off x="5862978" y="432748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9</a:t>
            </a:r>
            <a:endParaRPr lang="ko-KR" altLang="en-US" b="1" dirty="0"/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9629220F-39EC-40CF-8407-99AD8246FC1C}"/>
              </a:ext>
            </a:extLst>
          </p:cNvPr>
          <p:cNvSpPr txBox="1"/>
          <p:nvPr/>
        </p:nvSpPr>
        <p:spPr>
          <a:xfrm>
            <a:off x="2930529" y="3809933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11</a:t>
            </a:r>
            <a:endParaRPr lang="ko-KR" altLang="en-US" b="1" dirty="0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486E474F-B829-4F8F-B685-D0677049322D}"/>
              </a:ext>
            </a:extLst>
          </p:cNvPr>
          <p:cNvSpPr txBox="1"/>
          <p:nvPr/>
        </p:nvSpPr>
        <p:spPr>
          <a:xfrm>
            <a:off x="1380206" y="406959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5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287065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3218977"/>
              </p:ext>
            </p:extLst>
          </p:nvPr>
        </p:nvGraphicFramePr>
        <p:xfrm>
          <a:off x="8297363" y="1307618"/>
          <a:ext cx="2808057" cy="4355608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2354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13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8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9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154" name="타원 153">
            <a:extLst>
              <a:ext uri="{FF2B5EF4-FFF2-40B4-BE49-F238E27FC236}">
                <a16:creationId xmlns:a16="http://schemas.microsoft.com/office/drawing/2014/main" id="{66F860E7-24A3-4F22-99F4-04D1FC9DE60B}"/>
              </a:ext>
            </a:extLst>
          </p:cNvPr>
          <p:cNvSpPr/>
          <p:nvPr/>
        </p:nvSpPr>
        <p:spPr>
          <a:xfrm>
            <a:off x="3706730" y="44741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id="{04E39F80-FE82-4462-BDF2-A52FF3BE5648}"/>
              </a:ext>
            </a:extLst>
          </p:cNvPr>
          <p:cNvSpPr/>
          <p:nvPr/>
        </p:nvSpPr>
        <p:spPr>
          <a:xfrm>
            <a:off x="6780155" y="270849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DD1A439B-98E7-4B6E-9984-EFBCE2FE9B46}"/>
              </a:ext>
            </a:extLst>
          </p:cNvPr>
          <p:cNvSpPr/>
          <p:nvPr/>
        </p:nvSpPr>
        <p:spPr>
          <a:xfrm>
            <a:off x="1174458" y="241183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7" name="타원 156">
            <a:extLst>
              <a:ext uri="{FF2B5EF4-FFF2-40B4-BE49-F238E27FC236}">
                <a16:creationId xmlns:a16="http://schemas.microsoft.com/office/drawing/2014/main" id="{AEEFA8C0-980B-4656-9C86-DB79838544EF}"/>
              </a:ext>
            </a:extLst>
          </p:cNvPr>
          <p:cNvSpPr/>
          <p:nvPr/>
        </p:nvSpPr>
        <p:spPr>
          <a:xfrm>
            <a:off x="4282774" y="547659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8" name="타원 157">
            <a:extLst>
              <a:ext uri="{FF2B5EF4-FFF2-40B4-BE49-F238E27FC236}">
                <a16:creationId xmlns:a16="http://schemas.microsoft.com/office/drawing/2014/main" id="{6215653D-C5FD-44B6-AF1F-D8B9B6E53717}"/>
              </a:ext>
            </a:extLst>
          </p:cNvPr>
          <p:cNvSpPr/>
          <p:nvPr/>
        </p:nvSpPr>
        <p:spPr>
          <a:xfrm>
            <a:off x="1483155" y="517716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9" name="타원 158">
            <a:extLst>
              <a:ext uri="{FF2B5EF4-FFF2-40B4-BE49-F238E27FC236}">
                <a16:creationId xmlns:a16="http://schemas.microsoft.com/office/drawing/2014/main" id="{67C7D30D-5F22-4C68-A626-14649B5A3251}"/>
              </a:ext>
            </a:extLst>
          </p:cNvPr>
          <p:cNvSpPr/>
          <p:nvPr/>
        </p:nvSpPr>
        <p:spPr>
          <a:xfrm>
            <a:off x="4863742" y="348542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0" name="타원 159">
            <a:extLst>
              <a:ext uri="{FF2B5EF4-FFF2-40B4-BE49-F238E27FC236}">
                <a16:creationId xmlns:a16="http://schemas.microsoft.com/office/drawing/2014/main" id="{28B478FE-5C62-4420-93F3-C09DF3E31059}"/>
              </a:ext>
            </a:extLst>
          </p:cNvPr>
          <p:cNvSpPr/>
          <p:nvPr/>
        </p:nvSpPr>
        <p:spPr>
          <a:xfrm>
            <a:off x="3623135" y="2388304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FD97780F-3207-4832-8737-DF13A7D326A3}"/>
              </a:ext>
            </a:extLst>
          </p:cNvPr>
          <p:cNvCxnSpPr>
            <a:cxnSpLocks/>
            <a:stCxn id="154" idx="6"/>
            <a:endCxn id="155" idx="1"/>
          </p:cNvCxnSpPr>
          <p:nvPr/>
        </p:nvCxnSpPr>
        <p:spPr>
          <a:xfrm>
            <a:off x="4444962" y="816527"/>
            <a:ext cx="2443305" cy="200007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E7FC1133-9FA5-489C-AD9C-1BB933BD69C1}"/>
              </a:ext>
            </a:extLst>
          </p:cNvPr>
          <p:cNvCxnSpPr>
            <a:cxnSpLocks/>
            <a:endCxn id="154" idx="2"/>
          </p:cNvCxnSpPr>
          <p:nvPr/>
        </p:nvCxnSpPr>
        <p:spPr>
          <a:xfrm flipV="1">
            <a:off x="1541425" y="816527"/>
            <a:ext cx="2165305" cy="159531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D304D1D4-33DE-480E-97B3-2E539B32FB6D}"/>
              </a:ext>
            </a:extLst>
          </p:cNvPr>
          <p:cNvCxnSpPr>
            <a:cxnSpLocks/>
            <a:stCxn id="160" idx="6"/>
            <a:endCxn id="155" idx="3"/>
          </p:cNvCxnSpPr>
          <p:nvPr/>
        </p:nvCxnSpPr>
        <p:spPr>
          <a:xfrm>
            <a:off x="4361367" y="2757420"/>
            <a:ext cx="2526900" cy="58119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직선 연결선 163">
            <a:extLst>
              <a:ext uri="{FF2B5EF4-FFF2-40B4-BE49-F238E27FC236}">
                <a16:creationId xmlns:a16="http://schemas.microsoft.com/office/drawing/2014/main" id="{7B68C48D-5B64-414E-A7DB-21223149F972}"/>
              </a:ext>
            </a:extLst>
          </p:cNvPr>
          <p:cNvCxnSpPr>
            <a:cxnSpLocks/>
            <a:stCxn id="159" idx="4"/>
            <a:endCxn id="157" idx="7"/>
          </p:cNvCxnSpPr>
          <p:nvPr/>
        </p:nvCxnSpPr>
        <p:spPr>
          <a:xfrm flipH="1">
            <a:off x="4912894" y="4223654"/>
            <a:ext cx="319964" cy="136105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B4E9ABC0-DE4B-4F71-9BFD-D8D6B105A828}"/>
              </a:ext>
            </a:extLst>
          </p:cNvPr>
          <p:cNvCxnSpPr>
            <a:cxnSpLocks/>
            <a:stCxn id="157" idx="6"/>
            <a:endCxn id="155" idx="4"/>
          </p:cNvCxnSpPr>
          <p:nvPr/>
        </p:nvCxnSpPr>
        <p:spPr>
          <a:xfrm flipV="1">
            <a:off x="5021006" y="3446725"/>
            <a:ext cx="2128265" cy="239898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CC1481C6-4F93-4A8D-AB9A-9CECDBE1A43C}"/>
              </a:ext>
            </a:extLst>
          </p:cNvPr>
          <p:cNvCxnSpPr>
            <a:cxnSpLocks/>
            <a:stCxn id="160" idx="5"/>
            <a:endCxn id="159" idx="1"/>
          </p:cNvCxnSpPr>
          <p:nvPr/>
        </p:nvCxnSpPr>
        <p:spPr>
          <a:xfrm>
            <a:off x="4253255" y="3018424"/>
            <a:ext cx="718599" cy="57511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직선 연결선 166">
            <a:extLst>
              <a:ext uri="{FF2B5EF4-FFF2-40B4-BE49-F238E27FC236}">
                <a16:creationId xmlns:a16="http://schemas.microsoft.com/office/drawing/2014/main" id="{4C02B51A-B770-4ADB-944E-695F26C0B111}"/>
              </a:ext>
            </a:extLst>
          </p:cNvPr>
          <p:cNvCxnSpPr>
            <a:cxnSpLocks/>
            <a:stCxn id="156" idx="4"/>
            <a:endCxn id="158" idx="0"/>
          </p:cNvCxnSpPr>
          <p:nvPr/>
        </p:nvCxnSpPr>
        <p:spPr>
          <a:xfrm>
            <a:off x="1543574" y="3150069"/>
            <a:ext cx="308697" cy="202709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직선 연결선 167">
            <a:extLst>
              <a:ext uri="{FF2B5EF4-FFF2-40B4-BE49-F238E27FC236}">
                <a16:creationId xmlns:a16="http://schemas.microsoft.com/office/drawing/2014/main" id="{91049741-470F-465E-B734-0BA8890D5350}"/>
              </a:ext>
            </a:extLst>
          </p:cNvPr>
          <p:cNvCxnSpPr>
            <a:cxnSpLocks/>
            <a:stCxn id="154" idx="4"/>
            <a:endCxn id="160" idx="0"/>
          </p:cNvCxnSpPr>
          <p:nvPr/>
        </p:nvCxnSpPr>
        <p:spPr>
          <a:xfrm flipH="1">
            <a:off x="3992251" y="1185643"/>
            <a:ext cx="83595" cy="120266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52186EDD-B866-46F9-B73D-EFC98C8DA4ED}"/>
              </a:ext>
            </a:extLst>
          </p:cNvPr>
          <p:cNvCxnSpPr>
            <a:cxnSpLocks/>
            <a:stCxn id="156" idx="6"/>
            <a:endCxn id="160" idx="2"/>
          </p:cNvCxnSpPr>
          <p:nvPr/>
        </p:nvCxnSpPr>
        <p:spPr>
          <a:xfrm flipV="1">
            <a:off x="1912690" y="2757420"/>
            <a:ext cx="1710445" cy="2353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id="{49C85BCD-2EFC-4E0A-8BA6-BC16830A4D01}"/>
              </a:ext>
            </a:extLst>
          </p:cNvPr>
          <p:cNvCxnSpPr>
            <a:cxnSpLocks/>
            <a:stCxn id="160" idx="4"/>
            <a:endCxn id="157" idx="0"/>
          </p:cNvCxnSpPr>
          <p:nvPr/>
        </p:nvCxnSpPr>
        <p:spPr>
          <a:xfrm>
            <a:off x="3992251" y="3126536"/>
            <a:ext cx="659639" cy="235005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직선 연결선 170">
            <a:extLst>
              <a:ext uri="{FF2B5EF4-FFF2-40B4-BE49-F238E27FC236}">
                <a16:creationId xmlns:a16="http://schemas.microsoft.com/office/drawing/2014/main" id="{856C667D-60B0-4AD6-A775-7831ED0A41F0}"/>
              </a:ext>
            </a:extLst>
          </p:cNvPr>
          <p:cNvCxnSpPr>
            <a:cxnSpLocks/>
            <a:stCxn id="158" idx="6"/>
            <a:endCxn id="157" idx="2"/>
          </p:cNvCxnSpPr>
          <p:nvPr/>
        </p:nvCxnSpPr>
        <p:spPr>
          <a:xfrm>
            <a:off x="2221387" y="5546276"/>
            <a:ext cx="2061387" cy="29943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직선 연결선 171">
            <a:extLst>
              <a:ext uri="{FF2B5EF4-FFF2-40B4-BE49-F238E27FC236}">
                <a16:creationId xmlns:a16="http://schemas.microsoft.com/office/drawing/2014/main" id="{53053B62-2313-44E9-941B-FF26DD8B9CFC}"/>
              </a:ext>
            </a:extLst>
          </p:cNvPr>
          <p:cNvCxnSpPr>
            <a:cxnSpLocks/>
            <a:stCxn id="156" idx="5"/>
            <a:endCxn id="157" idx="1"/>
          </p:cNvCxnSpPr>
          <p:nvPr/>
        </p:nvCxnSpPr>
        <p:spPr>
          <a:xfrm>
            <a:off x="1804578" y="3041957"/>
            <a:ext cx="2586308" cy="254275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309446BC-119F-49A8-BD46-2CDC3C6331FD}"/>
              </a:ext>
            </a:extLst>
          </p:cNvPr>
          <p:cNvSpPr txBox="1"/>
          <p:nvPr/>
        </p:nvSpPr>
        <p:spPr>
          <a:xfrm>
            <a:off x="5539923" y="1399217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10</a:t>
            </a:r>
            <a:endParaRPr lang="ko-KR" altLang="en-US" b="1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B6A2E2CE-21D1-44EF-BC76-356FD13CB3D2}"/>
              </a:ext>
            </a:extLst>
          </p:cNvPr>
          <p:cNvSpPr txBox="1"/>
          <p:nvPr/>
        </p:nvSpPr>
        <p:spPr>
          <a:xfrm>
            <a:off x="2279498" y="133250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82EFDEBB-D695-4641-A8CC-4C865DB68398}"/>
              </a:ext>
            </a:extLst>
          </p:cNvPr>
          <p:cNvSpPr txBox="1"/>
          <p:nvPr/>
        </p:nvSpPr>
        <p:spPr>
          <a:xfrm>
            <a:off x="4059749" y="172177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7</a:t>
            </a:r>
            <a:endParaRPr lang="ko-KR" altLang="en-US" b="1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C483A87F-D05A-46B2-9A22-AB462EE1DCB7}"/>
              </a:ext>
            </a:extLst>
          </p:cNvPr>
          <p:cNvSpPr txBox="1"/>
          <p:nvPr/>
        </p:nvSpPr>
        <p:spPr>
          <a:xfrm>
            <a:off x="5507756" y="270534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6</a:t>
            </a:r>
            <a:endParaRPr lang="ko-KR" altLang="en-US" b="1" dirty="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0A102618-03AB-4B68-98AC-CC90ADF0DA36}"/>
              </a:ext>
            </a:extLst>
          </p:cNvPr>
          <p:cNvSpPr txBox="1"/>
          <p:nvPr/>
        </p:nvSpPr>
        <p:spPr>
          <a:xfrm>
            <a:off x="2828078" y="24158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AF993F33-FAEA-46B5-82B7-E91F06CDEE0E}"/>
              </a:ext>
            </a:extLst>
          </p:cNvPr>
          <p:cNvSpPr txBox="1"/>
          <p:nvPr/>
        </p:nvSpPr>
        <p:spPr>
          <a:xfrm>
            <a:off x="4212172" y="3886775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10</a:t>
            </a:r>
            <a:endParaRPr lang="ko-KR" altLang="en-US" b="1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1304F740-1D0F-41B1-8DD9-44B98816492C}"/>
              </a:ext>
            </a:extLst>
          </p:cNvPr>
          <p:cNvSpPr txBox="1"/>
          <p:nvPr/>
        </p:nvSpPr>
        <p:spPr>
          <a:xfrm>
            <a:off x="4570242" y="300751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A3A6C525-9716-4935-9914-CF70D6EBFC67}"/>
              </a:ext>
            </a:extLst>
          </p:cNvPr>
          <p:cNvSpPr txBox="1"/>
          <p:nvPr/>
        </p:nvSpPr>
        <p:spPr>
          <a:xfrm>
            <a:off x="4826895" y="46462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A122505C-5F29-401E-A411-9145196C20E5}"/>
              </a:ext>
            </a:extLst>
          </p:cNvPr>
          <p:cNvSpPr txBox="1"/>
          <p:nvPr/>
        </p:nvSpPr>
        <p:spPr>
          <a:xfrm>
            <a:off x="2947961" y="565438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9EB43EF0-5C8D-441B-B5AA-D94F40632D05}"/>
              </a:ext>
            </a:extLst>
          </p:cNvPr>
          <p:cNvSpPr txBox="1"/>
          <p:nvPr/>
        </p:nvSpPr>
        <p:spPr>
          <a:xfrm>
            <a:off x="5862978" y="432748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9</a:t>
            </a:r>
            <a:endParaRPr lang="ko-KR" altLang="en-US" b="1" dirty="0"/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9629220F-39EC-40CF-8407-99AD8246FC1C}"/>
              </a:ext>
            </a:extLst>
          </p:cNvPr>
          <p:cNvSpPr txBox="1"/>
          <p:nvPr/>
        </p:nvSpPr>
        <p:spPr>
          <a:xfrm>
            <a:off x="2930529" y="3809933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11</a:t>
            </a:r>
            <a:endParaRPr lang="ko-KR" altLang="en-US" b="1" dirty="0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486E474F-B829-4F8F-B685-D0677049322D}"/>
              </a:ext>
            </a:extLst>
          </p:cNvPr>
          <p:cNvSpPr txBox="1"/>
          <p:nvPr/>
        </p:nvSpPr>
        <p:spPr>
          <a:xfrm>
            <a:off x="1380206" y="406959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5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215691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825867"/>
              </p:ext>
            </p:extLst>
          </p:nvPr>
        </p:nvGraphicFramePr>
        <p:xfrm>
          <a:off x="8297363" y="1307618"/>
          <a:ext cx="2808057" cy="4355608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2354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13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8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9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154" name="타원 153">
            <a:extLst>
              <a:ext uri="{FF2B5EF4-FFF2-40B4-BE49-F238E27FC236}">
                <a16:creationId xmlns:a16="http://schemas.microsoft.com/office/drawing/2014/main" id="{66F860E7-24A3-4F22-99F4-04D1FC9DE60B}"/>
              </a:ext>
            </a:extLst>
          </p:cNvPr>
          <p:cNvSpPr/>
          <p:nvPr/>
        </p:nvSpPr>
        <p:spPr>
          <a:xfrm>
            <a:off x="3706730" y="44741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id="{04E39F80-FE82-4462-BDF2-A52FF3BE5648}"/>
              </a:ext>
            </a:extLst>
          </p:cNvPr>
          <p:cNvSpPr/>
          <p:nvPr/>
        </p:nvSpPr>
        <p:spPr>
          <a:xfrm>
            <a:off x="6780155" y="270849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DD1A439B-98E7-4B6E-9984-EFBCE2FE9B46}"/>
              </a:ext>
            </a:extLst>
          </p:cNvPr>
          <p:cNvSpPr/>
          <p:nvPr/>
        </p:nvSpPr>
        <p:spPr>
          <a:xfrm>
            <a:off x="1174458" y="241183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7" name="타원 156">
            <a:extLst>
              <a:ext uri="{FF2B5EF4-FFF2-40B4-BE49-F238E27FC236}">
                <a16:creationId xmlns:a16="http://schemas.microsoft.com/office/drawing/2014/main" id="{AEEFA8C0-980B-4656-9C86-DB79838544EF}"/>
              </a:ext>
            </a:extLst>
          </p:cNvPr>
          <p:cNvSpPr/>
          <p:nvPr/>
        </p:nvSpPr>
        <p:spPr>
          <a:xfrm>
            <a:off x="4282774" y="547659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8" name="타원 157">
            <a:extLst>
              <a:ext uri="{FF2B5EF4-FFF2-40B4-BE49-F238E27FC236}">
                <a16:creationId xmlns:a16="http://schemas.microsoft.com/office/drawing/2014/main" id="{6215653D-C5FD-44B6-AF1F-D8B9B6E53717}"/>
              </a:ext>
            </a:extLst>
          </p:cNvPr>
          <p:cNvSpPr/>
          <p:nvPr/>
        </p:nvSpPr>
        <p:spPr>
          <a:xfrm>
            <a:off x="1483155" y="517716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9" name="타원 158">
            <a:extLst>
              <a:ext uri="{FF2B5EF4-FFF2-40B4-BE49-F238E27FC236}">
                <a16:creationId xmlns:a16="http://schemas.microsoft.com/office/drawing/2014/main" id="{67C7D30D-5F22-4C68-A626-14649B5A3251}"/>
              </a:ext>
            </a:extLst>
          </p:cNvPr>
          <p:cNvSpPr/>
          <p:nvPr/>
        </p:nvSpPr>
        <p:spPr>
          <a:xfrm>
            <a:off x="4863742" y="348542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0" name="타원 159">
            <a:extLst>
              <a:ext uri="{FF2B5EF4-FFF2-40B4-BE49-F238E27FC236}">
                <a16:creationId xmlns:a16="http://schemas.microsoft.com/office/drawing/2014/main" id="{28B478FE-5C62-4420-93F3-C09DF3E31059}"/>
              </a:ext>
            </a:extLst>
          </p:cNvPr>
          <p:cNvSpPr/>
          <p:nvPr/>
        </p:nvSpPr>
        <p:spPr>
          <a:xfrm>
            <a:off x="3623135" y="2388304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FD97780F-3207-4832-8737-DF13A7D326A3}"/>
              </a:ext>
            </a:extLst>
          </p:cNvPr>
          <p:cNvCxnSpPr>
            <a:cxnSpLocks/>
            <a:stCxn id="154" idx="6"/>
            <a:endCxn id="155" idx="1"/>
          </p:cNvCxnSpPr>
          <p:nvPr/>
        </p:nvCxnSpPr>
        <p:spPr>
          <a:xfrm>
            <a:off x="4444962" y="816527"/>
            <a:ext cx="2443305" cy="200007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E7FC1133-9FA5-489C-AD9C-1BB933BD69C1}"/>
              </a:ext>
            </a:extLst>
          </p:cNvPr>
          <p:cNvCxnSpPr>
            <a:cxnSpLocks/>
            <a:endCxn id="154" idx="2"/>
          </p:cNvCxnSpPr>
          <p:nvPr/>
        </p:nvCxnSpPr>
        <p:spPr>
          <a:xfrm flipV="1">
            <a:off x="1541425" y="816527"/>
            <a:ext cx="2165305" cy="159531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D304D1D4-33DE-480E-97B3-2E539B32FB6D}"/>
              </a:ext>
            </a:extLst>
          </p:cNvPr>
          <p:cNvCxnSpPr>
            <a:cxnSpLocks/>
            <a:stCxn id="160" idx="6"/>
            <a:endCxn id="155" idx="3"/>
          </p:cNvCxnSpPr>
          <p:nvPr/>
        </p:nvCxnSpPr>
        <p:spPr>
          <a:xfrm>
            <a:off x="4361367" y="2757420"/>
            <a:ext cx="2526900" cy="58119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직선 연결선 163">
            <a:extLst>
              <a:ext uri="{FF2B5EF4-FFF2-40B4-BE49-F238E27FC236}">
                <a16:creationId xmlns:a16="http://schemas.microsoft.com/office/drawing/2014/main" id="{7B68C48D-5B64-414E-A7DB-21223149F972}"/>
              </a:ext>
            </a:extLst>
          </p:cNvPr>
          <p:cNvCxnSpPr>
            <a:cxnSpLocks/>
            <a:stCxn id="159" idx="4"/>
            <a:endCxn id="157" idx="7"/>
          </p:cNvCxnSpPr>
          <p:nvPr/>
        </p:nvCxnSpPr>
        <p:spPr>
          <a:xfrm flipH="1">
            <a:off x="4912894" y="4223654"/>
            <a:ext cx="319964" cy="136105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B4E9ABC0-DE4B-4F71-9BFD-D8D6B105A828}"/>
              </a:ext>
            </a:extLst>
          </p:cNvPr>
          <p:cNvCxnSpPr>
            <a:cxnSpLocks/>
            <a:stCxn id="157" idx="6"/>
            <a:endCxn id="155" idx="4"/>
          </p:cNvCxnSpPr>
          <p:nvPr/>
        </p:nvCxnSpPr>
        <p:spPr>
          <a:xfrm flipV="1">
            <a:off x="5021006" y="3446725"/>
            <a:ext cx="2128265" cy="239898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CC1481C6-4F93-4A8D-AB9A-9CECDBE1A43C}"/>
              </a:ext>
            </a:extLst>
          </p:cNvPr>
          <p:cNvCxnSpPr>
            <a:cxnSpLocks/>
            <a:stCxn id="160" idx="5"/>
            <a:endCxn id="159" idx="1"/>
          </p:cNvCxnSpPr>
          <p:nvPr/>
        </p:nvCxnSpPr>
        <p:spPr>
          <a:xfrm>
            <a:off x="4253255" y="3018424"/>
            <a:ext cx="718599" cy="57511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직선 연결선 166">
            <a:extLst>
              <a:ext uri="{FF2B5EF4-FFF2-40B4-BE49-F238E27FC236}">
                <a16:creationId xmlns:a16="http://schemas.microsoft.com/office/drawing/2014/main" id="{4C02B51A-B770-4ADB-944E-695F26C0B111}"/>
              </a:ext>
            </a:extLst>
          </p:cNvPr>
          <p:cNvCxnSpPr>
            <a:cxnSpLocks/>
            <a:stCxn id="156" idx="4"/>
            <a:endCxn id="158" idx="0"/>
          </p:cNvCxnSpPr>
          <p:nvPr/>
        </p:nvCxnSpPr>
        <p:spPr>
          <a:xfrm>
            <a:off x="1543574" y="3150069"/>
            <a:ext cx="308697" cy="202709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직선 연결선 167">
            <a:extLst>
              <a:ext uri="{FF2B5EF4-FFF2-40B4-BE49-F238E27FC236}">
                <a16:creationId xmlns:a16="http://schemas.microsoft.com/office/drawing/2014/main" id="{91049741-470F-465E-B734-0BA8890D5350}"/>
              </a:ext>
            </a:extLst>
          </p:cNvPr>
          <p:cNvCxnSpPr>
            <a:cxnSpLocks/>
            <a:stCxn id="154" idx="4"/>
            <a:endCxn id="160" idx="0"/>
          </p:cNvCxnSpPr>
          <p:nvPr/>
        </p:nvCxnSpPr>
        <p:spPr>
          <a:xfrm flipH="1">
            <a:off x="3992251" y="1185643"/>
            <a:ext cx="83595" cy="120266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52186EDD-B866-46F9-B73D-EFC98C8DA4ED}"/>
              </a:ext>
            </a:extLst>
          </p:cNvPr>
          <p:cNvCxnSpPr>
            <a:cxnSpLocks/>
            <a:stCxn id="156" idx="6"/>
            <a:endCxn id="160" idx="2"/>
          </p:cNvCxnSpPr>
          <p:nvPr/>
        </p:nvCxnSpPr>
        <p:spPr>
          <a:xfrm flipV="1">
            <a:off x="1912690" y="2757420"/>
            <a:ext cx="1710445" cy="2353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id="{49C85BCD-2EFC-4E0A-8BA6-BC16830A4D01}"/>
              </a:ext>
            </a:extLst>
          </p:cNvPr>
          <p:cNvCxnSpPr>
            <a:cxnSpLocks/>
            <a:stCxn id="160" idx="4"/>
            <a:endCxn id="157" idx="0"/>
          </p:cNvCxnSpPr>
          <p:nvPr/>
        </p:nvCxnSpPr>
        <p:spPr>
          <a:xfrm>
            <a:off x="3992251" y="3126536"/>
            <a:ext cx="659639" cy="235005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직선 연결선 170">
            <a:extLst>
              <a:ext uri="{FF2B5EF4-FFF2-40B4-BE49-F238E27FC236}">
                <a16:creationId xmlns:a16="http://schemas.microsoft.com/office/drawing/2014/main" id="{856C667D-60B0-4AD6-A775-7831ED0A41F0}"/>
              </a:ext>
            </a:extLst>
          </p:cNvPr>
          <p:cNvCxnSpPr>
            <a:cxnSpLocks/>
            <a:stCxn id="158" idx="6"/>
            <a:endCxn id="157" idx="2"/>
          </p:cNvCxnSpPr>
          <p:nvPr/>
        </p:nvCxnSpPr>
        <p:spPr>
          <a:xfrm>
            <a:off x="2221387" y="5546276"/>
            <a:ext cx="2061387" cy="29943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직선 연결선 171">
            <a:extLst>
              <a:ext uri="{FF2B5EF4-FFF2-40B4-BE49-F238E27FC236}">
                <a16:creationId xmlns:a16="http://schemas.microsoft.com/office/drawing/2014/main" id="{53053B62-2313-44E9-941B-FF26DD8B9CFC}"/>
              </a:ext>
            </a:extLst>
          </p:cNvPr>
          <p:cNvCxnSpPr>
            <a:cxnSpLocks/>
            <a:stCxn id="156" idx="5"/>
            <a:endCxn id="157" idx="1"/>
          </p:cNvCxnSpPr>
          <p:nvPr/>
        </p:nvCxnSpPr>
        <p:spPr>
          <a:xfrm>
            <a:off x="1804578" y="3041957"/>
            <a:ext cx="2586308" cy="254275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309446BC-119F-49A8-BD46-2CDC3C6331FD}"/>
              </a:ext>
            </a:extLst>
          </p:cNvPr>
          <p:cNvSpPr txBox="1"/>
          <p:nvPr/>
        </p:nvSpPr>
        <p:spPr>
          <a:xfrm>
            <a:off x="5539923" y="1399217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10</a:t>
            </a:r>
            <a:endParaRPr lang="ko-KR" altLang="en-US" b="1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B6A2E2CE-21D1-44EF-BC76-356FD13CB3D2}"/>
              </a:ext>
            </a:extLst>
          </p:cNvPr>
          <p:cNvSpPr txBox="1"/>
          <p:nvPr/>
        </p:nvSpPr>
        <p:spPr>
          <a:xfrm>
            <a:off x="2279498" y="133250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82EFDEBB-D695-4641-A8CC-4C865DB68398}"/>
              </a:ext>
            </a:extLst>
          </p:cNvPr>
          <p:cNvSpPr txBox="1"/>
          <p:nvPr/>
        </p:nvSpPr>
        <p:spPr>
          <a:xfrm>
            <a:off x="4059749" y="172177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7</a:t>
            </a:r>
            <a:endParaRPr lang="ko-KR" altLang="en-US" b="1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C483A87F-D05A-46B2-9A22-AB462EE1DCB7}"/>
              </a:ext>
            </a:extLst>
          </p:cNvPr>
          <p:cNvSpPr txBox="1"/>
          <p:nvPr/>
        </p:nvSpPr>
        <p:spPr>
          <a:xfrm>
            <a:off x="5507756" y="270534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6</a:t>
            </a:r>
            <a:endParaRPr lang="ko-KR" altLang="en-US" b="1" dirty="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0A102618-03AB-4B68-98AC-CC90ADF0DA36}"/>
              </a:ext>
            </a:extLst>
          </p:cNvPr>
          <p:cNvSpPr txBox="1"/>
          <p:nvPr/>
        </p:nvSpPr>
        <p:spPr>
          <a:xfrm>
            <a:off x="2828078" y="24158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AF993F33-FAEA-46B5-82B7-E91F06CDEE0E}"/>
              </a:ext>
            </a:extLst>
          </p:cNvPr>
          <p:cNvSpPr txBox="1"/>
          <p:nvPr/>
        </p:nvSpPr>
        <p:spPr>
          <a:xfrm>
            <a:off x="4212172" y="3886775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10</a:t>
            </a:r>
            <a:endParaRPr lang="ko-KR" altLang="en-US" b="1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1304F740-1D0F-41B1-8DD9-44B98816492C}"/>
              </a:ext>
            </a:extLst>
          </p:cNvPr>
          <p:cNvSpPr txBox="1"/>
          <p:nvPr/>
        </p:nvSpPr>
        <p:spPr>
          <a:xfrm>
            <a:off x="4570242" y="300751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A3A6C525-9716-4935-9914-CF70D6EBFC67}"/>
              </a:ext>
            </a:extLst>
          </p:cNvPr>
          <p:cNvSpPr txBox="1"/>
          <p:nvPr/>
        </p:nvSpPr>
        <p:spPr>
          <a:xfrm>
            <a:off x="4826895" y="46462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A122505C-5F29-401E-A411-9145196C20E5}"/>
              </a:ext>
            </a:extLst>
          </p:cNvPr>
          <p:cNvSpPr txBox="1"/>
          <p:nvPr/>
        </p:nvSpPr>
        <p:spPr>
          <a:xfrm>
            <a:off x="2947961" y="565438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9EB43EF0-5C8D-441B-B5AA-D94F40632D05}"/>
              </a:ext>
            </a:extLst>
          </p:cNvPr>
          <p:cNvSpPr txBox="1"/>
          <p:nvPr/>
        </p:nvSpPr>
        <p:spPr>
          <a:xfrm>
            <a:off x="5862978" y="432748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9</a:t>
            </a:r>
            <a:endParaRPr lang="ko-KR" altLang="en-US" b="1" dirty="0"/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9629220F-39EC-40CF-8407-99AD8246FC1C}"/>
              </a:ext>
            </a:extLst>
          </p:cNvPr>
          <p:cNvSpPr txBox="1"/>
          <p:nvPr/>
        </p:nvSpPr>
        <p:spPr>
          <a:xfrm>
            <a:off x="2930529" y="3809933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11</a:t>
            </a:r>
            <a:endParaRPr lang="ko-KR" altLang="en-US" b="1" dirty="0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486E474F-B829-4F8F-B685-D0677049322D}"/>
              </a:ext>
            </a:extLst>
          </p:cNvPr>
          <p:cNvSpPr txBox="1"/>
          <p:nvPr/>
        </p:nvSpPr>
        <p:spPr>
          <a:xfrm>
            <a:off x="1380206" y="406959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5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407731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545176"/>
              </p:ext>
            </p:extLst>
          </p:nvPr>
        </p:nvGraphicFramePr>
        <p:xfrm>
          <a:off x="8297363" y="1307618"/>
          <a:ext cx="2808057" cy="4355608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2354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13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○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8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9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154" name="타원 153">
            <a:extLst>
              <a:ext uri="{FF2B5EF4-FFF2-40B4-BE49-F238E27FC236}">
                <a16:creationId xmlns:a16="http://schemas.microsoft.com/office/drawing/2014/main" id="{66F860E7-24A3-4F22-99F4-04D1FC9DE60B}"/>
              </a:ext>
            </a:extLst>
          </p:cNvPr>
          <p:cNvSpPr/>
          <p:nvPr/>
        </p:nvSpPr>
        <p:spPr>
          <a:xfrm>
            <a:off x="3706730" y="44741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id="{04E39F80-FE82-4462-BDF2-A52FF3BE5648}"/>
              </a:ext>
            </a:extLst>
          </p:cNvPr>
          <p:cNvSpPr/>
          <p:nvPr/>
        </p:nvSpPr>
        <p:spPr>
          <a:xfrm>
            <a:off x="6780155" y="270849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DD1A439B-98E7-4B6E-9984-EFBCE2FE9B46}"/>
              </a:ext>
            </a:extLst>
          </p:cNvPr>
          <p:cNvSpPr/>
          <p:nvPr/>
        </p:nvSpPr>
        <p:spPr>
          <a:xfrm>
            <a:off x="1174458" y="241183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7" name="타원 156">
            <a:extLst>
              <a:ext uri="{FF2B5EF4-FFF2-40B4-BE49-F238E27FC236}">
                <a16:creationId xmlns:a16="http://schemas.microsoft.com/office/drawing/2014/main" id="{AEEFA8C0-980B-4656-9C86-DB79838544EF}"/>
              </a:ext>
            </a:extLst>
          </p:cNvPr>
          <p:cNvSpPr/>
          <p:nvPr/>
        </p:nvSpPr>
        <p:spPr>
          <a:xfrm>
            <a:off x="4282774" y="547659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8" name="타원 157">
            <a:extLst>
              <a:ext uri="{FF2B5EF4-FFF2-40B4-BE49-F238E27FC236}">
                <a16:creationId xmlns:a16="http://schemas.microsoft.com/office/drawing/2014/main" id="{6215653D-C5FD-44B6-AF1F-D8B9B6E53717}"/>
              </a:ext>
            </a:extLst>
          </p:cNvPr>
          <p:cNvSpPr/>
          <p:nvPr/>
        </p:nvSpPr>
        <p:spPr>
          <a:xfrm>
            <a:off x="1483155" y="517716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9" name="타원 158">
            <a:extLst>
              <a:ext uri="{FF2B5EF4-FFF2-40B4-BE49-F238E27FC236}">
                <a16:creationId xmlns:a16="http://schemas.microsoft.com/office/drawing/2014/main" id="{67C7D30D-5F22-4C68-A626-14649B5A3251}"/>
              </a:ext>
            </a:extLst>
          </p:cNvPr>
          <p:cNvSpPr/>
          <p:nvPr/>
        </p:nvSpPr>
        <p:spPr>
          <a:xfrm>
            <a:off x="4863742" y="348542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0" name="타원 159">
            <a:extLst>
              <a:ext uri="{FF2B5EF4-FFF2-40B4-BE49-F238E27FC236}">
                <a16:creationId xmlns:a16="http://schemas.microsoft.com/office/drawing/2014/main" id="{28B478FE-5C62-4420-93F3-C09DF3E31059}"/>
              </a:ext>
            </a:extLst>
          </p:cNvPr>
          <p:cNvSpPr/>
          <p:nvPr/>
        </p:nvSpPr>
        <p:spPr>
          <a:xfrm>
            <a:off x="3623135" y="2388304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FD97780F-3207-4832-8737-DF13A7D326A3}"/>
              </a:ext>
            </a:extLst>
          </p:cNvPr>
          <p:cNvCxnSpPr>
            <a:cxnSpLocks/>
            <a:stCxn id="154" idx="6"/>
            <a:endCxn id="155" idx="1"/>
          </p:cNvCxnSpPr>
          <p:nvPr/>
        </p:nvCxnSpPr>
        <p:spPr>
          <a:xfrm>
            <a:off x="4444962" y="816527"/>
            <a:ext cx="2443305" cy="200007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E7FC1133-9FA5-489C-AD9C-1BB933BD69C1}"/>
              </a:ext>
            </a:extLst>
          </p:cNvPr>
          <p:cNvCxnSpPr>
            <a:cxnSpLocks/>
            <a:endCxn id="154" idx="2"/>
          </p:cNvCxnSpPr>
          <p:nvPr/>
        </p:nvCxnSpPr>
        <p:spPr>
          <a:xfrm flipV="1">
            <a:off x="1541425" y="816527"/>
            <a:ext cx="2165305" cy="159531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D304D1D4-33DE-480E-97B3-2E539B32FB6D}"/>
              </a:ext>
            </a:extLst>
          </p:cNvPr>
          <p:cNvCxnSpPr>
            <a:cxnSpLocks/>
            <a:stCxn id="160" idx="6"/>
            <a:endCxn id="155" idx="3"/>
          </p:cNvCxnSpPr>
          <p:nvPr/>
        </p:nvCxnSpPr>
        <p:spPr>
          <a:xfrm>
            <a:off x="4361367" y="2757420"/>
            <a:ext cx="2526900" cy="58119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직선 연결선 163">
            <a:extLst>
              <a:ext uri="{FF2B5EF4-FFF2-40B4-BE49-F238E27FC236}">
                <a16:creationId xmlns:a16="http://schemas.microsoft.com/office/drawing/2014/main" id="{7B68C48D-5B64-414E-A7DB-21223149F972}"/>
              </a:ext>
            </a:extLst>
          </p:cNvPr>
          <p:cNvCxnSpPr>
            <a:cxnSpLocks/>
            <a:stCxn id="159" idx="4"/>
            <a:endCxn id="157" idx="7"/>
          </p:cNvCxnSpPr>
          <p:nvPr/>
        </p:nvCxnSpPr>
        <p:spPr>
          <a:xfrm flipH="1">
            <a:off x="4912894" y="4223654"/>
            <a:ext cx="319964" cy="136105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B4E9ABC0-DE4B-4F71-9BFD-D8D6B105A828}"/>
              </a:ext>
            </a:extLst>
          </p:cNvPr>
          <p:cNvCxnSpPr>
            <a:cxnSpLocks/>
            <a:stCxn id="157" idx="6"/>
            <a:endCxn id="155" idx="4"/>
          </p:cNvCxnSpPr>
          <p:nvPr/>
        </p:nvCxnSpPr>
        <p:spPr>
          <a:xfrm flipV="1">
            <a:off x="5021006" y="3446725"/>
            <a:ext cx="2128265" cy="239898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CC1481C6-4F93-4A8D-AB9A-9CECDBE1A43C}"/>
              </a:ext>
            </a:extLst>
          </p:cNvPr>
          <p:cNvCxnSpPr>
            <a:cxnSpLocks/>
            <a:stCxn id="160" idx="5"/>
            <a:endCxn id="159" idx="1"/>
          </p:cNvCxnSpPr>
          <p:nvPr/>
        </p:nvCxnSpPr>
        <p:spPr>
          <a:xfrm>
            <a:off x="4253255" y="3018424"/>
            <a:ext cx="718599" cy="57511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직선 연결선 166">
            <a:extLst>
              <a:ext uri="{FF2B5EF4-FFF2-40B4-BE49-F238E27FC236}">
                <a16:creationId xmlns:a16="http://schemas.microsoft.com/office/drawing/2014/main" id="{4C02B51A-B770-4ADB-944E-695F26C0B111}"/>
              </a:ext>
            </a:extLst>
          </p:cNvPr>
          <p:cNvCxnSpPr>
            <a:cxnSpLocks/>
            <a:stCxn id="156" idx="4"/>
            <a:endCxn id="158" idx="0"/>
          </p:cNvCxnSpPr>
          <p:nvPr/>
        </p:nvCxnSpPr>
        <p:spPr>
          <a:xfrm>
            <a:off x="1543574" y="3150069"/>
            <a:ext cx="308697" cy="202709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직선 연결선 167">
            <a:extLst>
              <a:ext uri="{FF2B5EF4-FFF2-40B4-BE49-F238E27FC236}">
                <a16:creationId xmlns:a16="http://schemas.microsoft.com/office/drawing/2014/main" id="{91049741-470F-465E-B734-0BA8890D5350}"/>
              </a:ext>
            </a:extLst>
          </p:cNvPr>
          <p:cNvCxnSpPr>
            <a:cxnSpLocks/>
            <a:stCxn id="154" idx="4"/>
            <a:endCxn id="160" idx="0"/>
          </p:cNvCxnSpPr>
          <p:nvPr/>
        </p:nvCxnSpPr>
        <p:spPr>
          <a:xfrm flipH="1">
            <a:off x="3992251" y="1185643"/>
            <a:ext cx="83595" cy="120266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52186EDD-B866-46F9-B73D-EFC98C8DA4ED}"/>
              </a:ext>
            </a:extLst>
          </p:cNvPr>
          <p:cNvCxnSpPr>
            <a:cxnSpLocks/>
            <a:stCxn id="156" idx="6"/>
            <a:endCxn id="160" idx="2"/>
          </p:cNvCxnSpPr>
          <p:nvPr/>
        </p:nvCxnSpPr>
        <p:spPr>
          <a:xfrm flipV="1">
            <a:off x="1912690" y="2757420"/>
            <a:ext cx="1710445" cy="2353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id="{49C85BCD-2EFC-4E0A-8BA6-BC16830A4D01}"/>
              </a:ext>
            </a:extLst>
          </p:cNvPr>
          <p:cNvCxnSpPr>
            <a:cxnSpLocks/>
            <a:stCxn id="160" idx="4"/>
            <a:endCxn id="157" idx="0"/>
          </p:cNvCxnSpPr>
          <p:nvPr/>
        </p:nvCxnSpPr>
        <p:spPr>
          <a:xfrm>
            <a:off x="3992251" y="3126536"/>
            <a:ext cx="659639" cy="235005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직선 연결선 170">
            <a:extLst>
              <a:ext uri="{FF2B5EF4-FFF2-40B4-BE49-F238E27FC236}">
                <a16:creationId xmlns:a16="http://schemas.microsoft.com/office/drawing/2014/main" id="{856C667D-60B0-4AD6-A775-7831ED0A41F0}"/>
              </a:ext>
            </a:extLst>
          </p:cNvPr>
          <p:cNvCxnSpPr>
            <a:cxnSpLocks/>
            <a:stCxn id="158" idx="6"/>
            <a:endCxn id="157" idx="2"/>
          </p:cNvCxnSpPr>
          <p:nvPr/>
        </p:nvCxnSpPr>
        <p:spPr>
          <a:xfrm>
            <a:off x="2221387" y="5546276"/>
            <a:ext cx="2061387" cy="29943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직선 연결선 171">
            <a:extLst>
              <a:ext uri="{FF2B5EF4-FFF2-40B4-BE49-F238E27FC236}">
                <a16:creationId xmlns:a16="http://schemas.microsoft.com/office/drawing/2014/main" id="{53053B62-2313-44E9-941B-FF26DD8B9CFC}"/>
              </a:ext>
            </a:extLst>
          </p:cNvPr>
          <p:cNvCxnSpPr>
            <a:cxnSpLocks/>
            <a:stCxn id="156" idx="5"/>
            <a:endCxn id="157" idx="1"/>
          </p:cNvCxnSpPr>
          <p:nvPr/>
        </p:nvCxnSpPr>
        <p:spPr>
          <a:xfrm>
            <a:off x="1804578" y="3041957"/>
            <a:ext cx="2586308" cy="254275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309446BC-119F-49A8-BD46-2CDC3C6331FD}"/>
              </a:ext>
            </a:extLst>
          </p:cNvPr>
          <p:cNvSpPr txBox="1"/>
          <p:nvPr/>
        </p:nvSpPr>
        <p:spPr>
          <a:xfrm>
            <a:off x="5539923" y="1399217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10</a:t>
            </a:r>
            <a:endParaRPr lang="ko-KR" altLang="en-US" b="1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B6A2E2CE-21D1-44EF-BC76-356FD13CB3D2}"/>
              </a:ext>
            </a:extLst>
          </p:cNvPr>
          <p:cNvSpPr txBox="1"/>
          <p:nvPr/>
        </p:nvSpPr>
        <p:spPr>
          <a:xfrm>
            <a:off x="2279498" y="133250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82EFDEBB-D695-4641-A8CC-4C865DB68398}"/>
              </a:ext>
            </a:extLst>
          </p:cNvPr>
          <p:cNvSpPr txBox="1"/>
          <p:nvPr/>
        </p:nvSpPr>
        <p:spPr>
          <a:xfrm>
            <a:off x="4059749" y="172177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7</a:t>
            </a:r>
            <a:endParaRPr lang="ko-KR" altLang="en-US" b="1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C483A87F-D05A-46B2-9A22-AB462EE1DCB7}"/>
              </a:ext>
            </a:extLst>
          </p:cNvPr>
          <p:cNvSpPr txBox="1"/>
          <p:nvPr/>
        </p:nvSpPr>
        <p:spPr>
          <a:xfrm>
            <a:off x="5507756" y="270534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6</a:t>
            </a:r>
            <a:endParaRPr lang="ko-KR" altLang="en-US" b="1" dirty="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0A102618-03AB-4B68-98AC-CC90ADF0DA36}"/>
              </a:ext>
            </a:extLst>
          </p:cNvPr>
          <p:cNvSpPr txBox="1"/>
          <p:nvPr/>
        </p:nvSpPr>
        <p:spPr>
          <a:xfrm>
            <a:off x="2828078" y="24158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AF993F33-FAEA-46B5-82B7-E91F06CDEE0E}"/>
              </a:ext>
            </a:extLst>
          </p:cNvPr>
          <p:cNvSpPr txBox="1"/>
          <p:nvPr/>
        </p:nvSpPr>
        <p:spPr>
          <a:xfrm>
            <a:off x="4212172" y="3886775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10</a:t>
            </a:r>
            <a:endParaRPr lang="ko-KR" altLang="en-US" b="1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1304F740-1D0F-41B1-8DD9-44B98816492C}"/>
              </a:ext>
            </a:extLst>
          </p:cNvPr>
          <p:cNvSpPr txBox="1"/>
          <p:nvPr/>
        </p:nvSpPr>
        <p:spPr>
          <a:xfrm>
            <a:off x="4570242" y="300751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A3A6C525-9716-4935-9914-CF70D6EBFC67}"/>
              </a:ext>
            </a:extLst>
          </p:cNvPr>
          <p:cNvSpPr txBox="1"/>
          <p:nvPr/>
        </p:nvSpPr>
        <p:spPr>
          <a:xfrm>
            <a:off x="4826895" y="46462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A122505C-5F29-401E-A411-9145196C20E5}"/>
              </a:ext>
            </a:extLst>
          </p:cNvPr>
          <p:cNvSpPr txBox="1"/>
          <p:nvPr/>
        </p:nvSpPr>
        <p:spPr>
          <a:xfrm>
            <a:off x="2947961" y="565438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9EB43EF0-5C8D-441B-B5AA-D94F40632D05}"/>
              </a:ext>
            </a:extLst>
          </p:cNvPr>
          <p:cNvSpPr txBox="1"/>
          <p:nvPr/>
        </p:nvSpPr>
        <p:spPr>
          <a:xfrm>
            <a:off x="5862978" y="432748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9</a:t>
            </a:r>
            <a:endParaRPr lang="ko-KR" altLang="en-US" b="1" dirty="0"/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9629220F-39EC-40CF-8407-99AD8246FC1C}"/>
              </a:ext>
            </a:extLst>
          </p:cNvPr>
          <p:cNvSpPr txBox="1"/>
          <p:nvPr/>
        </p:nvSpPr>
        <p:spPr>
          <a:xfrm>
            <a:off x="2930529" y="3809933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11</a:t>
            </a:r>
            <a:endParaRPr lang="ko-KR" altLang="en-US" b="1" dirty="0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486E474F-B829-4F8F-B685-D0677049322D}"/>
              </a:ext>
            </a:extLst>
          </p:cNvPr>
          <p:cNvSpPr txBox="1"/>
          <p:nvPr/>
        </p:nvSpPr>
        <p:spPr>
          <a:xfrm>
            <a:off x="1380206" y="406959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5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804346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1987315"/>
              </p:ext>
            </p:extLst>
          </p:nvPr>
        </p:nvGraphicFramePr>
        <p:xfrm>
          <a:off x="8297363" y="1307618"/>
          <a:ext cx="2808057" cy="4355608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2354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13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○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8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9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154" name="타원 153">
            <a:extLst>
              <a:ext uri="{FF2B5EF4-FFF2-40B4-BE49-F238E27FC236}">
                <a16:creationId xmlns:a16="http://schemas.microsoft.com/office/drawing/2014/main" id="{66F860E7-24A3-4F22-99F4-04D1FC9DE60B}"/>
              </a:ext>
            </a:extLst>
          </p:cNvPr>
          <p:cNvSpPr/>
          <p:nvPr/>
        </p:nvSpPr>
        <p:spPr>
          <a:xfrm>
            <a:off x="3706730" y="44741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id="{04E39F80-FE82-4462-BDF2-A52FF3BE5648}"/>
              </a:ext>
            </a:extLst>
          </p:cNvPr>
          <p:cNvSpPr/>
          <p:nvPr/>
        </p:nvSpPr>
        <p:spPr>
          <a:xfrm>
            <a:off x="6780155" y="270849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DD1A439B-98E7-4B6E-9984-EFBCE2FE9B46}"/>
              </a:ext>
            </a:extLst>
          </p:cNvPr>
          <p:cNvSpPr/>
          <p:nvPr/>
        </p:nvSpPr>
        <p:spPr>
          <a:xfrm>
            <a:off x="1174458" y="241183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7" name="타원 156">
            <a:extLst>
              <a:ext uri="{FF2B5EF4-FFF2-40B4-BE49-F238E27FC236}">
                <a16:creationId xmlns:a16="http://schemas.microsoft.com/office/drawing/2014/main" id="{AEEFA8C0-980B-4656-9C86-DB79838544EF}"/>
              </a:ext>
            </a:extLst>
          </p:cNvPr>
          <p:cNvSpPr/>
          <p:nvPr/>
        </p:nvSpPr>
        <p:spPr>
          <a:xfrm>
            <a:off x="4282774" y="547659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8" name="타원 157">
            <a:extLst>
              <a:ext uri="{FF2B5EF4-FFF2-40B4-BE49-F238E27FC236}">
                <a16:creationId xmlns:a16="http://schemas.microsoft.com/office/drawing/2014/main" id="{6215653D-C5FD-44B6-AF1F-D8B9B6E53717}"/>
              </a:ext>
            </a:extLst>
          </p:cNvPr>
          <p:cNvSpPr/>
          <p:nvPr/>
        </p:nvSpPr>
        <p:spPr>
          <a:xfrm>
            <a:off x="1483155" y="517716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9" name="타원 158">
            <a:extLst>
              <a:ext uri="{FF2B5EF4-FFF2-40B4-BE49-F238E27FC236}">
                <a16:creationId xmlns:a16="http://schemas.microsoft.com/office/drawing/2014/main" id="{67C7D30D-5F22-4C68-A626-14649B5A3251}"/>
              </a:ext>
            </a:extLst>
          </p:cNvPr>
          <p:cNvSpPr/>
          <p:nvPr/>
        </p:nvSpPr>
        <p:spPr>
          <a:xfrm>
            <a:off x="4863742" y="348542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0" name="타원 159">
            <a:extLst>
              <a:ext uri="{FF2B5EF4-FFF2-40B4-BE49-F238E27FC236}">
                <a16:creationId xmlns:a16="http://schemas.microsoft.com/office/drawing/2014/main" id="{28B478FE-5C62-4420-93F3-C09DF3E31059}"/>
              </a:ext>
            </a:extLst>
          </p:cNvPr>
          <p:cNvSpPr/>
          <p:nvPr/>
        </p:nvSpPr>
        <p:spPr>
          <a:xfrm>
            <a:off x="3623135" y="2388304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FD97780F-3207-4832-8737-DF13A7D326A3}"/>
              </a:ext>
            </a:extLst>
          </p:cNvPr>
          <p:cNvCxnSpPr>
            <a:cxnSpLocks/>
            <a:stCxn id="154" idx="5"/>
            <a:endCxn id="155" idx="1"/>
          </p:cNvCxnSpPr>
          <p:nvPr/>
        </p:nvCxnSpPr>
        <p:spPr>
          <a:xfrm>
            <a:off x="4336850" y="1077531"/>
            <a:ext cx="2551417" cy="173907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D304D1D4-33DE-480E-97B3-2E539B32FB6D}"/>
              </a:ext>
            </a:extLst>
          </p:cNvPr>
          <p:cNvCxnSpPr>
            <a:cxnSpLocks/>
            <a:stCxn id="160" idx="6"/>
            <a:endCxn id="155" idx="2"/>
          </p:cNvCxnSpPr>
          <p:nvPr/>
        </p:nvCxnSpPr>
        <p:spPr>
          <a:xfrm>
            <a:off x="4361367" y="2757420"/>
            <a:ext cx="2418788" cy="32018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B4E9ABC0-DE4B-4F71-9BFD-D8D6B105A828}"/>
              </a:ext>
            </a:extLst>
          </p:cNvPr>
          <p:cNvCxnSpPr>
            <a:cxnSpLocks/>
            <a:stCxn id="157" idx="6"/>
            <a:endCxn id="155" idx="4"/>
          </p:cNvCxnSpPr>
          <p:nvPr/>
        </p:nvCxnSpPr>
        <p:spPr>
          <a:xfrm flipV="1">
            <a:off x="5021006" y="3446725"/>
            <a:ext cx="2128265" cy="239898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CC1481C6-4F93-4A8D-AB9A-9CECDBE1A43C}"/>
              </a:ext>
            </a:extLst>
          </p:cNvPr>
          <p:cNvCxnSpPr>
            <a:cxnSpLocks/>
            <a:stCxn id="160" idx="5"/>
            <a:endCxn id="159" idx="1"/>
          </p:cNvCxnSpPr>
          <p:nvPr/>
        </p:nvCxnSpPr>
        <p:spPr>
          <a:xfrm>
            <a:off x="4253255" y="3018424"/>
            <a:ext cx="718599" cy="57511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52186EDD-B866-46F9-B73D-EFC98C8DA4ED}"/>
              </a:ext>
            </a:extLst>
          </p:cNvPr>
          <p:cNvCxnSpPr>
            <a:cxnSpLocks/>
            <a:stCxn id="156" idx="6"/>
            <a:endCxn id="160" idx="2"/>
          </p:cNvCxnSpPr>
          <p:nvPr/>
        </p:nvCxnSpPr>
        <p:spPr>
          <a:xfrm flipV="1">
            <a:off x="1912690" y="2757420"/>
            <a:ext cx="1710445" cy="2353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직선 연결선 170">
            <a:extLst>
              <a:ext uri="{FF2B5EF4-FFF2-40B4-BE49-F238E27FC236}">
                <a16:creationId xmlns:a16="http://schemas.microsoft.com/office/drawing/2014/main" id="{856C667D-60B0-4AD6-A775-7831ED0A41F0}"/>
              </a:ext>
            </a:extLst>
          </p:cNvPr>
          <p:cNvCxnSpPr>
            <a:cxnSpLocks/>
            <a:stCxn id="158" idx="6"/>
            <a:endCxn id="157" idx="2"/>
          </p:cNvCxnSpPr>
          <p:nvPr/>
        </p:nvCxnSpPr>
        <p:spPr>
          <a:xfrm>
            <a:off x="2221387" y="5546276"/>
            <a:ext cx="2061387" cy="29943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309446BC-119F-49A8-BD46-2CDC3C6331FD}"/>
              </a:ext>
            </a:extLst>
          </p:cNvPr>
          <p:cNvSpPr txBox="1"/>
          <p:nvPr/>
        </p:nvSpPr>
        <p:spPr>
          <a:xfrm>
            <a:off x="5376592" y="1507556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10</a:t>
            </a:r>
            <a:endParaRPr lang="ko-KR" altLang="en-US" b="1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C483A87F-D05A-46B2-9A22-AB462EE1DCB7}"/>
              </a:ext>
            </a:extLst>
          </p:cNvPr>
          <p:cNvSpPr txBox="1"/>
          <p:nvPr/>
        </p:nvSpPr>
        <p:spPr>
          <a:xfrm>
            <a:off x="5507756" y="256137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6</a:t>
            </a:r>
            <a:endParaRPr lang="ko-KR" altLang="en-US" b="1" dirty="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0A102618-03AB-4B68-98AC-CC90ADF0DA36}"/>
              </a:ext>
            </a:extLst>
          </p:cNvPr>
          <p:cNvSpPr txBox="1"/>
          <p:nvPr/>
        </p:nvSpPr>
        <p:spPr>
          <a:xfrm>
            <a:off x="2828078" y="24158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1304F740-1D0F-41B1-8DD9-44B98816492C}"/>
              </a:ext>
            </a:extLst>
          </p:cNvPr>
          <p:cNvSpPr txBox="1"/>
          <p:nvPr/>
        </p:nvSpPr>
        <p:spPr>
          <a:xfrm>
            <a:off x="4570242" y="300751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A122505C-5F29-401E-A411-9145196C20E5}"/>
              </a:ext>
            </a:extLst>
          </p:cNvPr>
          <p:cNvSpPr txBox="1"/>
          <p:nvPr/>
        </p:nvSpPr>
        <p:spPr>
          <a:xfrm>
            <a:off x="2947961" y="565438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9EB43EF0-5C8D-441B-B5AA-D94F40632D05}"/>
              </a:ext>
            </a:extLst>
          </p:cNvPr>
          <p:cNvSpPr txBox="1"/>
          <p:nvPr/>
        </p:nvSpPr>
        <p:spPr>
          <a:xfrm>
            <a:off x="5862978" y="432748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9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851356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3000</TotalTime>
  <Words>357</Words>
  <Application>Microsoft Office PowerPoint</Application>
  <PresentationFormat>와이드스크린</PresentationFormat>
  <Paragraphs>357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홍수민</dc:creator>
  <cp:lastModifiedBy>USER</cp:lastModifiedBy>
  <cp:revision>156</cp:revision>
  <dcterms:created xsi:type="dcterms:W3CDTF">2022-08-09T12:12:25Z</dcterms:created>
  <dcterms:modified xsi:type="dcterms:W3CDTF">2022-09-23T13:38:16Z</dcterms:modified>
</cp:coreProperties>
</file>