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6" r:id="rId3"/>
    <p:sldId id="338" r:id="rId4"/>
    <p:sldId id="339" r:id="rId5"/>
    <p:sldId id="340" r:id="rId6"/>
    <p:sldId id="341" r:id="rId7"/>
    <p:sldId id="342" r:id="rId8"/>
    <p:sldId id="343" r:id="rId9"/>
    <p:sldId id="264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21C83F2-7ACE-496E-90D1-E88C6DBFCFF0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E030592-DF6D-4774-BD99-DEEAC76950F1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630282-CD99-4D85-8A28-F6E620A5DD74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D62D8DB-1FF2-4A9E-9BB2-E63F939568B3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D210305-77B5-4768-930E-8447082BB74E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FDE48B7-8EA2-4CAD-B8CB-F44669401FEB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9A867C5-C4B3-4017-B139-08BEFFEA26C9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77C185F-DD5E-4BB2-85F7-4F01EFE24D57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CA169F3-A2C1-4A1A-B545-E3DB17EC1D24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286AA9A-767B-47FC-B66E-C7696AF1A7E6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F5CB59F-2AB6-4704-9CB3-F18C8710ECE1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6E341BA-ABBD-475A-B110-E3E1C6FE56BD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7825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D6C832-0739-47D8-89F3-3CFAAA1184C8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D2160B-B820-4FC8-B813-71DA14CF79FF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F136DA-AB18-449C-B6E6-53F9A926790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B11A6B4-A690-4BA8-8F18-961457B145A1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A9F8DA-33A0-4240-8C4C-C559B8FEB6AC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C21130-CFA5-4D4C-B377-E1D54C41C2E8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12AB8D-07A3-4DED-AD74-B6A8974E878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6C3E76B-CDC8-40FD-BC68-C2108B80C9EC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F01476-1FF3-4501-AE2C-3C25D28E3573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5C895DC5-AB0B-4904-A756-7224BBD67AB0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F7A4FA-9959-4B15-AF07-F36D39A21AEF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9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D6C832-0739-47D8-89F3-3CFAAA1184C8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D2160B-B820-4FC8-B813-71DA14CF79FF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F136DA-AB18-449C-B6E6-53F9A926790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B11A6B4-A690-4BA8-8F18-961457B145A1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A9F8DA-33A0-4240-8C4C-C559B8FEB6AC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C21130-CFA5-4D4C-B377-E1D54C41C2E8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12AB8D-07A3-4DED-AD74-B6A8974E878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6C3E76B-CDC8-40FD-BC68-C2108B80C9EC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F01476-1FF3-4501-AE2C-3C25D28E3573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D27E889F-98D0-464D-897D-D526A3C19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31032"/>
              </p:ext>
            </p:extLst>
          </p:nvPr>
        </p:nvGraphicFramePr>
        <p:xfrm>
          <a:off x="7791815" y="333102"/>
          <a:ext cx="3471810" cy="61917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66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D6C832-0739-47D8-89F3-3CFAAA1184C8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D2160B-B820-4FC8-B813-71DA14CF79FF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F136DA-AB18-449C-B6E6-53F9A926790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B11A6B4-A690-4BA8-8F18-961457B145A1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A9F8DA-33A0-4240-8C4C-C559B8FEB6AC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C21130-CFA5-4D4C-B377-E1D54C41C2E8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12AB8D-07A3-4DED-AD74-B6A8974E878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6C3E76B-CDC8-40FD-BC68-C2108B80C9EC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F01476-1FF3-4501-AE2C-3C25D28E3573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D27E889F-98D0-464D-897D-D526A3C19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74444"/>
              </p:ext>
            </p:extLst>
          </p:nvPr>
        </p:nvGraphicFramePr>
        <p:xfrm>
          <a:off x="7791815" y="333102"/>
          <a:ext cx="3471810" cy="61917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DF135AF6-D396-4F57-8058-18685206D360}"/>
              </a:ext>
            </a:extLst>
          </p:cNvPr>
          <p:cNvSpPr/>
          <p:nvPr/>
        </p:nvSpPr>
        <p:spPr>
          <a:xfrm>
            <a:off x="418823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0FEADB-CBC0-49F0-8287-15A4D3C32F1E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4580124" y="3088004"/>
            <a:ext cx="1414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A0FF7D5-5EFC-4BBD-90D1-3E6D234B0FBA}"/>
              </a:ext>
            </a:extLst>
          </p:cNvPr>
          <p:cNvSpPr/>
          <p:nvPr/>
        </p:nvSpPr>
        <p:spPr>
          <a:xfrm>
            <a:off x="505021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2B1652-18EA-48D1-8AA9-9A4F0D8DB806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5275783" y="3088004"/>
            <a:ext cx="1663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9AC79D4-B731-47FC-A889-E6ED58DF49A1}"/>
              </a:ext>
            </a:extLst>
          </p:cNvPr>
          <p:cNvSpPr/>
          <p:nvPr/>
        </p:nvSpPr>
        <p:spPr>
          <a:xfrm>
            <a:off x="192673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FB4C79-2BF1-4536-887F-72BFF516486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2318623" y="4304094"/>
            <a:ext cx="20299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7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D6C832-0739-47D8-89F3-3CFAAA1184C8}"/>
              </a:ext>
            </a:extLst>
          </p:cNvPr>
          <p:cNvSpPr/>
          <p:nvPr/>
        </p:nvSpPr>
        <p:spPr>
          <a:xfrm>
            <a:off x="395868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D2160B-B820-4FC8-B813-71DA14CF79FF}"/>
              </a:ext>
            </a:extLst>
          </p:cNvPr>
          <p:cNvSpPr/>
          <p:nvPr/>
        </p:nvSpPr>
        <p:spPr>
          <a:xfrm>
            <a:off x="235176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F136DA-AB18-449C-B6E6-53F9A926790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743652" y="1871914"/>
            <a:ext cx="13298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B11A6B4-A690-4BA8-8F18-961457B145A1}"/>
              </a:ext>
            </a:extLst>
          </p:cNvPr>
          <p:cNvSpPr/>
          <p:nvPr/>
        </p:nvSpPr>
        <p:spPr>
          <a:xfrm>
            <a:off x="554692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A9F8DA-33A0-4240-8C4C-C559B8FEB6AC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627677" y="1871914"/>
            <a:ext cx="131112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C21130-CFA5-4D4C-B377-E1D54C41C2E8}"/>
              </a:ext>
            </a:extLst>
          </p:cNvPr>
          <p:cNvSpPr/>
          <p:nvPr/>
        </p:nvSpPr>
        <p:spPr>
          <a:xfrm>
            <a:off x="140681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12AB8D-07A3-4DED-AD74-B6A8974E878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1798703" y="3088004"/>
            <a:ext cx="6678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6C3E76B-CDC8-40FD-BC68-C2108B80C9EC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F01476-1FF3-4501-AE2C-3C25D28E3573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3020757" y="3088004"/>
            <a:ext cx="63994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D27E889F-98D0-464D-897D-D526A3C19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47616"/>
              </p:ext>
            </p:extLst>
          </p:nvPr>
        </p:nvGraphicFramePr>
        <p:xfrm>
          <a:off x="7791815" y="333102"/>
          <a:ext cx="3471810" cy="61917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DF135AF6-D396-4F57-8058-18685206D360}"/>
              </a:ext>
            </a:extLst>
          </p:cNvPr>
          <p:cNvSpPr/>
          <p:nvPr/>
        </p:nvSpPr>
        <p:spPr>
          <a:xfrm>
            <a:off x="512836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0FEADB-CBC0-49F0-8287-15A4D3C32F1E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5520251" y="3088004"/>
            <a:ext cx="1414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A0FF7D5-5EFC-4BBD-90D1-3E6D234B0FBA}"/>
              </a:ext>
            </a:extLst>
          </p:cNvPr>
          <p:cNvSpPr/>
          <p:nvPr/>
        </p:nvSpPr>
        <p:spPr>
          <a:xfrm>
            <a:off x="599033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2B1652-18EA-48D1-8AA9-9A4F0D8DB806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6215910" y="3088004"/>
            <a:ext cx="1663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9AC79D4-B731-47FC-A889-E6ED58DF49A1}"/>
              </a:ext>
            </a:extLst>
          </p:cNvPr>
          <p:cNvSpPr/>
          <p:nvPr/>
        </p:nvSpPr>
        <p:spPr>
          <a:xfrm>
            <a:off x="90932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FB4C79-2BF1-4536-887F-72BFF516486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1301213" y="4304094"/>
            <a:ext cx="2203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313BD9A-EA6F-4752-8BF1-5A4873555910}"/>
              </a:ext>
            </a:extLst>
          </p:cNvPr>
          <p:cNvSpPr/>
          <p:nvPr/>
        </p:nvSpPr>
        <p:spPr>
          <a:xfrm>
            <a:off x="180768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59A24A-BB20-4E2F-A98C-C368C87AD31D}"/>
              </a:ext>
            </a:extLst>
          </p:cNvPr>
          <p:cNvCxnSpPr>
            <a:cxnSpLocks/>
            <a:stCxn id="13" idx="5"/>
            <a:endCxn id="24" idx="0"/>
          </p:cNvCxnSpPr>
          <p:nvPr/>
        </p:nvCxnSpPr>
        <p:spPr>
          <a:xfrm>
            <a:off x="2075808" y="4304094"/>
            <a:ext cx="1237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2004205-6239-43FA-90D8-5F5DDACF6855}"/>
              </a:ext>
            </a:extLst>
          </p:cNvPr>
          <p:cNvSpPr/>
          <p:nvPr/>
        </p:nvSpPr>
        <p:spPr>
          <a:xfrm>
            <a:off x="281462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15936FF-0B1D-4BD3-8478-EE0C664980DA}"/>
              </a:ext>
            </a:extLst>
          </p:cNvPr>
          <p:cNvCxnSpPr>
            <a:cxnSpLocks/>
            <a:stCxn id="15" idx="3"/>
            <a:endCxn id="30" idx="0"/>
          </p:cNvCxnSpPr>
          <p:nvPr/>
        </p:nvCxnSpPr>
        <p:spPr>
          <a:xfrm flipH="1">
            <a:off x="3206514" y="4304094"/>
            <a:ext cx="1770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7041126-4131-4E40-B652-E0B71D956F0B}"/>
              </a:ext>
            </a:extLst>
          </p:cNvPr>
          <p:cNvSpPr/>
          <p:nvPr/>
        </p:nvSpPr>
        <p:spPr>
          <a:xfrm>
            <a:off x="371298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EE6F6-6BC2-482F-8289-FED7642CAF26}"/>
              </a:ext>
            </a:extLst>
          </p:cNvPr>
          <p:cNvCxnSpPr>
            <a:cxnSpLocks/>
            <a:stCxn id="15" idx="5"/>
            <a:endCxn id="32" idx="0"/>
          </p:cNvCxnSpPr>
          <p:nvPr/>
        </p:nvCxnSpPr>
        <p:spPr>
          <a:xfrm>
            <a:off x="3937803" y="4304094"/>
            <a:ext cx="16707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7A344EE-3080-4415-929B-B4F7C7BCF45B}"/>
              </a:ext>
            </a:extLst>
          </p:cNvPr>
          <p:cNvSpPr/>
          <p:nvPr/>
        </p:nvSpPr>
        <p:spPr>
          <a:xfrm>
            <a:off x="4599460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7548A9-C801-48E5-B99C-4DFA9AC56040}"/>
              </a:ext>
            </a:extLst>
          </p:cNvPr>
          <p:cNvCxnSpPr>
            <a:cxnSpLocks/>
            <a:stCxn id="17" idx="3"/>
            <a:endCxn id="41" idx="0"/>
          </p:cNvCxnSpPr>
          <p:nvPr/>
        </p:nvCxnSpPr>
        <p:spPr>
          <a:xfrm flipH="1">
            <a:off x="4991345" y="4304094"/>
            <a:ext cx="2518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8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D6C832-0739-47D8-89F3-3CFAAA1184C8}"/>
              </a:ext>
            </a:extLst>
          </p:cNvPr>
          <p:cNvSpPr/>
          <p:nvPr/>
        </p:nvSpPr>
        <p:spPr>
          <a:xfrm>
            <a:off x="395868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D2160B-B820-4FC8-B813-71DA14CF79FF}"/>
              </a:ext>
            </a:extLst>
          </p:cNvPr>
          <p:cNvSpPr/>
          <p:nvPr/>
        </p:nvSpPr>
        <p:spPr>
          <a:xfrm>
            <a:off x="262985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F136DA-AB18-449C-B6E6-53F9A926790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3021739" y="1871914"/>
            <a:ext cx="105172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B11A6B4-A690-4BA8-8F18-961457B145A1}"/>
              </a:ext>
            </a:extLst>
          </p:cNvPr>
          <p:cNvSpPr/>
          <p:nvPr/>
        </p:nvSpPr>
        <p:spPr>
          <a:xfrm>
            <a:off x="529328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A9F8DA-33A0-4240-8C4C-C559B8FEB6AC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627677" y="1871914"/>
            <a:ext cx="10574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C21130-CFA5-4D4C-B377-E1D54C41C2E8}"/>
              </a:ext>
            </a:extLst>
          </p:cNvPr>
          <p:cNvSpPr/>
          <p:nvPr/>
        </p:nvSpPr>
        <p:spPr>
          <a:xfrm>
            <a:off x="168490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12AB8D-07A3-4DED-AD74-B6A8974E878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2076790" y="3088004"/>
            <a:ext cx="6678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6C3E76B-CDC8-40FD-BC68-C2108B80C9EC}"/>
              </a:ext>
            </a:extLst>
          </p:cNvPr>
          <p:cNvSpPr/>
          <p:nvPr/>
        </p:nvSpPr>
        <p:spPr>
          <a:xfrm>
            <a:off x="35469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F01476-1FF3-4501-AE2C-3C25D28E3573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3298844" y="3088004"/>
            <a:ext cx="63994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D27E889F-98D0-464D-897D-D526A3C19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08408"/>
              </p:ext>
            </p:extLst>
          </p:nvPr>
        </p:nvGraphicFramePr>
        <p:xfrm>
          <a:off x="7791815" y="333102"/>
          <a:ext cx="3471810" cy="61917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DF135AF6-D396-4F57-8058-18685206D360}"/>
              </a:ext>
            </a:extLst>
          </p:cNvPr>
          <p:cNvSpPr/>
          <p:nvPr/>
        </p:nvSpPr>
        <p:spPr>
          <a:xfrm>
            <a:off x="487473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0FEADB-CBC0-49F0-8287-15A4D3C32F1E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5266615" y="3088004"/>
            <a:ext cx="1414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A0FF7D5-5EFC-4BBD-90D1-3E6D234B0FBA}"/>
              </a:ext>
            </a:extLst>
          </p:cNvPr>
          <p:cNvSpPr/>
          <p:nvPr/>
        </p:nvSpPr>
        <p:spPr>
          <a:xfrm>
            <a:off x="573670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2B1652-18EA-48D1-8AA9-9A4F0D8DB806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5962274" y="3088004"/>
            <a:ext cx="1663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9AC79D4-B731-47FC-A889-E6ED58DF49A1}"/>
              </a:ext>
            </a:extLst>
          </p:cNvPr>
          <p:cNvSpPr/>
          <p:nvPr/>
        </p:nvSpPr>
        <p:spPr>
          <a:xfrm>
            <a:off x="118741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FB4C79-2BF1-4536-887F-72BFF516486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1579300" y="4304094"/>
            <a:ext cx="2203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313BD9A-EA6F-4752-8BF1-5A4873555910}"/>
              </a:ext>
            </a:extLst>
          </p:cNvPr>
          <p:cNvSpPr/>
          <p:nvPr/>
        </p:nvSpPr>
        <p:spPr>
          <a:xfrm>
            <a:off x="20857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59A24A-BB20-4E2F-A98C-C368C87AD31D}"/>
              </a:ext>
            </a:extLst>
          </p:cNvPr>
          <p:cNvCxnSpPr>
            <a:cxnSpLocks/>
            <a:stCxn id="13" idx="5"/>
            <a:endCxn id="24" idx="0"/>
          </p:cNvCxnSpPr>
          <p:nvPr/>
        </p:nvCxnSpPr>
        <p:spPr>
          <a:xfrm>
            <a:off x="2353895" y="4304094"/>
            <a:ext cx="1237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2004205-6239-43FA-90D8-5F5DDACF6855}"/>
              </a:ext>
            </a:extLst>
          </p:cNvPr>
          <p:cNvSpPr/>
          <p:nvPr/>
        </p:nvSpPr>
        <p:spPr>
          <a:xfrm>
            <a:off x="309271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15936FF-0B1D-4BD3-8478-EE0C664980DA}"/>
              </a:ext>
            </a:extLst>
          </p:cNvPr>
          <p:cNvCxnSpPr>
            <a:cxnSpLocks/>
            <a:stCxn id="15" idx="3"/>
            <a:endCxn id="30" idx="0"/>
          </p:cNvCxnSpPr>
          <p:nvPr/>
        </p:nvCxnSpPr>
        <p:spPr>
          <a:xfrm flipH="1">
            <a:off x="3484601" y="4304094"/>
            <a:ext cx="1770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7041126-4131-4E40-B652-E0B71D956F0B}"/>
              </a:ext>
            </a:extLst>
          </p:cNvPr>
          <p:cNvSpPr/>
          <p:nvPr/>
        </p:nvSpPr>
        <p:spPr>
          <a:xfrm>
            <a:off x="399107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EE6F6-6BC2-482F-8289-FED7642CAF26}"/>
              </a:ext>
            </a:extLst>
          </p:cNvPr>
          <p:cNvCxnSpPr>
            <a:cxnSpLocks/>
            <a:stCxn id="15" idx="5"/>
            <a:endCxn id="32" idx="0"/>
          </p:cNvCxnSpPr>
          <p:nvPr/>
        </p:nvCxnSpPr>
        <p:spPr>
          <a:xfrm>
            <a:off x="4215890" y="4304094"/>
            <a:ext cx="16707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6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D6C832-0739-47D8-89F3-3CFAAA1184C8}"/>
              </a:ext>
            </a:extLst>
          </p:cNvPr>
          <p:cNvSpPr/>
          <p:nvPr/>
        </p:nvSpPr>
        <p:spPr>
          <a:xfrm>
            <a:off x="394408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D2160B-B820-4FC8-B813-71DA14CF79FF}"/>
              </a:ext>
            </a:extLst>
          </p:cNvPr>
          <p:cNvSpPr/>
          <p:nvPr/>
        </p:nvSpPr>
        <p:spPr>
          <a:xfrm>
            <a:off x="219097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F136DA-AB18-449C-B6E6-53F9A926790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582862" y="1871914"/>
            <a:ext cx="14760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B11A6B4-A690-4BA8-8F18-961457B145A1}"/>
              </a:ext>
            </a:extLst>
          </p:cNvPr>
          <p:cNvSpPr/>
          <p:nvPr/>
        </p:nvSpPr>
        <p:spPr>
          <a:xfrm>
            <a:off x="557708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A9F8DA-33A0-4240-8C4C-C559B8FEB6AC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613074" y="1871914"/>
            <a:ext cx="135589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C21130-CFA5-4D4C-B377-E1D54C41C2E8}"/>
              </a:ext>
            </a:extLst>
          </p:cNvPr>
          <p:cNvSpPr/>
          <p:nvPr/>
        </p:nvSpPr>
        <p:spPr>
          <a:xfrm>
            <a:off x="12460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12AB8D-07A3-4DED-AD74-B6A8974E878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1637913" y="3088004"/>
            <a:ext cx="6678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6C3E76B-CDC8-40FD-BC68-C2108B80C9EC}"/>
              </a:ext>
            </a:extLst>
          </p:cNvPr>
          <p:cNvSpPr/>
          <p:nvPr/>
        </p:nvSpPr>
        <p:spPr>
          <a:xfrm>
            <a:off x="310802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F01476-1FF3-4501-AE2C-3C25D28E3573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2859967" y="3088004"/>
            <a:ext cx="63994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D27E889F-98D0-464D-897D-D526A3C19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69126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DF135AF6-D396-4F57-8058-18685206D360}"/>
              </a:ext>
            </a:extLst>
          </p:cNvPr>
          <p:cNvSpPr/>
          <p:nvPr/>
        </p:nvSpPr>
        <p:spPr>
          <a:xfrm>
            <a:off x="501237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0FEADB-CBC0-49F0-8287-15A4D3C32F1E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5404261" y="3088004"/>
            <a:ext cx="28760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A0FF7D5-5EFC-4BBD-90D1-3E6D234B0FBA}"/>
              </a:ext>
            </a:extLst>
          </p:cNvPr>
          <p:cNvSpPr/>
          <p:nvPr/>
        </p:nvSpPr>
        <p:spPr>
          <a:xfrm>
            <a:off x="626715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2B1652-18EA-48D1-8AA9-9A4F0D8DB806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6246078" y="3088004"/>
            <a:ext cx="41296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9AC79D4-B731-47FC-A889-E6ED58DF49A1}"/>
              </a:ext>
            </a:extLst>
          </p:cNvPr>
          <p:cNvSpPr/>
          <p:nvPr/>
        </p:nvSpPr>
        <p:spPr>
          <a:xfrm>
            <a:off x="74853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FB4C79-2BF1-4536-887F-72BFF516486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1140423" y="4304094"/>
            <a:ext cx="2203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313BD9A-EA6F-4752-8BF1-5A4873555910}"/>
              </a:ext>
            </a:extLst>
          </p:cNvPr>
          <p:cNvSpPr/>
          <p:nvPr/>
        </p:nvSpPr>
        <p:spPr>
          <a:xfrm>
            <a:off x="164689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59A24A-BB20-4E2F-A98C-C368C87AD31D}"/>
              </a:ext>
            </a:extLst>
          </p:cNvPr>
          <p:cNvCxnSpPr>
            <a:cxnSpLocks/>
            <a:stCxn id="13" idx="5"/>
            <a:endCxn id="24" idx="0"/>
          </p:cNvCxnSpPr>
          <p:nvPr/>
        </p:nvCxnSpPr>
        <p:spPr>
          <a:xfrm>
            <a:off x="1915018" y="4304094"/>
            <a:ext cx="1237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2004205-6239-43FA-90D8-5F5DDACF6855}"/>
              </a:ext>
            </a:extLst>
          </p:cNvPr>
          <p:cNvSpPr/>
          <p:nvPr/>
        </p:nvSpPr>
        <p:spPr>
          <a:xfrm>
            <a:off x="265383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15936FF-0B1D-4BD3-8478-EE0C664980DA}"/>
              </a:ext>
            </a:extLst>
          </p:cNvPr>
          <p:cNvCxnSpPr>
            <a:cxnSpLocks/>
            <a:stCxn id="15" idx="3"/>
            <a:endCxn id="30" idx="0"/>
          </p:cNvCxnSpPr>
          <p:nvPr/>
        </p:nvCxnSpPr>
        <p:spPr>
          <a:xfrm flipH="1">
            <a:off x="3045724" y="4304094"/>
            <a:ext cx="1770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7041126-4131-4E40-B652-E0B71D956F0B}"/>
              </a:ext>
            </a:extLst>
          </p:cNvPr>
          <p:cNvSpPr/>
          <p:nvPr/>
        </p:nvSpPr>
        <p:spPr>
          <a:xfrm>
            <a:off x="355219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EE6F6-6BC2-482F-8289-FED7642CAF26}"/>
              </a:ext>
            </a:extLst>
          </p:cNvPr>
          <p:cNvCxnSpPr>
            <a:cxnSpLocks/>
            <a:stCxn id="15" idx="5"/>
            <a:endCxn id="32" idx="0"/>
          </p:cNvCxnSpPr>
          <p:nvPr/>
        </p:nvCxnSpPr>
        <p:spPr>
          <a:xfrm>
            <a:off x="3777013" y="4304094"/>
            <a:ext cx="16707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50C2616-87CB-4C2E-85F0-AD824EAF00D6}"/>
              </a:ext>
            </a:extLst>
          </p:cNvPr>
          <p:cNvSpPr/>
          <p:nvPr/>
        </p:nvSpPr>
        <p:spPr>
          <a:xfrm>
            <a:off x="456258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B3E4936-56AC-4766-B0B1-488277F948B7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954470" y="4304094"/>
            <a:ext cx="1770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C14A38D8-DB7F-4E9D-AAC9-A62975934FE4}"/>
              </a:ext>
            </a:extLst>
          </p:cNvPr>
          <p:cNvSpPr/>
          <p:nvPr/>
        </p:nvSpPr>
        <p:spPr>
          <a:xfrm>
            <a:off x="546094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CD1727C-61B1-4FFD-9C3B-1F9A0F49D72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685759" y="4304094"/>
            <a:ext cx="16707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6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D6C832-0739-47D8-89F3-3CFAAA1184C8}"/>
              </a:ext>
            </a:extLst>
          </p:cNvPr>
          <p:cNvSpPr/>
          <p:nvPr/>
        </p:nvSpPr>
        <p:spPr>
          <a:xfrm>
            <a:off x="394408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D2160B-B820-4FC8-B813-71DA14CF79FF}"/>
              </a:ext>
            </a:extLst>
          </p:cNvPr>
          <p:cNvSpPr/>
          <p:nvPr/>
        </p:nvSpPr>
        <p:spPr>
          <a:xfrm>
            <a:off x="219097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F136DA-AB18-449C-B6E6-53F9A926790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582862" y="1871914"/>
            <a:ext cx="14760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B11A6B4-A690-4BA8-8F18-961457B145A1}"/>
              </a:ext>
            </a:extLst>
          </p:cNvPr>
          <p:cNvSpPr/>
          <p:nvPr/>
        </p:nvSpPr>
        <p:spPr>
          <a:xfrm>
            <a:off x="557708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A9F8DA-33A0-4240-8C4C-C559B8FEB6AC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613074" y="1871914"/>
            <a:ext cx="135589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C21130-CFA5-4D4C-B377-E1D54C41C2E8}"/>
              </a:ext>
            </a:extLst>
          </p:cNvPr>
          <p:cNvSpPr/>
          <p:nvPr/>
        </p:nvSpPr>
        <p:spPr>
          <a:xfrm>
            <a:off x="12460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12AB8D-07A3-4DED-AD74-B6A8974E878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1637913" y="3088004"/>
            <a:ext cx="6678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6C3E76B-CDC8-40FD-BC68-C2108B80C9EC}"/>
              </a:ext>
            </a:extLst>
          </p:cNvPr>
          <p:cNvSpPr/>
          <p:nvPr/>
        </p:nvSpPr>
        <p:spPr>
          <a:xfrm>
            <a:off x="310802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F01476-1FF3-4501-AE2C-3C25D28E3573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2859967" y="3088004"/>
            <a:ext cx="63994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D27E889F-98D0-464D-897D-D526A3C19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77933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DF135AF6-D396-4F57-8058-18685206D360}"/>
              </a:ext>
            </a:extLst>
          </p:cNvPr>
          <p:cNvSpPr/>
          <p:nvPr/>
        </p:nvSpPr>
        <p:spPr>
          <a:xfrm>
            <a:off x="501237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0FEADB-CBC0-49F0-8287-15A4D3C32F1E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5404261" y="3088004"/>
            <a:ext cx="28760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A0FF7D5-5EFC-4BBD-90D1-3E6D234B0FBA}"/>
              </a:ext>
            </a:extLst>
          </p:cNvPr>
          <p:cNvSpPr/>
          <p:nvPr/>
        </p:nvSpPr>
        <p:spPr>
          <a:xfrm>
            <a:off x="626715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2B1652-18EA-48D1-8AA9-9A4F0D8DB806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6246078" y="3088004"/>
            <a:ext cx="41296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9AC79D4-B731-47FC-A889-E6ED58DF49A1}"/>
              </a:ext>
            </a:extLst>
          </p:cNvPr>
          <p:cNvSpPr/>
          <p:nvPr/>
        </p:nvSpPr>
        <p:spPr>
          <a:xfrm>
            <a:off x="74853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FB4C79-2BF1-4536-887F-72BFF516486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1140423" y="4304094"/>
            <a:ext cx="2203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313BD9A-EA6F-4752-8BF1-5A4873555910}"/>
              </a:ext>
            </a:extLst>
          </p:cNvPr>
          <p:cNvSpPr/>
          <p:nvPr/>
        </p:nvSpPr>
        <p:spPr>
          <a:xfrm>
            <a:off x="164689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59A24A-BB20-4E2F-A98C-C368C87AD31D}"/>
              </a:ext>
            </a:extLst>
          </p:cNvPr>
          <p:cNvCxnSpPr>
            <a:cxnSpLocks/>
            <a:stCxn id="13" idx="5"/>
            <a:endCxn id="24" idx="0"/>
          </p:cNvCxnSpPr>
          <p:nvPr/>
        </p:nvCxnSpPr>
        <p:spPr>
          <a:xfrm>
            <a:off x="1915018" y="4304094"/>
            <a:ext cx="1237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2004205-6239-43FA-90D8-5F5DDACF6855}"/>
              </a:ext>
            </a:extLst>
          </p:cNvPr>
          <p:cNvSpPr/>
          <p:nvPr/>
        </p:nvSpPr>
        <p:spPr>
          <a:xfrm>
            <a:off x="265383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15936FF-0B1D-4BD3-8478-EE0C664980DA}"/>
              </a:ext>
            </a:extLst>
          </p:cNvPr>
          <p:cNvCxnSpPr>
            <a:cxnSpLocks/>
            <a:stCxn id="15" idx="3"/>
            <a:endCxn id="30" idx="0"/>
          </p:cNvCxnSpPr>
          <p:nvPr/>
        </p:nvCxnSpPr>
        <p:spPr>
          <a:xfrm flipH="1">
            <a:off x="3045724" y="4304094"/>
            <a:ext cx="1770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7041126-4131-4E40-B652-E0B71D956F0B}"/>
              </a:ext>
            </a:extLst>
          </p:cNvPr>
          <p:cNvSpPr/>
          <p:nvPr/>
        </p:nvSpPr>
        <p:spPr>
          <a:xfrm>
            <a:off x="355219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EE6F6-6BC2-482F-8289-FED7642CAF26}"/>
              </a:ext>
            </a:extLst>
          </p:cNvPr>
          <p:cNvCxnSpPr>
            <a:cxnSpLocks/>
            <a:stCxn id="15" idx="5"/>
            <a:endCxn id="32" idx="0"/>
          </p:cNvCxnSpPr>
          <p:nvPr/>
        </p:nvCxnSpPr>
        <p:spPr>
          <a:xfrm>
            <a:off x="3777013" y="4304094"/>
            <a:ext cx="16707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50C2616-87CB-4C2E-85F0-AD824EAF00D6}"/>
              </a:ext>
            </a:extLst>
          </p:cNvPr>
          <p:cNvSpPr/>
          <p:nvPr/>
        </p:nvSpPr>
        <p:spPr>
          <a:xfrm>
            <a:off x="456258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B3E4936-56AC-4766-B0B1-488277F948B7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954470" y="4304094"/>
            <a:ext cx="1770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6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D6C832-0739-47D8-89F3-3CFAAA1184C8}"/>
              </a:ext>
            </a:extLst>
          </p:cNvPr>
          <p:cNvSpPr/>
          <p:nvPr/>
        </p:nvSpPr>
        <p:spPr>
          <a:xfrm>
            <a:off x="394408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D2160B-B820-4FC8-B813-71DA14CF79FF}"/>
              </a:ext>
            </a:extLst>
          </p:cNvPr>
          <p:cNvSpPr/>
          <p:nvPr/>
        </p:nvSpPr>
        <p:spPr>
          <a:xfrm>
            <a:off x="219097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F136DA-AB18-449C-B6E6-53F9A926790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582862" y="1871914"/>
            <a:ext cx="14760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B11A6B4-A690-4BA8-8F18-961457B145A1}"/>
              </a:ext>
            </a:extLst>
          </p:cNvPr>
          <p:cNvSpPr/>
          <p:nvPr/>
        </p:nvSpPr>
        <p:spPr>
          <a:xfrm>
            <a:off x="557708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A9F8DA-33A0-4240-8C4C-C559B8FEB6AC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613074" y="1871914"/>
            <a:ext cx="135589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C21130-CFA5-4D4C-B377-E1D54C41C2E8}"/>
              </a:ext>
            </a:extLst>
          </p:cNvPr>
          <p:cNvSpPr/>
          <p:nvPr/>
        </p:nvSpPr>
        <p:spPr>
          <a:xfrm>
            <a:off x="12460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12AB8D-07A3-4DED-AD74-B6A8974E878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1637913" y="3088004"/>
            <a:ext cx="6678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6C3E76B-CDC8-40FD-BC68-C2108B80C9EC}"/>
              </a:ext>
            </a:extLst>
          </p:cNvPr>
          <p:cNvSpPr/>
          <p:nvPr/>
        </p:nvSpPr>
        <p:spPr>
          <a:xfrm>
            <a:off x="310802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F01476-1FF3-4501-AE2C-3C25D28E3573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2859967" y="3088004"/>
            <a:ext cx="63994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D27E889F-98D0-464D-897D-D526A3C19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20327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DF135AF6-D396-4F57-8058-18685206D360}"/>
              </a:ext>
            </a:extLst>
          </p:cNvPr>
          <p:cNvSpPr/>
          <p:nvPr/>
        </p:nvSpPr>
        <p:spPr>
          <a:xfrm>
            <a:off x="501237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0FEADB-CBC0-49F0-8287-15A4D3C32F1E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5404261" y="3088004"/>
            <a:ext cx="28760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A0FF7D5-5EFC-4BBD-90D1-3E6D234B0FBA}"/>
              </a:ext>
            </a:extLst>
          </p:cNvPr>
          <p:cNvSpPr/>
          <p:nvPr/>
        </p:nvSpPr>
        <p:spPr>
          <a:xfrm>
            <a:off x="626715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2B1652-18EA-48D1-8AA9-9A4F0D8DB806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6246078" y="3088004"/>
            <a:ext cx="41296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9AC79D4-B731-47FC-A889-E6ED58DF49A1}"/>
              </a:ext>
            </a:extLst>
          </p:cNvPr>
          <p:cNvSpPr/>
          <p:nvPr/>
        </p:nvSpPr>
        <p:spPr>
          <a:xfrm>
            <a:off x="74853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FB4C79-2BF1-4536-887F-72BFF516486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1140423" y="4304094"/>
            <a:ext cx="2203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313BD9A-EA6F-4752-8BF1-5A4873555910}"/>
              </a:ext>
            </a:extLst>
          </p:cNvPr>
          <p:cNvSpPr/>
          <p:nvPr/>
        </p:nvSpPr>
        <p:spPr>
          <a:xfrm>
            <a:off x="164689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59A24A-BB20-4E2F-A98C-C368C87AD31D}"/>
              </a:ext>
            </a:extLst>
          </p:cNvPr>
          <p:cNvCxnSpPr>
            <a:cxnSpLocks/>
            <a:stCxn id="13" idx="5"/>
            <a:endCxn id="24" idx="0"/>
          </p:cNvCxnSpPr>
          <p:nvPr/>
        </p:nvCxnSpPr>
        <p:spPr>
          <a:xfrm>
            <a:off x="1915018" y="4304094"/>
            <a:ext cx="1237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2004205-6239-43FA-90D8-5F5DDACF6855}"/>
              </a:ext>
            </a:extLst>
          </p:cNvPr>
          <p:cNvSpPr/>
          <p:nvPr/>
        </p:nvSpPr>
        <p:spPr>
          <a:xfrm>
            <a:off x="265383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15936FF-0B1D-4BD3-8478-EE0C664980DA}"/>
              </a:ext>
            </a:extLst>
          </p:cNvPr>
          <p:cNvCxnSpPr>
            <a:cxnSpLocks/>
            <a:stCxn id="15" idx="3"/>
            <a:endCxn id="30" idx="0"/>
          </p:cNvCxnSpPr>
          <p:nvPr/>
        </p:nvCxnSpPr>
        <p:spPr>
          <a:xfrm flipH="1">
            <a:off x="3045724" y="4304094"/>
            <a:ext cx="1770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7041126-4131-4E40-B652-E0B71D956F0B}"/>
              </a:ext>
            </a:extLst>
          </p:cNvPr>
          <p:cNvSpPr/>
          <p:nvPr/>
        </p:nvSpPr>
        <p:spPr>
          <a:xfrm>
            <a:off x="355219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EE6F6-6BC2-482F-8289-FED7642CAF26}"/>
              </a:ext>
            </a:extLst>
          </p:cNvPr>
          <p:cNvCxnSpPr>
            <a:cxnSpLocks/>
            <a:stCxn id="15" idx="5"/>
            <a:endCxn id="32" idx="0"/>
          </p:cNvCxnSpPr>
          <p:nvPr/>
        </p:nvCxnSpPr>
        <p:spPr>
          <a:xfrm>
            <a:off x="3777013" y="4304094"/>
            <a:ext cx="16707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18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D6C832-0739-47D8-89F3-3CFAAA1184C8}"/>
              </a:ext>
            </a:extLst>
          </p:cNvPr>
          <p:cNvSpPr/>
          <p:nvPr/>
        </p:nvSpPr>
        <p:spPr>
          <a:xfrm>
            <a:off x="394408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D2160B-B820-4FC8-B813-71DA14CF79FF}"/>
              </a:ext>
            </a:extLst>
          </p:cNvPr>
          <p:cNvSpPr/>
          <p:nvPr/>
        </p:nvSpPr>
        <p:spPr>
          <a:xfrm>
            <a:off x="219097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F136DA-AB18-449C-B6E6-53F9A926790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582862" y="1871914"/>
            <a:ext cx="14760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B11A6B4-A690-4BA8-8F18-961457B145A1}"/>
              </a:ext>
            </a:extLst>
          </p:cNvPr>
          <p:cNvSpPr/>
          <p:nvPr/>
        </p:nvSpPr>
        <p:spPr>
          <a:xfrm>
            <a:off x="557708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A9F8DA-33A0-4240-8C4C-C559B8FEB6AC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613074" y="1871914"/>
            <a:ext cx="135589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C21130-CFA5-4D4C-B377-E1D54C41C2E8}"/>
              </a:ext>
            </a:extLst>
          </p:cNvPr>
          <p:cNvSpPr/>
          <p:nvPr/>
        </p:nvSpPr>
        <p:spPr>
          <a:xfrm>
            <a:off x="12460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12AB8D-07A3-4DED-AD74-B6A8974E878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1637913" y="3088004"/>
            <a:ext cx="6678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6C3E76B-CDC8-40FD-BC68-C2108B80C9EC}"/>
              </a:ext>
            </a:extLst>
          </p:cNvPr>
          <p:cNvSpPr/>
          <p:nvPr/>
        </p:nvSpPr>
        <p:spPr>
          <a:xfrm>
            <a:off x="310802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F01476-1FF3-4501-AE2C-3C25D28E3573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2859967" y="3088004"/>
            <a:ext cx="63994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D27E889F-98D0-464D-897D-D526A3C19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60475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DF135AF6-D396-4F57-8058-18685206D360}"/>
              </a:ext>
            </a:extLst>
          </p:cNvPr>
          <p:cNvSpPr/>
          <p:nvPr/>
        </p:nvSpPr>
        <p:spPr>
          <a:xfrm>
            <a:off x="501237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0FEADB-CBC0-49F0-8287-15A4D3C32F1E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5404261" y="3088004"/>
            <a:ext cx="28760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A0FF7D5-5EFC-4BBD-90D1-3E6D234B0FBA}"/>
              </a:ext>
            </a:extLst>
          </p:cNvPr>
          <p:cNvSpPr/>
          <p:nvPr/>
        </p:nvSpPr>
        <p:spPr>
          <a:xfrm>
            <a:off x="626715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2B1652-18EA-48D1-8AA9-9A4F0D8DB806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6246078" y="3088004"/>
            <a:ext cx="41296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9AC79D4-B731-47FC-A889-E6ED58DF49A1}"/>
              </a:ext>
            </a:extLst>
          </p:cNvPr>
          <p:cNvSpPr/>
          <p:nvPr/>
        </p:nvSpPr>
        <p:spPr>
          <a:xfrm>
            <a:off x="74853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FB4C79-2BF1-4536-887F-72BFF516486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1140423" y="4304094"/>
            <a:ext cx="2203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313BD9A-EA6F-4752-8BF1-5A4873555910}"/>
              </a:ext>
            </a:extLst>
          </p:cNvPr>
          <p:cNvSpPr/>
          <p:nvPr/>
        </p:nvSpPr>
        <p:spPr>
          <a:xfrm>
            <a:off x="164689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59A24A-BB20-4E2F-A98C-C368C87AD31D}"/>
              </a:ext>
            </a:extLst>
          </p:cNvPr>
          <p:cNvCxnSpPr>
            <a:cxnSpLocks/>
            <a:stCxn id="13" idx="5"/>
            <a:endCxn id="24" idx="0"/>
          </p:cNvCxnSpPr>
          <p:nvPr/>
        </p:nvCxnSpPr>
        <p:spPr>
          <a:xfrm>
            <a:off x="1915018" y="4304094"/>
            <a:ext cx="1237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2004205-6239-43FA-90D8-5F5DDACF6855}"/>
              </a:ext>
            </a:extLst>
          </p:cNvPr>
          <p:cNvSpPr/>
          <p:nvPr/>
        </p:nvSpPr>
        <p:spPr>
          <a:xfrm>
            <a:off x="265383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15936FF-0B1D-4BD3-8478-EE0C664980DA}"/>
              </a:ext>
            </a:extLst>
          </p:cNvPr>
          <p:cNvCxnSpPr>
            <a:cxnSpLocks/>
            <a:stCxn id="15" idx="3"/>
            <a:endCxn id="30" idx="0"/>
          </p:cNvCxnSpPr>
          <p:nvPr/>
        </p:nvCxnSpPr>
        <p:spPr>
          <a:xfrm flipH="1">
            <a:off x="3045724" y="4304094"/>
            <a:ext cx="1770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7041126-4131-4E40-B652-E0B71D956F0B}"/>
              </a:ext>
            </a:extLst>
          </p:cNvPr>
          <p:cNvSpPr/>
          <p:nvPr/>
        </p:nvSpPr>
        <p:spPr>
          <a:xfrm>
            <a:off x="355219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EE6F6-6BC2-482F-8289-FED7642CAF26}"/>
              </a:ext>
            </a:extLst>
          </p:cNvPr>
          <p:cNvCxnSpPr>
            <a:cxnSpLocks/>
            <a:stCxn id="15" idx="5"/>
            <a:endCxn id="32" idx="0"/>
          </p:cNvCxnSpPr>
          <p:nvPr/>
        </p:nvCxnSpPr>
        <p:spPr>
          <a:xfrm>
            <a:off x="3777013" y="4304094"/>
            <a:ext cx="16707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2D8B012C-57B7-4653-B6F4-290FEEBCF7F5}"/>
              </a:ext>
            </a:extLst>
          </p:cNvPr>
          <p:cNvSpPr/>
          <p:nvPr/>
        </p:nvSpPr>
        <p:spPr>
          <a:xfrm>
            <a:off x="4558192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54069E-9921-4243-B418-4A2A819FAA7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950077" y="4304094"/>
            <a:ext cx="1770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9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D6C832-0739-47D8-89F3-3CFAAA1184C8}"/>
              </a:ext>
            </a:extLst>
          </p:cNvPr>
          <p:cNvSpPr/>
          <p:nvPr/>
        </p:nvSpPr>
        <p:spPr>
          <a:xfrm>
            <a:off x="394408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D2160B-B820-4FC8-B813-71DA14CF79FF}"/>
              </a:ext>
            </a:extLst>
          </p:cNvPr>
          <p:cNvSpPr/>
          <p:nvPr/>
        </p:nvSpPr>
        <p:spPr>
          <a:xfrm>
            <a:off x="219097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F136DA-AB18-449C-B6E6-53F9A926790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582862" y="1871914"/>
            <a:ext cx="14760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B11A6B4-A690-4BA8-8F18-961457B145A1}"/>
              </a:ext>
            </a:extLst>
          </p:cNvPr>
          <p:cNvSpPr/>
          <p:nvPr/>
        </p:nvSpPr>
        <p:spPr>
          <a:xfrm>
            <a:off x="557708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A9F8DA-33A0-4240-8C4C-C559B8FEB6AC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613074" y="1871914"/>
            <a:ext cx="135589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C21130-CFA5-4D4C-B377-E1D54C41C2E8}"/>
              </a:ext>
            </a:extLst>
          </p:cNvPr>
          <p:cNvSpPr/>
          <p:nvPr/>
        </p:nvSpPr>
        <p:spPr>
          <a:xfrm>
            <a:off x="12460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12AB8D-07A3-4DED-AD74-B6A8974E878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1637913" y="3088004"/>
            <a:ext cx="6678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6C3E76B-CDC8-40FD-BC68-C2108B80C9EC}"/>
              </a:ext>
            </a:extLst>
          </p:cNvPr>
          <p:cNvSpPr/>
          <p:nvPr/>
        </p:nvSpPr>
        <p:spPr>
          <a:xfrm>
            <a:off x="310802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F01476-1FF3-4501-AE2C-3C25D28E3573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2859967" y="3088004"/>
            <a:ext cx="63994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D27E889F-98D0-464D-897D-D526A3C19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1815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DF135AF6-D396-4F57-8058-18685206D360}"/>
              </a:ext>
            </a:extLst>
          </p:cNvPr>
          <p:cNvSpPr/>
          <p:nvPr/>
        </p:nvSpPr>
        <p:spPr>
          <a:xfrm>
            <a:off x="501237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0FEADB-CBC0-49F0-8287-15A4D3C32F1E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5404261" y="3088004"/>
            <a:ext cx="28760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A0FF7D5-5EFC-4BBD-90D1-3E6D234B0FBA}"/>
              </a:ext>
            </a:extLst>
          </p:cNvPr>
          <p:cNvSpPr/>
          <p:nvPr/>
        </p:nvSpPr>
        <p:spPr>
          <a:xfrm>
            <a:off x="626715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2B1652-18EA-48D1-8AA9-9A4F0D8DB806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6246078" y="3088004"/>
            <a:ext cx="41296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9AC79D4-B731-47FC-A889-E6ED58DF49A1}"/>
              </a:ext>
            </a:extLst>
          </p:cNvPr>
          <p:cNvSpPr/>
          <p:nvPr/>
        </p:nvSpPr>
        <p:spPr>
          <a:xfrm>
            <a:off x="74853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FB4C79-2BF1-4536-887F-72BFF516486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1140423" y="4304094"/>
            <a:ext cx="2203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313BD9A-EA6F-4752-8BF1-5A4873555910}"/>
              </a:ext>
            </a:extLst>
          </p:cNvPr>
          <p:cNvSpPr/>
          <p:nvPr/>
        </p:nvSpPr>
        <p:spPr>
          <a:xfrm>
            <a:off x="164689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59A24A-BB20-4E2F-A98C-C368C87AD31D}"/>
              </a:ext>
            </a:extLst>
          </p:cNvPr>
          <p:cNvCxnSpPr>
            <a:cxnSpLocks/>
            <a:stCxn id="13" idx="5"/>
            <a:endCxn id="24" idx="0"/>
          </p:cNvCxnSpPr>
          <p:nvPr/>
        </p:nvCxnSpPr>
        <p:spPr>
          <a:xfrm>
            <a:off x="1915018" y="4304094"/>
            <a:ext cx="1237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2004205-6239-43FA-90D8-5F5DDACF6855}"/>
              </a:ext>
            </a:extLst>
          </p:cNvPr>
          <p:cNvSpPr/>
          <p:nvPr/>
        </p:nvSpPr>
        <p:spPr>
          <a:xfrm>
            <a:off x="265383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15936FF-0B1D-4BD3-8478-EE0C664980DA}"/>
              </a:ext>
            </a:extLst>
          </p:cNvPr>
          <p:cNvCxnSpPr>
            <a:cxnSpLocks/>
            <a:stCxn id="15" idx="3"/>
            <a:endCxn id="30" idx="0"/>
          </p:cNvCxnSpPr>
          <p:nvPr/>
        </p:nvCxnSpPr>
        <p:spPr>
          <a:xfrm flipH="1">
            <a:off x="3045724" y="4304094"/>
            <a:ext cx="1770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7041126-4131-4E40-B652-E0B71D956F0B}"/>
              </a:ext>
            </a:extLst>
          </p:cNvPr>
          <p:cNvSpPr/>
          <p:nvPr/>
        </p:nvSpPr>
        <p:spPr>
          <a:xfrm>
            <a:off x="355219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EE6F6-6BC2-482F-8289-FED7642CAF26}"/>
              </a:ext>
            </a:extLst>
          </p:cNvPr>
          <p:cNvCxnSpPr>
            <a:cxnSpLocks/>
            <a:stCxn id="15" idx="5"/>
            <a:endCxn id="32" idx="0"/>
          </p:cNvCxnSpPr>
          <p:nvPr/>
        </p:nvCxnSpPr>
        <p:spPr>
          <a:xfrm>
            <a:off x="3777013" y="4304094"/>
            <a:ext cx="16707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2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6460869" y="3239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431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D6C832-0739-47D8-89F3-3CFAAA1184C8}"/>
              </a:ext>
            </a:extLst>
          </p:cNvPr>
          <p:cNvSpPr/>
          <p:nvPr/>
        </p:nvSpPr>
        <p:spPr>
          <a:xfrm>
            <a:off x="394408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D2160B-B820-4FC8-B813-71DA14CF79FF}"/>
              </a:ext>
            </a:extLst>
          </p:cNvPr>
          <p:cNvSpPr/>
          <p:nvPr/>
        </p:nvSpPr>
        <p:spPr>
          <a:xfrm>
            <a:off x="219097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F136DA-AB18-449C-B6E6-53F9A926790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582862" y="1871914"/>
            <a:ext cx="14760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B11A6B4-A690-4BA8-8F18-961457B145A1}"/>
              </a:ext>
            </a:extLst>
          </p:cNvPr>
          <p:cNvSpPr/>
          <p:nvPr/>
        </p:nvSpPr>
        <p:spPr>
          <a:xfrm>
            <a:off x="557708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A9F8DA-33A0-4240-8C4C-C559B8FEB6AC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613074" y="1871914"/>
            <a:ext cx="135589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C21130-CFA5-4D4C-B377-E1D54C41C2E8}"/>
              </a:ext>
            </a:extLst>
          </p:cNvPr>
          <p:cNvSpPr/>
          <p:nvPr/>
        </p:nvSpPr>
        <p:spPr>
          <a:xfrm>
            <a:off x="12460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12AB8D-07A3-4DED-AD74-B6A8974E878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1637913" y="3088004"/>
            <a:ext cx="6678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6C3E76B-CDC8-40FD-BC68-C2108B80C9EC}"/>
              </a:ext>
            </a:extLst>
          </p:cNvPr>
          <p:cNvSpPr/>
          <p:nvPr/>
        </p:nvSpPr>
        <p:spPr>
          <a:xfrm>
            <a:off x="310802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F01476-1FF3-4501-AE2C-3C25D28E3573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2859967" y="3088004"/>
            <a:ext cx="63994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D27E889F-98D0-464D-897D-D526A3C19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94667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DF135AF6-D396-4F57-8058-18685206D360}"/>
              </a:ext>
            </a:extLst>
          </p:cNvPr>
          <p:cNvSpPr/>
          <p:nvPr/>
        </p:nvSpPr>
        <p:spPr>
          <a:xfrm>
            <a:off x="501237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0FEADB-CBC0-49F0-8287-15A4D3C32F1E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5404261" y="3088004"/>
            <a:ext cx="28760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A0FF7D5-5EFC-4BBD-90D1-3E6D234B0FBA}"/>
              </a:ext>
            </a:extLst>
          </p:cNvPr>
          <p:cNvSpPr/>
          <p:nvPr/>
        </p:nvSpPr>
        <p:spPr>
          <a:xfrm>
            <a:off x="626715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2B1652-18EA-48D1-8AA9-9A4F0D8DB806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6246078" y="3088004"/>
            <a:ext cx="41296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9AC79D4-B731-47FC-A889-E6ED58DF49A1}"/>
              </a:ext>
            </a:extLst>
          </p:cNvPr>
          <p:cNvSpPr/>
          <p:nvPr/>
        </p:nvSpPr>
        <p:spPr>
          <a:xfrm>
            <a:off x="74853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FB4C79-2BF1-4536-887F-72BFF516486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1140423" y="4304094"/>
            <a:ext cx="2203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313BD9A-EA6F-4752-8BF1-5A4873555910}"/>
              </a:ext>
            </a:extLst>
          </p:cNvPr>
          <p:cNvSpPr/>
          <p:nvPr/>
        </p:nvSpPr>
        <p:spPr>
          <a:xfrm>
            <a:off x="164689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59A24A-BB20-4E2F-A98C-C368C87AD31D}"/>
              </a:ext>
            </a:extLst>
          </p:cNvPr>
          <p:cNvCxnSpPr>
            <a:cxnSpLocks/>
            <a:stCxn id="13" idx="5"/>
            <a:endCxn id="24" idx="0"/>
          </p:cNvCxnSpPr>
          <p:nvPr/>
        </p:nvCxnSpPr>
        <p:spPr>
          <a:xfrm>
            <a:off x="1915018" y="4304094"/>
            <a:ext cx="1237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2004205-6239-43FA-90D8-5F5DDACF6855}"/>
              </a:ext>
            </a:extLst>
          </p:cNvPr>
          <p:cNvSpPr/>
          <p:nvPr/>
        </p:nvSpPr>
        <p:spPr>
          <a:xfrm>
            <a:off x="265383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15936FF-0B1D-4BD3-8478-EE0C664980DA}"/>
              </a:ext>
            </a:extLst>
          </p:cNvPr>
          <p:cNvCxnSpPr>
            <a:cxnSpLocks/>
            <a:stCxn id="15" idx="3"/>
            <a:endCxn id="30" idx="0"/>
          </p:cNvCxnSpPr>
          <p:nvPr/>
        </p:nvCxnSpPr>
        <p:spPr>
          <a:xfrm flipH="1">
            <a:off x="3045724" y="4304094"/>
            <a:ext cx="1770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65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D6C832-0739-47D8-89F3-3CFAAA1184C8}"/>
              </a:ext>
            </a:extLst>
          </p:cNvPr>
          <p:cNvSpPr/>
          <p:nvPr/>
        </p:nvSpPr>
        <p:spPr>
          <a:xfrm>
            <a:off x="394408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D2160B-B820-4FC8-B813-71DA14CF79FF}"/>
              </a:ext>
            </a:extLst>
          </p:cNvPr>
          <p:cNvSpPr/>
          <p:nvPr/>
        </p:nvSpPr>
        <p:spPr>
          <a:xfrm>
            <a:off x="219097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F136DA-AB18-449C-B6E6-53F9A926790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582862" y="1871914"/>
            <a:ext cx="14760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B11A6B4-A690-4BA8-8F18-961457B145A1}"/>
              </a:ext>
            </a:extLst>
          </p:cNvPr>
          <p:cNvSpPr/>
          <p:nvPr/>
        </p:nvSpPr>
        <p:spPr>
          <a:xfrm>
            <a:off x="557708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A9F8DA-33A0-4240-8C4C-C559B8FEB6AC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613074" y="1871914"/>
            <a:ext cx="135589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BC21130-CFA5-4D4C-B377-E1D54C41C2E8}"/>
              </a:ext>
            </a:extLst>
          </p:cNvPr>
          <p:cNvSpPr/>
          <p:nvPr/>
        </p:nvSpPr>
        <p:spPr>
          <a:xfrm>
            <a:off x="12460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12AB8D-07A3-4DED-AD74-B6A8974E878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1637913" y="3088004"/>
            <a:ext cx="66784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6C3E76B-CDC8-40FD-BC68-C2108B80C9EC}"/>
              </a:ext>
            </a:extLst>
          </p:cNvPr>
          <p:cNvSpPr/>
          <p:nvPr/>
        </p:nvSpPr>
        <p:spPr>
          <a:xfrm>
            <a:off x="310802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F01476-1FF3-4501-AE2C-3C25D28E3573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2859967" y="3088004"/>
            <a:ext cx="63994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D27E889F-98D0-464D-897D-D526A3C19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98140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DF135AF6-D396-4F57-8058-18685206D360}"/>
              </a:ext>
            </a:extLst>
          </p:cNvPr>
          <p:cNvSpPr/>
          <p:nvPr/>
        </p:nvSpPr>
        <p:spPr>
          <a:xfrm>
            <a:off x="501237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0FEADB-CBC0-49F0-8287-15A4D3C32F1E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5404261" y="3088004"/>
            <a:ext cx="28760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A0FF7D5-5EFC-4BBD-90D1-3E6D234B0FBA}"/>
              </a:ext>
            </a:extLst>
          </p:cNvPr>
          <p:cNvSpPr/>
          <p:nvPr/>
        </p:nvSpPr>
        <p:spPr>
          <a:xfrm>
            <a:off x="626715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2B1652-18EA-48D1-8AA9-9A4F0D8DB806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6246078" y="3088004"/>
            <a:ext cx="41296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9AC79D4-B731-47FC-A889-E6ED58DF49A1}"/>
              </a:ext>
            </a:extLst>
          </p:cNvPr>
          <p:cNvSpPr/>
          <p:nvPr/>
        </p:nvSpPr>
        <p:spPr>
          <a:xfrm>
            <a:off x="74853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FB4C79-2BF1-4536-887F-72BFF516486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1140423" y="4304094"/>
            <a:ext cx="2203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313BD9A-EA6F-4752-8BF1-5A4873555910}"/>
              </a:ext>
            </a:extLst>
          </p:cNvPr>
          <p:cNvSpPr/>
          <p:nvPr/>
        </p:nvSpPr>
        <p:spPr>
          <a:xfrm>
            <a:off x="164689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59A24A-BB20-4E2F-A98C-C368C87AD31D}"/>
              </a:ext>
            </a:extLst>
          </p:cNvPr>
          <p:cNvCxnSpPr>
            <a:cxnSpLocks/>
            <a:stCxn id="13" idx="5"/>
            <a:endCxn id="24" idx="0"/>
          </p:cNvCxnSpPr>
          <p:nvPr/>
        </p:nvCxnSpPr>
        <p:spPr>
          <a:xfrm>
            <a:off x="1915018" y="4304094"/>
            <a:ext cx="1237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0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5567ED-CEF4-4529-85FC-E57F0A2E33C7}"/>
              </a:ext>
            </a:extLst>
          </p:cNvPr>
          <p:cNvSpPr/>
          <p:nvPr/>
        </p:nvSpPr>
        <p:spPr>
          <a:xfrm rot="11757172">
            <a:off x="6188117" y="3200836"/>
            <a:ext cx="1206664" cy="328189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7888FB0-5236-488D-A127-DE499A6AE6F3}"/>
              </a:ext>
            </a:extLst>
          </p:cNvPr>
          <p:cNvSpPr/>
          <p:nvPr/>
        </p:nvSpPr>
        <p:spPr>
          <a:xfrm>
            <a:off x="5892024" y="52313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6460869" y="3239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9934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D96D6AB-8732-4F24-A2E6-69BDCEA42F2B}"/>
              </a:ext>
            </a:extLst>
          </p:cNvPr>
          <p:cNvSpPr/>
          <p:nvPr/>
        </p:nvSpPr>
        <p:spPr>
          <a:xfrm rot="18626602">
            <a:off x="5848584" y="1877191"/>
            <a:ext cx="1206664" cy="282722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BEE8E5F-B333-4708-BFF0-CA476B20E2C1}"/>
              </a:ext>
            </a:extLst>
          </p:cNvPr>
          <p:cNvSpPr/>
          <p:nvPr/>
        </p:nvSpPr>
        <p:spPr>
          <a:xfrm>
            <a:off x="5235598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5567ED-CEF4-4529-85FC-E57F0A2E33C7}"/>
              </a:ext>
            </a:extLst>
          </p:cNvPr>
          <p:cNvSpPr/>
          <p:nvPr/>
        </p:nvSpPr>
        <p:spPr>
          <a:xfrm rot="11757172">
            <a:off x="6188117" y="3200836"/>
            <a:ext cx="1206664" cy="328189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7888FB0-5236-488D-A127-DE499A6AE6F3}"/>
              </a:ext>
            </a:extLst>
          </p:cNvPr>
          <p:cNvSpPr/>
          <p:nvPr/>
        </p:nvSpPr>
        <p:spPr>
          <a:xfrm>
            <a:off x="5892024" y="52313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6460869" y="3239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627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53ACC35-4D53-47A0-BC80-610E4A1A3836}"/>
              </a:ext>
            </a:extLst>
          </p:cNvPr>
          <p:cNvSpPr/>
          <p:nvPr/>
        </p:nvSpPr>
        <p:spPr>
          <a:xfrm rot="16200000">
            <a:off x="3987178" y="1008070"/>
            <a:ext cx="1206664" cy="361706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619F56A-EA92-468C-92D7-6EC092062CF7}"/>
              </a:ext>
            </a:extLst>
          </p:cNvPr>
          <p:cNvSpPr/>
          <p:nvPr/>
        </p:nvSpPr>
        <p:spPr>
          <a:xfrm>
            <a:off x="2780342" y="219645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D96D6AB-8732-4F24-A2E6-69BDCEA42F2B}"/>
              </a:ext>
            </a:extLst>
          </p:cNvPr>
          <p:cNvSpPr/>
          <p:nvPr/>
        </p:nvSpPr>
        <p:spPr>
          <a:xfrm rot="18626602">
            <a:off x="5848584" y="1877191"/>
            <a:ext cx="1206664" cy="282722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BEE8E5F-B333-4708-BFF0-CA476B20E2C1}"/>
              </a:ext>
            </a:extLst>
          </p:cNvPr>
          <p:cNvSpPr/>
          <p:nvPr/>
        </p:nvSpPr>
        <p:spPr>
          <a:xfrm>
            <a:off x="5235598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5567ED-CEF4-4529-85FC-E57F0A2E33C7}"/>
              </a:ext>
            </a:extLst>
          </p:cNvPr>
          <p:cNvSpPr/>
          <p:nvPr/>
        </p:nvSpPr>
        <p:spPr>
          <a:xfrm rot="11757172">
            <a:off x="6188117" y="3200836"/>
            <a:ext cx="1206664" cy="328189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7888FB0-5236-488D-A127-DE499A6AE6F3}"/>
              </a:ext>
            </a:extLst>
          </p:cNvPr>
          <p:cNvSpPr/>
          <p:nvPr/>
        </p:nvSpPr>
        <p:spPr>
          <a:xfrm>
            <a:off x="5892024" y="52313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6460869" y="3239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1563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41B2E4F-ACC2-4B17-BED3-9D12D7EAC3C5}"/>
              </a:ext>
            </a:extLst>
          </p:cNvPr>
          <p:cNvSpPr/>
          <p:nvPr/>
        </p:nvSpPr>
        <p:spPr>
          <a:xfrm rot="13830580">
            <a:off x="4062421" y="-406382"/>
            <a:ext cx="1206664" cy="441551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85D1C12-6F19-4D63-B74D-E3054967894B}"/>
              </a:ext>
            </a:extLst>
          </p:cNvPr>
          <p:cNvSpPr/>
          <p:nvPr/>
        </p:nvSpPr>
        <p:spPr>
          <a:xfrm>
            <a:off x="5296910" y="21926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53ACC35-4D53-47A0-BC80-610E4A1A3836}"/>
              </a:ext>
            </a:extLst>
          </p:cNvPr>
          <p:cNvSpPr/>
          <p:nvPr/>
        </p:nvSpPr>
        <p:spPr>
          <a:xfrm rot="16200000">
            <a:off x="3987178" y="1008070"/>
            <a:ext cx="1206664" cy="361706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619F56A-EA92-468C-92D7-6EC092062CF7}"/>
              </a:ext>
            </a:extLst>
          </p:cNvPr>
          <p:cNvSpPr/>
          <p:nvPr/>
        </p:nvSpPr>
        <p:spPr>
          <a:xfrm>
            <a:off x="2780342" y="219645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D96D6AB-8732-4F24-A2E6-69BDCEA42F2B}"/>
              </a:ext>
            </a:extLst>
          </p:cNvPr>
          <p:cNvSpPr/>
          <p:nvPr/>
        </p:nvSpPr>
        <p:spPr>
          <a:xfrm rot="18626602">
            <a:off x="5848584" y="1877191"/>
            <a:ext cx="1206664" cy="282722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BEE8E5F-B333-4708-BFF0-CA476B20E2C1}"/>
              </a:ext>
            </a:extLst>
          </p:cNvPr>
          <p:cNvSpPr/>
          <p:nvPr/>
        </p:nvSpPr>
        <p:spPr>
          <a:xfrm>
            <a:off x="5235598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5567ED-CEF4-4529-85FC-E57F0A2E33C7}"/>
              </a:ext>
            </a:extLst>
          </p:cNvPr>
          <p:cNvSpPr/>
          <p:nvPr/>
        </p:nvSpPr>
        <p:spPr>
          <a:xfrm rot="11757172">
            <a:off x="6188117" y="3200836"/>
            <a:ext cx="1206664" cy="328189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7888FB0-5236-488D-A127-DE499A6AE6F3}"/>
              </a:ext>
            </a:extLst>
          </p:cNvPr>
          <p:cNvSpPr/>
          <p:nvPr/>
        </p:nvSpPr>
        <p:spPr>
          <a:xfrm>
            <a:off x="5892024" y="52313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6460869" y="3239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436385" y="13324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931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BA34819-202C-46F6-AA2D-F753B69FDBB7}"/>
              </a:ext>
            </a:extLst>
          </p:cNvPr>
          <p:cNvSpPr/>
          <p:nvPr/>
        </p:nvSpPr>
        <p:spPr>
          <a:xfrm rot="16610979">
            <a:off x="4499801" y="3685306"/>
            <a:ext cx="1206664" cy="40190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BAB2034-0BA6-497A-B5FF-15F639858BC0}"/>
              </a:ext>
            </a:extLst>
          </p:cNvPr>
          <p:cNvSpPr/>
          <p:nvPr/>
        </p:nvSpPr>
        <p:spPr>
          <a:xfrm>
            <a:off x="3073335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41B2E4F-ACC2-4B17-BED3-9D12D7EAC3C5}"/>
              </a:ext>
            </a:extLst>
          </p:cNvPr>
          <p:cNvSpPr/>
          <p:nvPr/>
        </p:nvSpPr>
        <p:spPr>
          <a:xfrm rot="13830580">
            <a:off x="4062421" y="-406382"/>
            <a:ext cx="1206664" cy="441551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85D1C12-6F19-4D63-B74D-E3054967894B}"/>
              </a:ext>
            </a:extLst>
          </p:cNvPr>
          <p:cNvSpPr/>
          <p:nvPr/>
        </p:nvSpPr>
        <p:spPr>
          <a:xfrm>
            <a:off x="5296910" y="21926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53ACC35-4D53-47A0-BC80-610E4A1A3836}"/>
              </a:ext>
            </a:extLst>
          </p:cNvPr>
          <p:cNvSpPr/>
          <p:nvPr/>
        </p:nvSpPr>
        <p:spPr>
          <a:xfrm rot="16200000">
            <a:off x="3987178" y="1008070"/>
            <a:ext cx="1206664" cy="361706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619F56A-EA92-468C-92D7-6EC092062CF7}"/>
              </a:ext>
            </a:extLst>
          </p:cNvPr>
          <p:cNvSpPr/>
          <p:nvPr/>
        </p:nvSpPr>
        <p:spPr>
          <a:xfrm>
            <a:off x="2780342" y="219645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D96D6AB-8732-4F24-A2E6-69BDCEA42F2B}"/>
              </a:ext>
            </a:extLst>
          </p:cNvPr>
          <p:cNvSpPr/>
          <p:nvPr/>
        </p:nvSpPr>
        <p:spPr>
          <a:xfrm rot="18626602">
            <a:off x="5848584" y="1877191"/>
            <a:ext cx="1206664" cy="282722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BEE8E5F-B333-4708-BFF0-CA476B20E2C1}"/>
              </a:ext>
            </a:extLst>
          </p:cNvPr>
          <p:cNvSpPr/>
          <p:nvPr/>
        </p:nvSpPr>
        <p:spPr>
          <a:xfrm>
            <a:off x="5235598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5567ED-CEF4-4529-85FC-E57F0A2E33C7}"/>
              </a:ext>
            </a:extLst>
          </p:cNvPr>
          <p:cNvSpPr/>
          <p:nvPr/>
        </p:nvSpPr>
        <p:spPr>
          <a:xfrm rot="11757172">
            <a:off x="6188117" y="3200836"/>
            <a:ext cx="1206664" cy="328189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7888FB0-5236-488D-A127-DE499A6AE6F3}"/>
              </a:ext>
            </a:extLst>
          </p:cNvPr>
          <p:cNvSpPr/>
          <p:nvPr/>
        </p:nvSpPr>
        <p:spPr>
          <a:xfrm>
            <a:off x="5892024" y="52313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6460869" y="3239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436385" y="13324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732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A385CE2-4D91-4A39-958F-33DE15336A6F}"/>
              </a:ext>
            </a:extLst>
          </p:cNvPr>
          <p:cNvSpPr/>
          <p:nvPr/>
        </p:nvSpPr>
        <p:spPr>
          <a:xfrm rot="16495980">
            <a:off x="6885650" y="831190"/>
            <a:ext cx="1206664" cy="426388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8051B48-BB44-4E44-B63D-DA6766C94AA1}"/>
              </a:ext>
            </a:extLst>
          </p:cNvPr>
          <p:cNvSpPr/>
          <p:nvPr/>
        </p:nvSpPr>
        <p:spPr>
          <a:xfrm>
            <a:off x="8370335" y="245140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BA34819-202C-46F6-AA2D-F753B69FDBB7}"/>
              </a:ext>
            </a:extLst>
          </p:cNvPr>
          <p:cNvSpPr/>
          <p:nvPr/>
        </p:nvSpPr>
        <p:spPr>
          <a:xfrm rot="16610979">
            <a:off x="4499801" y="3685306"/>
            <a:ext cx="1206664" cy="40190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BAB2034-0BA6-497A-B5FF-15F639858BC0}"/>
              </a:ext>
            </a:extLst>
          </p:cNvPr>
          <p:cNvSpPr/>
          <p:nvPr/>
        </p:nvSpPr>
        <p:spPr>
          <a:xfrm>
            <a:off x="3073335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41B2E4F-ACC2-4B17-BED3-9D12D7EAC3C5}"/>
              </a:ext>
            </a:extLst>
          </p:cNvPr>
          <p:cNvSpPr/>
          <p:nvPr/>
        </p:nvSpPr>
        <p:spPr>
          <a:xfrm rot="13830580">
            <a:off x="4062421" y="-406382"/>
            <a:ext cx="1206664" cy="441551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85D1C12-6F19-4D63-B74D-E3054967894B}"/>
              </a:ext>
            </a:extLst>
          </p:cNvPr>
          <p:cNvSpPr/>
          <p:nvPr/>
        </p:nvSpPr>
        <p:spPr>
          <a:xfrm>
            <a:off x="5296910" y="21926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53ACC35-4D53-47A0-BC80-610E4A1A3836}"/>
              </a:ext>
            </a:extLst>
          </p:cNvPr>
          <p:cNvSpPr/>
          <p:nvPr/>
        </p:nvSpPr>
        <p:spPr>
          <a:xfrm rot="16200000">
            <a:off x="3987178" y="1008070"/>
            <a:ext cx="1206664" cy="361706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619F56A-EA92-468C-92D7-6EC092062CF7}"/>
              </a:ext>
            </a:extLst>
          </p:cNvPr>
          <p:cNvSpPr/>
          <p:nvPr/>
        </p:nvSpPr>
        <p:spPr>
          <a:xfrm>
            <a:off x="2780342" y="219645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D96D6AB-8732-4F24-A2E6-69BDCEA42F2B}"/>
              </a:ext>
            </a:extLst>
          </p:cNvPr>
          <p:cNvSpPr/>
          <p:nvPr/>
        </p:nvSpPr>
        <p:spPr>
          <a:xfrm rot="18626602">
            <a:off x="5848584" y="1877191"/>
            <a:ext cx="1206664" cy="282722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BEE8E5F-B333-4708-BFF0-CA476B20E2C1}"/>
              </a:ext>
            </a:extLst>
          </p:cNvPr>
          <p:cNvSpPr/>
          <p:nvPr/>
        </p:nvSpPr>
        <p:spPr>
          <a:xfrm>
            <a:off x="5235598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5567ED-CEF4-4529-85FC-E57F0A2E33C7}"/>
              </a:ext>
            </a:extLst>
          </p:cNvPr>
          <p:cNvSpPr/>
          <p:nvPr/>
        </p:nvSpPr>
        <p:spPr>
          <a:xfrm rot="11757172">
            <a:off x="6188117" y="3200836"/>
            <a:ext cx="1206664" cy="328189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7888FB0-5236-488D-A127-DE499A6AE6F3}"/>
              </a:ext>
            </a:extLst>
          </p:cNvPr>
          <p:cNvSpPr/>
          <p:nvPr/>
        </p:nvSpPr>
        <p:spPr>
          <a:xfrm>
            <a:off x="5892024" y="52313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6460869" y="3239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436385" y="13324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927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0527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8542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77309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1328</Words>
  <Application>Microsoft Office PowerPoint</Application>
  <PresentationFormat>와이드스크린</PresentationFormat>
  <Paragraphs>745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127</cp:revision>
  <dcterms:created xsi:type="dcterms:W3CDTF">2022-08-09T12:12:25Z</dcterms:created>
  <dcterms:modified xsi:type="dcterms:W3CDTF">2022-09-18T15:38:29Z</dcterms:modified>
</cp:coreProperties>
</file>