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36" r:id="rId3"/>
    <p:sldId id="338" r:id="rId4"/>
    <p:sldId id="339" r:id="rId5"/>
    <p:sldId id="340" r:id="rId6"/>
    <p:sldId id="341" r:id="rId7"/>
    <p:sldId id="342" r:id="rId8"/>
    <p:sldId id="343" r:id="rId9"/>
    <p:sldId id="264" r:id="rId10"/>
    <p:sldId id="320" r:id="rId11"/>
    <p:sldId id="355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6273762" y="816527"/>
            <a:ext cx="2443305" cy="20000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370225" y="816527"/>
            <a:ext cx="2165305" cy="15953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21C83F2-7ACE-496E-90D1-E88C6DBFCFF0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E030592-DF6D-4774-BD99-DEEAC76950F1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1630282-CD99-4D85-8A28-F6E620A5DD74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D62D8DB-1FF2-4A9E-9BB2-E63F939568B3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D210305-77B5-4768-930E-8447082BB74E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FDE48B7-8EA2-4CAD-B8CB-F44669401FEB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9A867C5-C4B3-4017-B139-08BEFFEA26C9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77C185F-DD5E-4BB2-85F7-4F01EFE24D57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CA169F3-A2C1-4A1A-B545-E3DB17EC1D24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286AA9A-767B-47FC-B66E-C7696AF1A7E6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F5CB59F-2AB6-4704-9CB3-F18C8710ECE1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6E341BA-ABBD-475A-B110-E3E1C6FE56BD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88910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280991" y="1871914"/>
            <a:ext cx="58820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679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57527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068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798727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26881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58096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EDDEF22-61E0-4017-A0BD-90AA96AF0A67}"/>
              </a:ext>
            </a:extLst>
          </p:cNvPr>
          <p:cNvSpPr/>
          <p:nvPr/>
        </p:nvSpPr>
        <p:spPr>
          <a:xfrm>
            <a:off x="420971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E9AC2F-885D-4997-B5C1-EB36D6FFA48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4601601" y="3088004"/>
            <a:ext cx="11997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표 10">
            <a:extLst>
              <a:ext uri="{FF2B5EF4-FFF2-40B4-BE49-F238E27FC236}">
                <a16:creationId xmlns:a16="http://schemas.microsoft.com/office/drawing/2014/main" id="{1821D67C-6255-40A7-A7A7-D8CB71516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036965"/>
              </p:ext>
            </p:extLst>
          </p:nvPr>
        </p:nvGraphicFramePr>
        <p:xfrm>
          <a:off x="7791815" y="333102"/>
          <a:ext cx="3471810" cy="619179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(4, 2)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(4, 6)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(3, 2)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55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88910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280991" y="1871914"/>
            <a:ext cx="58820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679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57527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068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798727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26881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58096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표 10">
            <a:extLst>
              <a:ext uri="{FF2B5EF4-FFF2-40B4-BE49-F238E27FC236}">
                <a16:creationId xmlns:a16="http://schemas.microsoft.com/office/drawing/2014/main" id="{1821D67C-6255-40A7-A7A7-D8CB71516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72628"/>
              </p:ext>
            </p:extLst>
          </p:nvPr>
        </p:nvGraphicFramePr>
        <p:xfrm>
          <a:off x="7791815" y="333102"/>
          <a:ext cx="3471810" cy="619179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10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88910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280991" y="1871914"/>
            <a:ext cx="58820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679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57527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068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798727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26881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58096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표 10">
            <a:extLst>
              <a:ext uri="{FF2B5EF4-FFF2-40B4-BE49-F238E27FC236}">
                <a16:creationId xmlns:a16="http://schemas.microsoft.com/office/drawing/2014/main" id="{1821D67C-6255-40A7-A7A7-D8CB71516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407871"/>
              </p:ext>
            </p:extLst>
          </p:nvPr>
        </p:nvGraphicFramePr>
        <p:xfrm>
          <a:off x="7791815" y="333102"/>
          <a:ext cx="3471810" cy="619179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(4, 2)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(7, 4)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(3, 2)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D6353C1-7A85-4FF5-BB19-DC9E5B396AF5}"/>
              </a:ext>
            </a:extLst>
          </p:cNvPr>
          <p:cNvSpPr/>
          <p:nvPr/>
        </p:nvSpPr>
        <p:spPr>
          <a:xfrm>
            <a:off x="415322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AF1DC89-D079-436A-A80A-01668A16BF32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545111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39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42645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818340" y="1871914"/>
            <a:ext cx="105085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679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57527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1512185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1904070" y="3088004"/>
            <a:ext cx="6371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23666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095445" y="3088004"/>
            <a:ext cx="53310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표 10">
            <a:extLst>
              <a:ext uri="{FF2B5EF4-FFF2-40B4-BE49-F238E27FC236}">
                <a16:creationId xmlns:a16="http://schemas.microsoft.com/office/drawing/2014/main" id="{1821D67C-6255-40A7-A7A7-D8CB71516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07188"/>
              </p:ext>
            </p:extLst>
          </p:nvPr>
        </p:nvGraphicFramePr>
        <p:xfrm>
          <a:off x="7791815" y="333102"/>
          <a:ext cx="3471810" cy="619179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D6353C1-7A85-4FF5-BB19-DC9E5B396AF5}"/>
              </a:ext>
            </a:extLst>
          </p:cNvPr>
          <p:cNvSpPr/>
          <p:nvPr/>
        </p:nvSpPr>
        <p:spPr>
          <a:xfrm>
            <a:off x="415322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AF1DC89-D079-436A-A80A-01668A16BF32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545111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9AB36FD-6C9A-42BC-B61B-EBD3515D2D3A}"/>
              </a:ext>
            </a:extLst>
          </p:cNvPr>
          <p:cNvSpPr/>
          <p:nvPr/>
        </p:nvSpPr>
        <p:spPr>
          <a:xfrm>
            <a:off x="499867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7763684-0C92-4930-8AA2-453D6F0FDC7B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287961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6104109-912B-4B4E-A9F1-5AB0062FE855}"/>
              </a:ext>
            </a:extLst>
          </p:cNvPr>
          <p:cNvSpPr/>
          <p:nvPr/>
        </p:nvSpPr>
        <p:spPr>
          <a:xfrm>
            <a:off x="1042099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823D0CA-4814-4301-A192-1FDB303AF70B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 flipH="1">
            <a:off x="1433984" y="4304094"/>
            <a:ext cx="192981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E55EC5D2-045F-4B3C-BF54-73695085E112}"/>
              </a:ext>
            </a:extLst>
          </p:cNvPr>
          <p:cNvSpPr/>
          <p:nvPr/>
        </p:nvSpPr>
        <p:spPr>
          <a:xfrm>
            <a:off x="1904070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F055DDD-E268-430A-9732-91E0970BA1C9}"/>
              </a:ext>
            </a:extLst>
          </p:cNvPr>
          <p:cNvCxnSpPr>
            <a:cxnSpLocks/>
            <a:stCxn id="31" idx="5"/>
            <a:endCxn id="20" idx="0"/>
          </p:cNvCxnSpPr>
          <p:nvPr/>
        </p:nvCxnSpPr>
        <p:spPr>
          <a:xfrm>
            <a:off x="2181175" y="4304094"/>
            <a:ext cx="114780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03BAAC6-75CB-4499-944E-E7C95FB6C29B}"/>
              </a:ext>
            </a:extLst>
          </p:cNvPr>
          <p:cNvSpPr/>
          <p:nvPr/>
        </p:nvSpPr>
        <p:spPr>
          <a:xfrm>
            <a:off x="2788483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D04E23B-B1C6-4CB7-BCD8-6A487A64D277}"/>
              </a:ext>
            </a:extLst>
          </p:cNvPr>
          <p:cNvCxnSpPr>
            <a:cxnSpLocks/>
            <a:stCxn id="11" idx="3"/>
            <a:endCxn id="37" idx="0"/>
          </p:cNvCxnSpPr>
          <p:nvPr/>
        </p:nvCxnSpPr>
        <p:spPr>
          <a:xfrm flipH="1">
            <a:off x="3180368" y="4304094"/>
            <a:ext cx="171081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28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905659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42645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818340" y="1871914"/>
            <a:ext cx="120209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61530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574649" y="1871914"/>
            <a:ext cx="143254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1512185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1904070" y="3088004"/>
            <a:ext cx="6371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23666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095445" y="3088004"/>
            <a:ext cx="53310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표 10">
            <a:extLst>
              <a:ext uri="{FF2B5EF4-FFF2-40B4-BE49-F238E27FC236}">
                <a16:creationId xmlns:a16="http://schemas.microsoft.com/office/drawing/2014/main" id="{1821D67C-6255-40A7-A7A7-D8CB71516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14919"/>
              </p:ext>
            </p:extLst>
          </p:nvPr>
        </p:nvGraphicFramePr>
        <p:xfrm>
          <a:off x="7791815" y="318978"/>
          <a:ext cx="3471810" cy="62200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93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2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4555420"/>
                  </a:ext>
                </a:extLst>
              </a:tr>
              <a:tr h="42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2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2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2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2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2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2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2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2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2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(5, 1)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2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2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D6353C1-7A85-4FF5-BB19-DC9E5B396AF5}"/>
              </a:ext>
            </a:extLst>
          </p:cNvPr>
          <p:cNvSpPr/>
          <p:nvPr/>
        </p:nvSpPr>
        <p:spPr>
          <a:xfrm>
            <a:off x="502501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AF1DC89-D079-436A-A80A-01668A16BF32}"/>
              </a:ext>
            </a:extLst>
          </p:cNvPr>
          <p:cNvCxnSpPr>
            <a:cxnSpLocks/>
            <a:stCxn id="25" idx="3"/>
            <a:endCxn id="13" idx="0"/>
          </p:cNvCxnSpPr>
          <p:nvPr/>
        </p:nvCxnSpPr>
        <p:spPr>
          <a:xfrm flipH="1">
            <a:off x="5416901" y="3088004"/>
            <a:ext cx="31318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9AB36FD-6C9A-42BC-B61B-EBD3515D2D3A}"/>
              </a:ext>
            </a:extLst>
          </p:cNvPr>
          <p:cNvSpPr/>
          <p:nvPr/>
        </p:nvSpPr>
        <p:spPr>
          <a:xfrm>
            <a:off x="622505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7763684-0C92-4930-8AA2-453D6F0FDC7B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6284299" y="3088004"/>
            <a:ext cx="33263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6104109-912B-4B4E-A9F1-5AB0062FE855}"/>
              </a:ext>
            </a:extLst>
          </p:cNvPr>
          <p:cNvSpPr/>
          <p:nvPr/>
        </p:nvSpPr>
        <p:spPr>
          <a:xfrm>
            <a:off x="1042099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823D0CA-4814-4301-A192-1FDB303AF70B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 flipH="1">
            <a:off x="1433984" y="4304094"/>
            <a:ext cx="192981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E55EC5D2-045F-4B3C-BF54-73695085E112}"/>
              </a:ext>
            </a:extLst>
          </p:cNvPr>
          <p:cNvSpPr/>
          <p:nvPr/>
        </p:nvSpPr>
        <p:spPr>
          <a:xfrm>
            <a:off x="1904070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F055DDD-E268-430A-9732-91E0970BA1C9}"/>
              </a:ext>
            </a:extLst>
          </p:cNvPr>
          <p:cNvCxnSpPr>
            <a:cxnSpLocks/>
            <a:stCxn id="31" idx="5"/>
            <a:endCxn id="20" idx="0"/>
          </p:cNvCxnSpPr>
          <p:nvPr/>
        </p:nvCxnSpPr>
        <p:spPr>
          <a:xfrm>
            <a:off x="2181175" y="4304094"/>
            <a:ext cx="114780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03BAAC6-75CB-4499-944E-E7C95FB6C29B}"/>
              </a:ext>
            </a:extLst>
          </p:cNvPr>
          <p:cNvSpPr/>
          <p:nvPr/>
        </p:nvSpPr>
        <p:spPr>
          <a:xfrm>
            <a:off x="2788483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D04E23B-B1C6-4CB7-BCD8-6A487A64D277}"/>
              </a:ext>
            </a:extLst>
          </p:cNvPr>
          <p:cNvCxnSpPr>
            <a:cxnSpLocks/>
            <a:stCxn id="11" idx="3"/>
            <a:endCxn id="37" idx="0"/>
          </p:cNvCxnSpPr>
          <p:nvPr/>
        </p:nvCxnSpPr>
        <p:spPr>
          <a:xfrm flipH="1">
            <a:off x="3180368" y="4304094"/>
            <a:ext cx="171081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AB2DC021-1DED-4692-9A17-9A783570C26F}"/>
              </a:ext>
            </a:extLst>
          </p:cNvPr>
          <p:cNvSpPr/>
          <p:nvPr/>
        </p:nvSpPr>
        <p:spPr>
          <a:xfrm>
            <a:off x="3654167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BD28F80-82F6-416C-88E0-F6AC324F46B6}"/>
              </a:ext>
            </a:extLst>
          </p:cNvPr>
          <p:cNvCxnSpPr>
            <a:cxnSpLocks/>
            <a:stCxn id="11" idx="5"/>
            <a:endCxn id="28" idx="0"/>
          </p:cNvCxnSpPr>
          <p:nvPr/>
        </p:nvCxnSpPr>
        <p:spPr>
          <a:xfrm>
            <a:off x="3905659" y="4304094"/>
            <a:ext cx="140393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10F48C86-73B1-4B90-87A4-03B79EFCD8E9}"/>
              </a:ext>
            </a:extLst>
          </p:cNvPr>
          <p:cNvSpPr/>
          <p:nvPr/>
        </p:nvSpPr>
        <p:spPr>
          <a:xfrm>
            <a:off x="4607134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C6D8509-73DB-45B0-A7EF-2ABC5D8CAB60}"/>
              </a:ext>
            </a:extLst>
          </p:cNvPr>
          <p:cNvCxnSpPr>
            <a:cxnSpLocks/>
            <a:stCxn id="13" idx="3"/>
            <a:endCxn id="40" idx="0"/>
          </p:cNvCxnSpPr>
          <p:nvPr/>
        </p:nvCxnSpPr>
        <p:spPr>
          <a:xfrm flipH="1">
            <a:off x="4999019" y="4304094"/>
            <a:ext cx="140777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F6E03F97-93FB-4030-A161-0C3DEB47AF05}"/>
              </a:ext>
            </a:extLst>
          </p:cNvPr>
          <p:cNvSpPr/>
          <p:nvPr/>
        </p:nvSpPr>
        <p:spPr>
          <a:xfrm>
            <a:off x="5472818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F1C243B-0F00-4820-939E-EB97B0791C2D}"/>
              </a:ext>
            </a:extLst>
          </p:cNvPr>
          <p:cNvCxnSpPr>
            <a:cxnSpLocks/>
            <a:stCxn id="13" idx="5"/>
            <a:endCxn id="42" idx="0"/>
          </p:cNvCxnSpPr>
          <p:nvPr/>
        </p:nvCxnSpPr>
        <p:spPr>
          <a:xfrm>
            <a:off x="5694006" y="4304094"/>
            <a:ext cx="170697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49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905659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42645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818340" y="1871914"/>
            <a:ext cx="120209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61530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574649" y="1871914"/>
            <a:ext cx="143254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1512185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1904070" y="3088004"/>
            <a:ext cx="6371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23666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095445" y="3088004"/>
            <a:ext cx="53310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표 10">
            <a:extLst>
              <a:ext uri="{FF2B5EF4-FFF2-40B4-BE49-F238E27FC236}">
                <a16:creationId xmlns:a16="http://schemas.microsoft.com/office/drawing/2014/main" id="{1821D67C-6255-40A7-A7A7-D8CB71516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633026"/>
              </p:ext>
            </p:extLst>
          </p:nvPr>
        </p:nvGraphicFramePr>
        <p:xfrm>
          <a:off x="7791815" y="318978"/>
          <a:ext cx="3471810" cy="62200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93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2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4555420"/>
                  </a:ext>
                </a:extLst>
              </a:tr>
              <a:tr h="42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2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2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2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2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2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2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2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2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2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2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29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(5, 1)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D6353C1-7A85-4FF5-BB19-DC9E5B396AF5}"/>
              </a:ext>
            </a:extLst>
          </p:cNvPr>
          <p:cNvSpPr/>
          <p:nvPr/>
        </p:nvSpPr>
        <p:spPr>
          <a:xfrm>
            <a:off x="502501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AF1DC89-D079-436A-A80A-01668A16BF32}"/>
              </a:ext>
            </a:extLst>
          </p:cNvPr>
          <p:cNvCxnSpPr>
            <a:cxnSpLocks/>
            <a:stCxn id="25" idx="3"/>
            <a:endCxn id="13" idx="0"/>
          </p:cNvCxnSpPr>
          <p:nvPr/>
        </p:nvCxnSpPr>
        <p:spPr>
          <a:xfrm flipH="1">
            <a:off x="5416901" y="3088004"/>
            <a:ext cx="31318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9AB36FD-6C9A-42BC-B61B-EBD3515D2D3A}"/>
              </a:ext>
            </a:extLst>
          </p:cNvPr>
          <p:cNvSpPr/>
          <p:nvPr/>
        </p:nvSpPr>
        <p:spPr>
          <a:xfrm>
            <a:off x="622505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7763684-0C92-4930-8AA2-453D6F0FDC7B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6284299" y="3088004"/>
            <a:ext cx="33263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6104109-912B-4B4E-A9F1-5AB0062FE855}"/>
              </a:ext>
            </a:extLst>
          </p:cNvPr>
          <p:cNvSpPr/>
          <p:nvPr/>
        </p:nvSpPr>
        <p:spPr>
          <a:xfrm>
            <a:off x="1042099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823D0CA-4814-4301-A192-1FDB303AF70B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 flipH="1">
            <a:off x="1433984" y="4304094"/>
            <a:ext cx="192981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E55EC5D2-045F-4B3C-BF54-73695085E112}"/>
              </a:ext>
            </a:extLst>
          </p:cNvPr>
          <p:cNvSpPr/>
          <p:nvPr/>
        </p:nvSpPr>
        <p:spPr>
          <a:xfrm>
            <a:off x="1904070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F055DDD-E268-430A-9732-91E0970BA1C9}"/>
              </a:ext>
            </a:extLst>
          </p:cNvPr>
          <p:cNvCxnSpPr>
            <a:cxnSpLocks/>
            <a:stCxn id="31" idx="5"/>
            <a:endCxn id="20" idx="0"/>
          </p:cNvCxnSpPr>
          <p:nvPr/>
        </p:nvCxnSpPr>
        <p:spPr>
          <a:xfrm>
            <a:off x="2181175" y="4304094"/>
            <a:ext cx="114780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03BAAC6-75CB-4499-944E-E7C95FB6C29B}"/>
              </a:ext>
            </a:extLst>
          </p:cNvPr>
          <p:cNvSpPr/>
          <p:nvPr/>
        </p:nvSpPr>
        <p:spPr>
          <a:xfrm>
            <a:off x="2788483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D04E23B-B1C6-4CB7-BCD8-6A487A64D277}"/>
              </a:ext>
            </a:extLst>
          </p:cNvPr>
          <p:cNvCxnSpPr>
            <a:cxnSpLocks/>
            <a:stCxn id="11" idx="3"/>
            <a:endCxn id="37" idx="0"/>
          </p:cNvCxnSpPr>
          <p:nvPr/>
        </p:nvCxnSpPr>
        <p:spPr>
          <a:xfrm flipH="1">
            <a:off x="3180368" y="4304094"/>
            <a:ext cx="171081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AB2DC021-1DED-4692-9A17-9A783570C26F}"/>
              </a:ext>
            </a:extLst>
          </p:cNvPr>
          <p:cNvSpPr/>
          <p:nvPr/>
        </p:nvSpPr>
        <p:spPr>
          <a:xfrm>
            <a:off x="3654167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BD28F80-82F6-416C-88E0-F6AC324F46B6}"/>
              </a:ext>
            </a:extLst>
          </p:cNvPr>
          <p:cNvCxnSpPr>
            <a:cxnSpLocks/>
            <a:stCxn id="11" idx="5"/>
            <a:endCxn id="28" idx="0"/>
          </p:cNvCxnSpPr>
          <p:nvPr/>
        </p:nvCxnSpPr>
        <p:spPr>
          <a:xfrm>
            <a:off x="3905659" y="4304094"/>
            <a:ext cx="140393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10F48C86-73B1-4B90-87A4-03B79EFCD8E9}"/>
              </a:ext>
            </a:extLst>
          </p:cNvPr>
          <p:cNvSpPr/>
          <p:nvPr/>
        </p:nvSpPr>
        <p:spPr>
          <a:xfrm>
            <a:off x="4607134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C6D8509-73DB-45B0-A7EF-2ABC5D8CAB60}"/>
              </a:ext>
            </a:extLst>
          </p:cNvPr>
          <p:cNvCxnSpPr>
            <a:cxnSpLocks/>
            <a:stCxn id="13" idx="3"/>
            <a:endCxn id="40" idx="0"/>
          </p:cNvCxnSpPr>
          <p:nvPr/>
        </p:nvCxnSpPr>
        <p:spPr>
          <a:xfrm flipH="1">
            <a:off x="4999019" y="4304094"/>
            <a:ext cx="140777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454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154237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42645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818340" y="1871914"/>
            <a:ext cx="145067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946182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823227" y="1871914"/>
            <a:ext cx="151484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1512185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1904070" y="3088004"/>
            <a:ext cx="6371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23666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095445" y="3088004"/>
            <a:ext cx="53310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표 10">
            <a:extLst>
              <a:ext uri="{FF2B5EF4-FFF2-40B4-BE49-F238E27FC236}">
                <a16:creationId xmlns:a16="http://schemas.microsoft.com/office/drawing/2014/main" id="{1821D67C-6255-40A7-A7A7-D8CB71516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310846"/>
              </p:ext>
            </p:extLst>
          </p:nvPr>
        </p:nvGraphicFramePr>
        <p:xfrm>
          <a:off x="7795541" y="278650"/>
          <a:ext cx="3471810" cy="63007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621643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(1,</a:t>
                      </a:r>
                      <a:r>
                        <a:rPr lang="ko-KR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4555420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(1, 5)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D6353C1-7A85-4FF5-BB19-DC9E5B396AF5}"/>
              </a:ext>
            </a:extLst>
          </p:cNvPr>
          <p:cNvSpPr/>
          <p:nvPr/>
        </p:nvSpPr>
        <p:spPr>
          <a:xfrm>
            <a:off x="521847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AF1DC89-D079-436A-A80A-01668A16BF32}"/>
              </a:ext>
            </a:extLst>
          </p:cNvPr>
          <p:cNvCxnSpPr>
            <a:cxnSpLocks/>
            <a:stCxn id="25" idx="3"/>
            <a:endCxn id="13" idx="0"/>
          </p:cNvCxnSpPr>
          <p:nvPr/>
        </p:nvCxnSpPr>
        <p:spPr>
          <a:xfrm flipH="1">
            <a:off x="5610359" y="3088004"/>
            <a:ext cx="45060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9AB36FD-6C9A-42BC-B61B-EBD3515D2D3A}"/>
              </a:ext>
            </a:extLst>
          </p:cNvPr>
          <p:cNvSpPr/>
          <p:nvPr/>
        </p:nvSpPr>
        <p:spPr>
          <a:xfrm>
            <a:off x="681296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7763684-0C92-4930-8AA2-453D6F0FDC7B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6615172" y="3088004"/>
            <a:ext cx="58967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6104109-912B-4B4E-A9F1-5AB0062FE855}"/>
              </a:ext>
            </a:extLst>
          </p:cNvPr>
          <p:cNvSpPr/>
          <p:nvPr/>
        </p:nvSpPr>
        <p:spPr>
          <a:xfrm>
            <a:off x="1042099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823D0CA-4814-4301-A192-1FDB303AF70B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 flipH="1">
            <a:off x="1433984" y="4304094"/>
            <a:ext cx="192981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E55EC5D2-045F-4B3C-BF54-73695085E112}"/>
              </a:ext>
            </a:extLst>
          </p:cNvPr>
          <p:cNvSpPr/>
          <p:nvPr/>
        </p:nvSpPr>
        <p:spPr>
          <a:xfrm>
            <a:off x="1904070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F055DDD-E268-430A-9732-91E0970BA1C9}"/>
              </a:ext>
            </a:extLst>
          </p:cNvPr>
          <p:cNvCxnSpPr>
            <a:cxnSpLocks/>
            <a:stCxn id="31" idx="5"/>
            <a:endCxn id="20" idx="0"/>
          </p:cNvCxnSpPr>
          <p:nvPr/>
        </p:nvCxnSpPr>
        <p:spPr>
          <a:xfrm>
            <a:off x="2181175" y="4304094"/>
            <a:ext cx="114780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03BAAC6-75CB-4499-944E-E7C95FB6C29B}"/>
              </a:ext>
            </a:extLst>
          </p:cNvPr>
          <p:cNvSpPr/>
          <p:nvPr/>
        </p:nvSpPr>
        <p:spPr>
          <a:xfrm>
            <a:off x="2788483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D04E23B-B1C6-4CB7-BCD8-6A487A64D277}"/>
              </a:ext>
            </a:extLst>
          </p:cNvPr>
          <p:cNvCxnSpPr>
            <a:cxnSpLocks/>
            <a:stCxn id="11" idx="3"/>
            <a:endCxn id="37" idx="0"/>
          </p:cNvCxnSpPr>
          <p:nvPr/>
        </p:nvCxnSpPr>
        <p:spPr>
          <a:xfrm flipH="1">
            <a:off x="3180368" y="4304094"/>
            <a:ext cx="171081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AB2DC021-1DED-4692-9A17-9A783570C26F}"/>
              </a:ext>
            </a:extLst>
          </p:cNvPr>
          <p:cNvSpPr/>
          <p:nvPr/>
        </p:nvSpPr>
        <p:spPr>
          <a:xfrm>
            <a:off x="3654167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BD28F80-82F6-416C-88E0-F6AC324F46B6}"/>
              </a:ext>
            </a:extLst>
          </p:cNvPr>
          <p:cNvCxnSpPr>
            <a:cxnSpLocks/>
            <a:stCxn id="11" idx="5"/>
            <a:endCxn id="28" idx="0"/>
          </p:cNvCxnSpPr>
          <p:nvPr/>
        </p:nvCxnSpPr>
        <p:spPr>
          <a:xfrm>
            <a:off x="3905659" y="4304094"/>
            <a:ext cx="140393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10F48C86-73B1-4B90-87A4-03B79EFCD8E9}"/>
              </a:ext>
            </a:extLst>
          </p:cNvPr>
          <p:cNvSpPr/>
          <p:nvPr/>
        </p:nvSpPr>
        <p:spPr>
          <a:xfrm>
            <a:off x="4770294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C6D8509-73DB-45B0-A7EF-2ABC5D8CAB60}"/>
              </a:ext>
            </a:extLst>
          </p:cNvPr>
          <p:cNvCxnSpPr>
            <a:cxnSpLocks/>
            <a:stCxn id="13" idx="3"/>
            <a:endCxn id="40" idx="0"/>
          </p:cNvCxnSpPr>
          <p:nvPr/>
        </p:nvCxnSpPr>
        <p:spPr>
          <a:xfrm flipH="1">
            <a:off x="5162179" y="4304094"/>
            <a:ext cx="17107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E88BF93B-BEDB-47AE-A1B7-2B7A90FD8672}"/>
              </a:ext>
            </a:extLst>
          </p:cNvPr>
          <p:cNvSpPr/>
          <p:nvPr/>
        </p:nvSpPr>
        <p:spPr>
          <a:xfrm>
            <a:off x="5604665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7619468-E32E-4F9B-89C9-F0DA372F55B2}"/>
              </a:ext>
            </a:extLst>
          </p:cNvPr>
          <p:cNvCxnSpPr>
            <a:cxnSpLocks/>
            <a:stCxn id="13" idx="5"/>
            <a:endCxn id="30" idx="0"/>
          </p:cNvCxnSpPr>
          <p:nvPr/>
        </p:nvCxnSpPr>
        <p:spPr>
          <a:xfrm>
            <a:off x="5887464" y="4304094"/>
            <a:ext cx="109086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F6F334BF-A873-40A9-8127-1227D55B1E35}"/>
              </a:ext>
            </a:extLst>
          </p:cNvPr>
          <p:cNvSpPr/>
          <p:nvPr/>
        </p:nvSpPr>
        <p:spPr>
          <a:xfrm>
            <a:off x="6471942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5BF91B9-B38D-4EDE-A644-DE3C3F7FC53C}"/>
              </a:ext>
            </a:extLst>
          </p:cNvPr>
          <p:cNvCxnSpPr>
            <a:cxnSpLocks/>
            <a:stCxn id="15" idx="3"/>
            <a:endCxn id="42" idx="0"/>
          </p:cNvCxnSpPr>
          <p:nvPr/>
        </p:nvCxnSpPr>
        <p:spPr>
          <a:xfrm flipH="1">
            <a:off x="6863827" y="4304094"/>
            <a:ext cx="6391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546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154237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42645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818340" y="1871914"/>
            <a:ext cx="145067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946182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823227" y="1871914"/>
            <a:ext cx="151484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1512185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1904070" y="3088004"/>
            <a:ext cx="6371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23666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095445" y="3088004"/>
            <a:ext cx="53310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표 10">
            <a:extLst>
              <a:ext uri="{FF2B5EF4-FFF2-40B4-BE49-F238E27FC236}">
                <a16:creationId xmlns:a16="http://schemas.microsoft.com/office/drawing/2014/main" id="{1821D67C-6255-40A7-A7A7-D8CB71516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056656"/>
              </p:ext>
            </p:extLst>
          </p:nvPr>
        </p:nvGraphicFramePr>
        <p:xfrm>
          <a:off x="7795541" y="278650"/>
          <a:ext cx="3471810" cy="63007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621643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4555420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(7, 4)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D6353C1-7A85-4FF5-BB19-DC9E5B396AF5}"/>
              </a:ext>
            </a:extLst>
          </p:cNvPr>
          <p:cNvSpPr/>
          <p:nvPr/>
        </p:nvSpPr>
        <p:spPr>
          <a:xfrm>
            <a:off x="521847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AF1DC89-D079-436A-A80A-01668A16BF32}"/>
              </a:ext>
            </a:extLst>
          </p:cNvPr>
          <p:cNvCxnSpPr>
            <a:cxnSpLocks/>
            <a:stCxn id="25" idx="3"/>
            <a:endCxn id="13" idx="0"/>
          </p:cNvCxnSpPr>
          <p:nvPr/>
        </p:nvCxnSpPr>
        <p:spPr>
          <a:xfrm flipH="1">
            <a:off x="5610359" y="3088004"/>
            <a:ext cx="45060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9AB36FD-6C9A-42BC-B61B-EBD3515D2D3A}"/>
              </a:ext>
            </a:extLst>
          </p:cNvPr>
          <p:cNvSpPr/>
          <p:nvPr/>
        </p:nvSpPr>
        <p:spPr>
          <a:xfrm>
            <a:off x="681296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7763684-0C92-4930-8AA2-453D6F0FDC7B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6615172" y="3088004"/>
            <a:ext cx="58967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6104109-912B-4B4E-A9F1-5AB0062FE855}"/>
              </a:ext>
            </a:extLst>
          </p:cNvPr>
          <p:cNvSpPr/>
          <p:nvPr/>
        </p:nvSpPr>
        <p:spPr>
          <a:xfrm>
            <a:off x="1042099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823D0CA-4814-4301-A192-1FDB303AF70B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 flipH="1">
            <a:off x="1433984" y="4304094"/>
            <a:ext cx="192981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E55EC5D2-045F-4B3C-BF54-73695085E112}"/>
              </a:ext>
            </a:extLst>
          </p:cNvPr>
          <p:cNvSpPr/>
          <p:nvPr/>
        </p:nvSpPr>
        <p:spPr>
          <a:xfrm>
            <a:off x="1904070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F055DDD-E268-430A-9732-91E0970BA1C9}"/>
              </a:ext>
            </a:extLst>
          </p:cNvPr>
          <p:cNvCxnSpPr>
            <a:cxnSpLocks/>
            <a:stCxn id="31" idx="5"/>
            <a:endCxn id="20" idx="0"/>
          </p:cNvCxnSpPr>
          <p:nvPr/>
        </p:nvCxnSpPr>
        <p:spPr>
          <a:xfrm>
            <a:off x="2181175" y="4304094"/>
            <a:ext cx="114780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03BAAC6-75CB-4499-944E-E7C95FB6C29B}"/>
              </a:ext>
            </a:extLst>
          </p:cNvPr>
          <p:cNvSpPr/>
          <p:nvPr/>
        </p:nvSpPr>
        <p:spPr>
          <a:xfrm>
            <a:off x="2788483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D04E23B-B1C6-4CB7-BCD8-6A487A64D277}"/>
              </a:ext>
            </a:extLst>
          </p:cNvPr>
          <p:cNvCxnSpPr>
            <a:cxnSpLocks/>
            <a:stCxn id="11" idx="3"/>
            <a:endCxn id="37" idx="0"/>
          </p:cNvCxnSpPr>
          <p:nvPr/>
        </p:nvCxnSpPr>
        <p:spPr>
          <a:xfrm flipH="1">
            <a:off x="3180368" y="4304094"/>
            <a:ext cx="171081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AB2DC021-1DED-4692-9A17-9A783570C26F}"/>
              </a:ext>
            </a:extLst>
          </p:cNvPr>
          <p:cNvSpPr/>
          <p:nvPr/>
        </p:nvSpPr>
        <p:spPr>
          <a:xfrm>
            <a:off x="3654167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BD28F80-82F6-416C-88E0-F6AC324F46B6}"/>
              </a:ext>
            </a:extLst>
          </p:cNvPr>
          <p:cNvCxnSpPr>
            <a:cxnSpLocks/>
            <a:stCxn id="11" idx="5"/>
            <a:endCxn id="28" idx="0"/>
          </p:cNvCxnSpPr>
          <p:nvPr/>
        </p:nvCxnSpPr>
        <p:spPr>
          <a:xfrm>
            <a:off x="3905659" y="4304094"/>
            <a:ext cx="140393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10F48C86-73B1-4B90-87A4-03B79EFCD8E9}"/>
              </a:ext>
            </a:extLst>
          </p:cNvPr>
          <p:cNvSpPr/>
          <p:nvPr/>
        </p:nvSpPr>
        <p:spPr>
          <a:xfrm>
            <a:off x="4770294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C6D8509-73DB-45B0-A7EF-2ABC5D8CAB60}"/>
              </a:ext>
            </a:extLst>
          </p:cNvPr>
          <p:cNvCxnSpPr>
            <a:cxnSpLocks/>
            <a:stCxn id="13" idx="3"/>
            <a:endCxn id="40" idx="0"/>
          </p:cNvCxnSpPr>
          <p:nvPr/>
        </p:nvCxnSpPr>
        <p:spPr>
          <a:xfrm flipH="1">
            <a:off x="5162179" y="4304094"/>
            <a:ext cx="17107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E88BF93B-BEDB-47AE-A1B7-2B7A90FD8672}"/>
              </a:ext>
            </a:extLst>
          </p:cNvPr>
          <p:cNvSpPr/>
          <p:nvPr/>
        </p:nvSpPr>
        <p:spPr>
          <a:xfrm>
            <a:off x="5604665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7619468-E32E-4F9B-89C9-F0DA372F55B2}"/>
              </a:ext>
            </a:extLst>
          </p:cNvPr>
          <p:cNvCxnSpPr>
            <a:cxnSpLocks/>
            <a:stCxn id="13" idx="5"/>
            <a:endCxn id="30" idx="0"/>
          </p:cNvCxnSpPr>
          <p:nvPr/>
        </p:nvCxnSpPr>
        <p:spPr>
          <a:xfrm>
            <a:off x="5887464" y="4304094"/>
            <a:ext cx="109086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586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154237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42645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818340" y="1871914"/>
            <a:ext cx="145067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946182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823227" y="1871914"/>
            <a:ext cx="151484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1512185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1904070" y="3088004"/>
            <a:ext cx="6371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23666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095445" y="3088004"/>
            <a:ext cx="53310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표 10">
            <a:extLst>
              <a:ext uri="{FF2B5EF4-FFF2-40B4-BE49-F238E27FC236}">
                <a16:creationId xmlns:a16="http://schemas.microsoft.com/office/drawing/2014/main" id="{1821D67C-6255-40A7-A7A7-D8CB71516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250962"/>
              </p:ext>
            </p:extLst>
          </p:nvPr>
        </p:nvGraphicFramePr>
        <p:xfrm>
          <a:off x="7795541" y="278650"/>
          <a:ext cx="3471810" cy="63007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621643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4555420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D6353C1-7A85-4FF5-BB19-DC9E5B396AF5}"/>
              </a:ext>
            </a:extLst>
          </p:cNvPr>
          <p:cNvSpPr/>
          <p:nvPr/>
        </p:nvSpPr>
        <p:spPr>
          <a:xfrm>
            <a:off x="521847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AF1DC89-D079-436A-A80A-01668A16BF32}"/>
              </a:ext>
            </a:extLst>
          </p:cNvPr>
          <p:cNvCxnSpPr>
            <a:cxnSpLocks/>
            <a:stCxn id="25" idx="3"/>
            <a:endCxn id="13" idx="0"/>
          </p:cNvCxnSpPr>
          <p:nvPr/>
        </p:nvCxnSpPr>
        <p:spPr>
          <a:xfrm flipH="1">
            <a:off x="5610359" y="3088004"/>
            <a:ext cx="45060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9AB36FD-6C9A-42BC-B61B-EBD3515D2D3A}"/>
              </a:ext>
            </a:extLst>
          </p:cNvPr>
          <p:cNvSpPr/>
          <p:nvPr/>
        </p:nvSpPr>
        <p:spPr>
          <a:xfrm>
            <a:off x="681296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7763684-0C92-4930-8AA2-453D6F0FDC7B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6615172" y="3088004"/>
            <a:ext cx="58967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6104109-912B-4B4E-A9F1-5AB0062FE855}"/>
              </a:ext>
            </a:extLst>
          </p:cNvPr>
          <p:cNvSpPr/>
          <p:nvPr/>
        </p:nvSpPr>
        <p:spPr>
          <a:xfrm>
            <a:off x="1042099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823D0CA-4814-4301-A192-1FDB303AF70B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 flipH="1">
            <a:off x="1433984" y="4304094"/>
            <a:ext cx="192981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E55EC5D2-045F-4B3C-BF54-73695085E112}"/>
              </a:ext>
            </a:extLst>
          </p:cNvPr>
          <p:cNvSpPr/>
          <p:nvPr/>
        </p:nvSpPr>
        <p:spPr>
          <a:xfrm>
            <a:off x="1904070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F055DDD-E268-430A-9732-91E0970BA1C9}"/>
              </a:ext>
            </a:extLst>
          </p:cNvPr>
          <p:cNvCxnSpPr>
            <a:cxnSpLocks/>
            <a:stCxn id="31" idx="5"/>
            <a:endCxn id="20" idx="0"/>
          </p:cNvCxnSpPr>
          <p:nvPr/>
        </p:nvCxnSpPr>
        <p:spPr>
          <a:xfrm>
            <a:off x="2181175" y="4304094"/>
            <a:ext cx="114780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03BAAC6-75CB-4499-944E-E7C95FB6C29B}"/>
              </a:ext>
            </a:extLst>
          </p:cNvPr>
          <p:cNvSpPr/>
          <p:nvPr/>
        </p:nvSpPr>
        <p:spPr>
          <a:xfrm>
            <a:off x="2788483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D04E23B-B1C6-4CB7-BCD8-6A487A64D277}"/>
              </a:ext>
            </a:extLst>
          </p:cNvPr>
          <p:cNvCxnSpPr>
            <a:cxnSpLocks/>
            <a:stCxn id="11" idx="3"/>
            <a:endCxn id="37" idx="0"/>
          </p:cNvCxnSpPr>
          <p:nvPr/>
        </p:nvCxnSpPr>
        <p:spPr>
          <a:xfrm flipH="1">
            <a:off x="3180368" y="4304094"/>
            <a:ext cx="171081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AB2DC021-1DED-4692-9A17-9A783570C26F}"/>
              </a:ext>
            </a:extLst>
          </p:cNvPr>
          <p:cNvSpPr/>
          <p:nvPr/>
        </p:nvSpPr>
        <p:spPr>
          <a:xfrm>
            <a:off x="3654167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BD28F80-82F6-416C-88E0-F6AC324F46B6}"/>
              </a:ext>
            </a:extLst>
          </p:cNvPr>
          <p:cNvCxnSpPr>
            <a:cxnSpLocks/>
            <a:stCxn id="11" idx="5"/>
            <a:endCxn id="28" idx="0"/>
          </p:cNvCxnSpPr>
          <p:nvPr/>
        </p:nvCxnSpPr>
        <p:spPr>
          <a:xfrm>
            <a:off x="3905659" y="4304094"/>
            <a:ext cx="140393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10F48C86-73B1-4B90-87A4-03B79EFCD8E9}"/>
              </a:ext>
            </a:extLst>
          </p:cNvPr>
          <p:cNvSpPr/>
          <p:nvPr/>
        </p:nvSpPr>
        <p:spPr>
          <a:xfrm>
            <a:off x="4770294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C6D8509-73DB-45B0-A7EF-2ABC5D8CAB60}"/>
              </a:ext>
            </a:extLst>
          </p:cNvPr>
          <p:cNvCxnSpPr>
            <a:cxnSpLocks/>
            <a:stCxn id="13" idx="3"/>
            <a:endCxn id="40" idx="0"/>
          </p:cNvCxnSpPr>
          <p:nvPr/>
        </p:nvCxnSpPr>
        <p:spPr>
          <a:xfrm flipH="1">
            <a:off x="5162179" y="4304094"/>
            <a:ext cx="17107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471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154237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42645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818340" y="1871914"/>
            <a:ext cx="145067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946182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823227" y="1871914"/>
            <a:ext cx="151484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1512185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1904070" y="3088004"/>
            <a:ext cx="6371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23666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095445" y="3088004"/>
            <a:ext cx="53310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표 10">
            <a:extLst>
              <a:ext uri="{FF2B5EF4-FFF2-40B4-BE49-F238E27FC236}">
                <a16:creationId xmlns:a16="http://schemas.microsoft.com/office/drawing/2014/main" id="{1821D67C-6255-40A7-A7A7-D8CB71516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92075"/>
              </p:ext>
            </p:extLst>
          </p:nvPr>
        </p:nvGraphicFramePr>
        <p:xfrm>
          <a:off x="7795541" y="278650"/>
          <a:ext cx="3471810" cy="63007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621643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4555420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D6353C1-7A85-4FF5-BB19-DC9E5B396AF5}"/>
              </a:ext>
            </a:extLst>
          </p:cNvPr>
          <p:cNvSpPr/>
          <p:nvPr/>
        </p:nvSpPr>
        <p:spPr>
          <a:xfrm>
            <a:off x="521847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AF1DC89-D079-436A-A80A-01668A16BF32}"/>
              </a:ext>
            </a:extLst>
          </p:cNvPr>
          <p:cNvCxnSpPr>
            <a:cxnSpLocks/>
            <a:stCxn id="25" idx="3"/>
            <a:endCxn id="13" idx="0"/>
          </p:cNvCxnSpPr>
          <p:nvPr/>
        </p:nvCxnSpPr>
        <p:spPr>
          <a:xfrm flipH="1">
            <a:off x="5610359" y="3088004"/>
            <a:ext cx="45060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9AB36FD-6C9A-42BC-B61B-EBD3515D2D3A}"/>
              </a:ext>
            </a:extLst>
          </p:cNvPr>
          <p:cNvSpPr/>
          <p:nvPr/>
        </p:nvSpPr>
        <p:spPr>
          <a:xfrm>
            <a:off x="681296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7763684-0C92-4930-8AA2-453D6F0FDC7B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6615172" y="3088004"/>
            <a:ext cx="58967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6104109-912B-4B4E-A9F1-5AB0062FE855}"/>
              </a:ext>
            </a:extLst>
          </p:cNvPr>
          <p:cNvSpPr/>
          <p:nvPr/>
        </p:nvSpPr>
        <p:spPr>
          <a:xfrm>
            <a:off x="1042099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823D0CA-4814-4301-A192-1FDB303AF70B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 flipH="1">
            <a:off x="1433984" y="4304094"/>
            <a:ext cx="192981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E55EC5D2-045F-4B3C-BF54-73695085E112}"/>
              </a:ext>
            </a:extLst>
          </p:cNvPr>
          <p:cNvSpPr/>
          <p:nvPr/>
        </p:nvSpPr>
        <p:spPr>
          <a:xfrm>
            <a:off x="1904070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F055DDD-E268-430A-9732-91E0970BA1C9}"/>
              </a:ext>
            </a:extLst>
          </p:cNvPr>
          <p:cNvCxnSpPr>
            <a:cxnSpLocks/>
            <a:stCxn id="31" idx="5"/>
            <a:endCxn id="20" idx="0"/>
          </p:cNvCxnSpPr>
          <p:nvPr/>
        </p:nvCxnSpPr>
        <p:spPr>
          <a:xfrm>
            <a:off x="2181175" y="4304094"/>
            <a:ext cx="114780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03BAAC6-75CB-4499-944E-E7C95FB6C29B}"/>
              </a:ext>
            </a:extLst>
          </p:cNvPr>
          <p:cNvSpPr/>
          <p:nvPr/>
        </p:nvSpPr>
        <p:spPr>
          <a:xfrm>
            <a:off x="2788483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D04E23B-B1C6-4CB7-BCD8-6A487A64D277}"/>
              </a:ext>
            </a:extLst>
          </p:cNvPr>
          <p:cNvCxnSpPr>
            <a:cxnSpLocks/>
            <a:stCxn id="11" idx="3"/>
            <a:endCxn id="37" idx="0"/>
          </p:cNvCxnSpPr>
          <p:nvPr/>
        </p:nvCxnSpPr>
        <p:spPr>
          <a:xfrm flipH="1">
            <a:off x="3180368" y="4304094"/>
            <a:ext cx="171081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AB2DC021-1DED-4692-9A17-9A783570C26F}"/>
              </a:ext>
            </a:extLst>
          </p:cNvPr>
          <p:cNvSpPr/>
          <p:nvPr/>
        </p:nvSpPr>
        <p:spPr>
          <a:xfrm>
            <a:off x="3654167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BD28F80-82F6-416C-88E0-F6AC324F46B6}"/>
              </a:ext>
            </a:extLst>
          </p:cNvPr>
          <p:cNvCxnSpPr>
            <a:cxnSpLocks/>
            <a:stCxn id="11" idx="5"/>
            <a:endCxn id="28" idx="0"/>
          </p:cNvCxnSpPr>
          <p:nvPr/>
        </p:nvCxnSpPr>
        <p:spPr>
          <a:xfrm>
            <a:off x="3905659" y="4304094"/>
            <a:ext cx="140393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75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5883254" y="523558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370225" y="1077531"/>
            <a:ext cx="2273417" cy="1334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2431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154237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42645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818340" y="1871914"/>
            <a:ext cx="145067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946182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823227" y="1871914"/>
            <a:ext cx="151484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1512185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1904070" y="3088004"/>
            <a:ext cx="6371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23666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095445" y="3088004"/>
            <a:ext cx="53310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표 10">
            <a:extLst>
              <a:ext uri="{FF2B5EF4-FFF2-40B4-BE49-F238E27FC236}">
                <a16:creationId xmlns:a16="http://schemas.microsoft.com/office/drawing/2014/main" id="{1821D67C-6255-40A7-A7A7-D8CB71516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88230"/>
              </p:ext>
            </p:extLst>
          </p:nvPr>
        </p:nvGraphicFramePr>
        <p:xfrm>
          <a:off x="7795541" y="278650"/>
          <a:ext cx="3471810" cy="63007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621643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4555420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D6353C1-7A85-4FF5-BB19-DC9E5B396AF5}"/>
              </a:ext>
            </a:extLst>
          </p:cNvPr>
          <p:cNvSpPr/>
          <p:nvPr/>
        </p:nvSpPr>
        <p:spPr>
          <a:xfrm>
            <a:off x="521847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AF1DC89-D079-436A-A80A-01668A16BF32}"/>
              </a:ext>
            </a:extLst>
          </p:cNvPr>
          <p:cNvCxnSpPr>
            <a:cxnSpLocks/>
            <a:stCxn id="25" idx="3"/>
            <a:endCxn id="13" idx="0"/>
          </p:cNvCxnSpPr>
          <p:nvPr/>
        </p:nvCxnSpPr>
        <p:spPr>
          <a:xfrm flipH="1">
            <a:off x="5610359" y="3088004"/>
            <a:ext cx="45060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9AB36FD-6C9A-42BC-B61B-EBD3515D2D3A}"/>
              </a:ext>
            </a:extLst>
          </p:cNvPr>
          <p:cNvSpPr/>
          <p:nvPr/>
        </p:nvSpPr>
        <p:spPr>
          <a:xfrm>
            <a:off x="681296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7763684-0C92-4930-8AA2-453D6F0FDC7B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6615172" y="3088004"/>
            <a:ext cx="58967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6104109-912B-4B4E-A9F1-5AB0062FE855}"/>
              </a:ext>
            </a:extLst>
          </p:cNvPr>
          <p:cNvSpPr/>
          <p:nvPr/>
        </p:nvSpPr>
        <p:spPr>
          <a:xfrm>
            <a:off x="1042099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823D0CA-4814-4301-A192-1FDB303AF70B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 flipH="1">
            <a:off x="1433984" y="4304094"/>
            <a:ext cx="192981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E55EC5D2-045F-4B3C-BF54-73695085E112}"/>
              </a:ext>
            </a:extLst>
          </p:cNvPr>
          <p:cNvSpPr/>
          <p:nvPr/>
        </p:nvSpPr>
        <p:spPr>
          <a:xfrm>
            <a:off x="1904070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F055DDD-E268-430A-9732-91E0970BA1C9}"/>
              </a:ext>
            </a:extLst>
          </p:cNvPr>
          <p:cNvCxnSpPr>
            <a:cxnSpLocks/>
            <a:stCxn id="31" idx="5"/>
            <a:endCxn id="20" idx="0"/>
          </p:cNvCxnSpPr>
          <p:nvPr/>
        </p:nvCxnSpPr>
        <p:spPr>
          <a:xfrm>
            <a:off x="2181175" y="4304094"/>
            <a:ext cx="114780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03BAAC6-75CB-4499-944E-E7C95FB6C29B}"/>
              </a:ext>
            </a:extLst>
          </p:cNvPr>
          <p:cNvSpPr/>
          <p:nvPr/>
        </p:nvSpPr>
        <p:spPr>
          <a:xfrm>
            <a:off x="2788483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D04E23B-B1C6-4CB7-BCD8-6A487A64D277}"/>
              </a:ext>
            </a:extLst>
          </p:cNvPr>
          <p:cNvCxnSpPr>
            <a:cxnSpLocks/>
            <a:stCxn id="11" idx="3"/>
            <a:endCxn id="37" idx="0"/>
          </p:cNvCxnSpPr>
          <p:nvPr/>
        </p:nvCxnSpPr>
        <p:spPr>
          <a:xfrm flipH="1">
            <a:off x="3180368" y="4304094"/>
            <a:ext cx="171081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506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154237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42645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818340" y="1871914"/>
            <a:ext cx="145067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946182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823227" y="1871914"/>
            <a:ext cx="151484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1512185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1904070" y="3088004"/>
            <a:ext cx="6371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23666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095445" y="3088004"/>
            <a:ext cx="53310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표 10">
            <a:extLst>
              <a:ext uri="{FF2B5EF4-FFF2-40B4-BE49-F238E27FC236}">
                <a16:creationId xmlns:a16="http://schemas.microsoft.com/office/drawing/2014/main" id="{1821D67C-6255-40A7-A7A7-D8CB71516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030673"/>
              </p:ext>
            </p:extLst>
          </p:nvPr>
        </p:nvGraphicFramePr>
        <p:xfrm>
          <a:off x="7795541" y="278650"/>
          <a:ext cx="3471810" cy="63007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621643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4555420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4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D6353C1-7A85-4FF5-BB19-DC9E5B396AF5}"/>
              </a:ext>
            </a:extLst>
          </p:cNvPr>
          <p:cNvSpPr/>
          <p:nvPr/>
        </p:nvSpPr>
        <p:spPr>
          <a:xfrm>
            <a:off x="521847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AF1DC89-D079-436A-A80A-01668A16BF32}"/>
              </a:ext>
            </a:extLst>
          </p:cNvPr>
          <p:cNvCxnSpPr>
            <a:cxnSpLocks/>
            <a:stCxn id="25" idx="3"/>
            <a:endCxn id="13" idx="0"/>
          </p:cNvCxnSpPr>
          <p:nvPr/>
        </p:nvCxnSpPr>
        <p:spPr>
          <a:xfrm flipH="1">
            <a:off x="5610359" y="3088004"/>
            <a:ext cx="45060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9AB36FD-6C9A-42BC-B61B-EBD3515D2D3A}"/>
              </a:ext>
            </a:extLst>
          </p:cNvPr>
          <p:cNvSpPr/>
          <p:nvPr/>
        </p:nvSpPr>
        <p:spPr>
          <a:xfrm>
            <a:off x="681296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7763684-0C92-4930-8AA2-453D6F0FDC7B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6615172" y="3088004"/>
            <a:ext cx="58967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6104109-912B-4B4E-A9F1-5AB0062FE855}"/>
              </a:ext>
            </a:extLst>
          </p:cNvPr>
          <p:cNvSpPr/>
          <p:nvPr/>
        </p:nvSpPr>
        <p:spPr>
          <a:xfrm>
            <a:off x="1042099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823D0CA-4814-4301-A192-1FDB303AF70B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 flipH="1">
            <a:off x="1433984" y="4304094"/>
            <a:ext cx="192981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E55EC5D2-045F-4B3C-BF54-73695085E112}"/>
              </a:ext>
            </a:extLst>
          </p:cNvPr>
          <p:cNvSpPr/>
          <p:nvPr/>
        </p:nvSpPr>
        <p:spPr>
          <a:xfrm>
            <a:off x="1904070" y="486074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F055DDD-E268-430A-9732-91E0970BA1C9}"/>
              </a:ext>
            </a:extLst>
          </p:cNvPr>
          <p:cNvCxnSpPr>
            <a:cxnSpLocks/>
            <a:stCxn id="31" idx="5"/>
            <a:endCxn id="20" idx="0"/>
          </p:cNvCxnSpPr>
          <p:nvPr/>
        </p:nvCxnSpPr>
        <p:spPr>
          <a:xfrm>
            <a:off x="2181175" y="4304094"/>
            <a:ext cx="114780" cy="556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63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D5567ED-CEF4-4529-85FC-E57F0A2E33C7}"/>
              </a:ext>
            </a:extLst>
          </p:cNvPr>
          <p:cNvSpPr/>
          <p:nvPr/>
        </p:nvSpPr>
        <p:spPr>
          <a:xfrm rot="11757172">
            <a:off x="6188117" y="3200836"/>
            <a:ext cx="1206664" cy="328189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7888FB0-5236-488D-A127-DE499A6AE6F3}"/>
              </a:ext>
            </a:extLst>
          </p:cNvPr>
          <p:cNvSpPr/>
          <p:nvPr/>
        </p:nvSpPr>
        <p:spPr>
          <a:xfrm>
            <a:off x="5892024" y="523131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6460869" y="323916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370225" y="1077531"/>
            <a:ext cx="2273417" cy="1334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9934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92EAF8A-9297-4A43-B77C-CF0829D2886F}"/>
              </a:ext>
            </a:extLst>
          </p:cNvPr>
          <p:cNvSpPr/>
          <p:nvPr/>
        </p:nvSpPr>
        <p:spPr>
          <a:xfrm rot="16447149">
            <a:off x="4441663" y="3722923"/>
            <a:ext cx="1206664" cy="39708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9677617-796C-4009-8A16-8A8A3EB23235}"/>
              </a:ext>
            </a:extLst>
          </p:cNvPr>
          <p:cNvSpPr/>
          <p:nvPr/>
        </p:nvSpPr>
        <p:spPr>
          <a:xfrm>
            <a:off x="3088240" y="49385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D5567ED-CEF4-4529-85FC-E57F0A2E33C7}"/>
              </a:ext>
            </a:extLst>
          </p:cNvPr>
          <p:cNvSpPr/>
          <p:nvPr/>
        </p:nvSpPr>
        <p:spPr>
          <a:xfrm rot="11757172">
            <a:off x="6188117" y="3200836"/>
            <a:ext cx="1206664" cy="328189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7888FB0-5236-488D-A127-DE499A6AE6F3}"/>
              </a:ext>
            </a:extLst>
          </p:cNvPr>
          <p:cNvSpPr/>
          <p:nvPr/>
        </p:nvSpPr>
        <p:spPr>
          <a:xfrm>
            <a:off x="5892024" y="523131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6460869" y="323916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370225" y="1077531"/>
            <a:ext cx="2273417" cy="1334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6774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8DDD474-4397-46F4-9F42-41B4A1068350}"/>
              </a:ext>
            </a:extLst>
          </p:cNvPr>
          <p:cNvSpPr/>
          <p:nvPr/>
        </p:nvSpPr>
        <p:spPr>
          <a:xfrm rot="18640621">
            <a:off x="5871637" y="1909882"/>
            <a:ext cx="1233523" cy="280236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6AA14C3-5696-4088-B1D6-EFDF4868EF83}"/>
              </a:ext>
            </a:extLst>
          </p:cNvPr>
          <p:cNvSpPr/>
          <p:nvPr/>
        </p:nvSpPr>
        <p:spPr>
          <a:xfrm>
            <a:off x="5220464" y="21560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92EAF8A-9297-4A43-B77C-CF0829D2886F}"/>
              </a:ext>
            </a:extLst>
          </p:cNvPr>
          <p:cNvSpPr/>
          <p:nvPr/>
        </p:nvSpPr>
        <p:spPr>
          <a:xfrm rot="16447149">
            <a:off x="4441663" y="3722923"/>
            <a:ext cx="1206664" cy="39708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9677617-796C-4009-8A16-8A8A3EB23235}"/>
              </a:ext>
            </a:extLst>
          </p:cNvPr>
          <p:cNvSpPr/>
          <p:nvPr/>
        </p:nvSpPr>
        <p:spPr>
          <a:xfrm>
            <a:off x="3088240" y="49385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D5567ED-CEF4-4529-85FC-E57F0A2E33C7}"/>
              </a:ext>
            </a:extLst>
          </p:cNvPr>
          <p:cNvSpPr/>
          <p:nvPr/>
        </p:nvSpPr>
        <p:spPr>
          <a:xfrm rot="11757172">
            <a:off x="6188117" y="3200836"/>
            <a:ext cx="1206664" cy="328189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7888FB0-5236-488D-A127-DE499A6AE6F3}"/>
              </a:ext>
            </a:extLst>
          </p:cNvPr>
          <p:cNvSpPr/>
          <p:nvPr/>
        </p:nvSpPr>
        <p:spPr>
          <a:xfrm>
            <a:off x="5892024" y="523131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6460869" y="323916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370225" y="1077531"/>
            <a:ext cx="2273417" cy="1334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1018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6F7B60A-54BC-414E-8BC6-923B35297DA8}"/>
              </a:ext>
            </a:extLst>
          </p:cNvPr>
          <p:cNvSpPr/>
          <p:nvPr/>
        </p:nvSpPr>
        <p:spPr>
          <a:xfrm rot="16200000">
            <a:off x="3987664" y="1040393"/>
            <a:ext cx="1233523" cy="358923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ED6A18C-709B-4F6A-B5A4-19D1C9A07F51}"/>
              </a:ext>
            </a:extLst>
          </p:cNvPr>
          <p:cNvSpPr/>
          <p:nvPr/>
        </p:nvSpPr>
        <p:spPr>
          <a:xfrm>
            <a:off x="2807092" y="219233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8DDD474-4397-46F4-9F42-41B4A1068350}"/>
              </a:ext>
            </a:extLst>
          </p:cNvPr>
          <p:cNvSpPr/>
          <p:nvPr/>
        </p:nvSpPr>
        <p:spPr>
          <a:xfrm rot="18640621">
            <a:off x="5871637" y="1909882"/>
            <a:ext cx="1233523" cy="280236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6AA14C3-5696-4088-B1D6-EFDF4868EF83}"/>
              </a:ext>
            </a:extLst>
          </p:cNvPr>
          <p:cNvSpPr/>
          <p:nvPr/>
        </p:nvSpPr>
        <p:spPr>
          <a:xfrm>
            <a:off x="5220464" y="21560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92EAF8A-9297-4A43-B77C-CF0829D2886F}"/>
              </a:ext>
            </a:extLst>
          </p:cNvPr>
          <p:cNvSpPr/>
          <p:nvPr/>
        </p:nvSpPr>
        <p:spPr>
          <a:xfrm rot="16447149">
            <a:off x="4441663" y="3722923"/>
            <a:ext cx="1206664" cy="39708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9677617-796C-4009-8A16-8A8A3EB23235}"/>
              </a:ext>
            </a:extLst>
          </p:cNvPr>
          <p:cNvSpPr/>
          <p:nvPr/>
        </p:nvSpPr>
        <p:spPr>
          <a:xfrm>
            <a:off x="3088240" y="49385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D5567ED-CEF4-4529-85FC-E57F0A2E33C7}"/>
              </a:ext>
            </a:extLst>
          </p:cNvPr>
          <p:cNvSpPr/>
          <p:nvPr/>
        </p:nvSpPr>
        <p:spPr>
          <a:xfrm rot="11757172">
            <a:off x="6188117" y="3200836"/>
            <a:ext cx="1206664" cy="328189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7888FB0-5236-488D-A127-DE499A6AE6F3}"/>
              </a:ext>
            </a:extLst>
          </p:cNvPr>
          <p:cNvSpPr/>
          <p:nvPr/>
        </p:nvSpPr>
        <p:spPr>
          <a:xfrm>
            <a:off x="5892024" y="523131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6460869" y="323916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370225" y="1077531"/>
            <a:ext cx="2273417" cy="13343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267622" y="157526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1187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4CB7EA0-C3AF-4860-A154-047045640DC4}"/>
              </a:ext>
            </a:extLst>
          </p:cNvPr>
          <p:cNvSpPr/>
          <p:nvPr/>
        </p:nvSpPr>
        <p:spPr>
          <a:xfrm rot="13971607">
            <a:off x="4078972" y="-392828"/>
            <a:ext cx="1206664" cy="435706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DB008A7-3E25-4AEF-98EC-66B9DF938433}"/>
              </a:ext>
            </a:extLst>
          </p:cNvPr>
          <p:cNvSpPr/>
          <p:nvPr/>
        </p:nvSpPr>
        <p:spPr>
          <a:xfrm>
            <a:off x="5323296" y="23487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6F7B60A-54BC-414E-8BC6-923B35297DA8}"/>
              </a:ext>
            </a:extLst>
          </p:cNvPr>
          <p:cNvSpPr/>
          <p:nvPr/>
        </p:nvSpPr>
        <p:spPr>
          <a:xfrm rot="16200000">
            <a:off x="3987664" y="1040393"/>
            <a:ext cx="1233523" cy="358923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ED6A18C-709B-4F6A-B5A4-19D1C9A07F51}"/>
              </a:ext>
            </a:extLst>
          </p:cNvPr>
          <p:cNvSpPr/>
          <p:nvPr/>
        </p:nvSpPr>
        <p:spPr>
          <a:xfrm>
            <a:off x="2807092" y="219233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8DDD474-4397-46F4-9F42-41B4A1068350}"/>
              </a:ext>
            </a:extLst>
          </p:cNvPr>
          <p:cNvSpPr/>
          <p:nvPr/>
        </p:nvSpPr>
        <p:spPr>
          <a:xfrm rot="18640621">
            <a:off x="5871637" y="1909882"/>
            <a:ext cx="1233523" cy="280236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6AA14C3-5696-4088-B1D6-EFDF4868EF83}"/>
              </a:ext>
            </a:extLst>
          </p:cNvPr>
          <p:cNvSpPr/>
          <p:nvPr/>
        </p:nvSpPr>
        <p:spPr>
          <a:xfrm>
            <a:off x="5220464" y="21560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92EAF8A-9297-4A43-B77C-CF0829D2886F}"/>
              </a:ext>
            </a:extLst>
          </p:cNvPr>
          <p:cNvSpPr/>
          <p:nvPr/>
        </p:nvSpPr>
        <p:spPr>
          <a:xfrm rot="16447149">
            <a:off x="4441663" y="3722923"/>
            <a:ext cx="1206664" cy="39708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9677617-796C-4009-8A16-8A8A3EB23235}"/>
              </a:ext>
            </a:extLst>
          </p:cNvPr>
          <p:cNvSpPr/>
          <p:nvPr/>
        </p:nvSpPr>
        <p:spPr>
          <a:xfrm>
            <a:off x="3088240" y="49385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D5567ED-CEF4-4529-85FC-E57F0A2E33C7}"/>
              </a:ext>
            </a:extLst>
          </p:cNvPr>
          <p:cNvSpPr/>
          <p:nvPr/>
        </p:nvSpPr>
        <p:spPr>
          <a:xfrm rot="11757172">
            <a:off x="6188117" y="3200836"/>
            <a:ext cx="1206664" cy="328189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7888FB0-5236-488D-A127-DE499A6AE6F3}"/>
              </a:ext>
            </a:extLst>
          </p:cNvPr>
          <p:cNvSpPr/>
          <p:nvPr/>
        </p:nvSpPr>
        <p:spPr>
          <a:xfrm>
            <a:off x="5892024" y="523131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6460869" y="323916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3633378" y="1077531"/>
            <a:ext cx="2010264" cy="1442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364588" y="148493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1004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DB6413E-D193-4413-8C50-AC178607BF31}"/>
              </a:ext>
            </a:extLst>
          </p:cNvPr>
          <p:cNvSpPr/>
          <p:nvPr/>
        </p:nvSpPr>
        <p:spPr>
          <a:xfrm rot="16547813">
            <a:off x="6842373" y="746432"/>
            <a:ext cx="1206664" cy="433125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D653812-883A-4F1D-B6BC-1F9EC114FB90}"/>
              </a:ext>
            </a:extLst>
          </p:cNvPr>
          <p:cNvSpPr/>
          <p:nvPr/>
        </p:nvSpPr>
        <p:spPr>
          <a:xfrm>
            <a:off x="8360878" y="2469873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4CB7EA0-C3AF-4860-A154-047045640DC4}"/>
              </a:ext>
            </a:extLst>
          </p:cNvPr>
          <p:cNvSpPr/>
          <p:nvPr/>
        </p:nvSpPr>
        <p:spPr>
          <a:xfrm rot="13971607">
            <a:off x="4078972" y="-392828"/>
            <a:ext cx="1206664" cy="435706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DB008A7-3E25-4AEF-98EC-66B9DF938433}"/>
              </a:ext>
            </a:extLst>
          </p:cNvPr>
          <p:cNvSpPr/>
          <p:nvPr/>
        </p:nvSpPr>
        <p:spPr>
          <a:xfrm>
            <a:off x="5323296" y="23487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6F7B60A-54BC-414E-8BC6-923B35297DA8}"/>
              </a:ext>
            </a:extLst>
          </p:cNvPr>
          <p:cNvSpPr/>
          <p:nvPr/>
        </p:nvSpPr>
        <p:spPr>
          <a:xfrm rot="16200000">
            <a:off x="3987664" y="1040393"/>
            <a:ext cx="1233523" cy="358923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ED6A18C-709B-4F6A-B5A4-19D1C9A07F51}"/>
              </a:ext>
            </a:extLst>
          </p:cNvPr>
          <p:cNvSpPr/>
          <p:nvPr/>
        </p:nvSpPr>
        <p:spPr>
          <a:xfrm>
            <a:off x="2807092" y="219233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8DDD474-4397-46F4-9F42-41B4A1068350}"/>
              </a:ext>
            </a:extLst>
          </p:cNvPr>
          <p:cNvSpPr/>
          <p:nvPr/>
        </p:nvSpPr>
        <p:spPr>
          <a:xfrm rot="18640621">
            <a:off x="5871637" y="1909882"/>
            <a:ext cx="1233523" cy="280236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6AA14C3-5696-4088-B1D6-EFDF4868EF83}"/>
              </a:ext>
            </a:extLst>
          </p:cNvPr>
          <p:cNvSpPr/>
          <p:nvPr/>
        </p:nvSpPr>
        <p:spPr>
          <a:xfrm>
            <a:off x="5220464" y="21560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92EAF8A-9297-4A43-B77C-CF0829D2886F}"/>
              </a:ext>
            </a:extLst>
          </p:cNvPr>
          <p:cNvSpPr/>
          <p:nvPr/>
        </p:nvSpPr>
        <p:spPr>
          <a:xfrm rot="16447149">
            <a:off x="4441663" y="3722923"/>
            <a:ext cx="1206664" cy="39708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9677617-796C-4009-8A16-8A8A3EB23235}"/>
              </a:ext>
            </a:extLst>
          </p:cNvPr>
          <p:cNvSpPr/>
          <p:nvPr/>
        </p:nvSpPr>
        <p:spPr>
          <a:xfrm>
            <a:off x="3088240" y="49385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D5567ED-CEF4-4529-85FC-E57F0A2E33C7}"/>
              </a:ext>
            </a:extLst>
          </p:cNvPr>
          <p:cNvSpPr/>
          <p:nvPr/>
        </p:nvSpPr>
        <p:spPr>
          <a:xfrm rot="11757172">
            <a:off x="6188117" y="3200836"/>
            <a:ext cx="1206664" cy="328189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7888FB0-5236-488D-A127-DE499A6AE6F3}"/>
              </a:ext>
            </a:extLst>
          </p:cNvPr>
          <p:cNvSpPr/>
          <p:nvPr/>
        </p:nvSpPr>
        <p:spPr>
          <a:xfrm>
            <a:off x="5892024" y="523131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6460869" y="323916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3633378" y="1077531"/>
            <a:ext cx="2010264" cy="1442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6190167" y="2757420"/>
            <a:ext cx="2418788" cy="32018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364588" y="148493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58625" y="257847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1996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407290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(4, 2)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(4, 6)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08542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477309" y="1871914"/>
            <a:ext cx="3918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37467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34315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68C07159-2A5E-4A89-B034-34B6425CDC9A}"/>
              </a:ext>
            </a:extLst>
          </p:cNvPr>
          <p:cNvSpPr/>
          <p:nvPr/>
        </p:nvSpPr>
        <p:spPr>
          <a:xfrm>
            <a:off x="2394202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8BAC0F3-77A7-4149-AF1F-22DBFFF9CA83}"/>
              </a:ext>
            </a:extLst>
          </p:cNvPr>
          <p:cNvCxnSpPr>
            <a:cxnSpLocks/>
            <a:stCxn id="36" idx="3"/>
            <a:endCxn id="9" idx="0"/>
          </p:cNvCxnSpPr>
          <p:nvPr/>
        </p:nvCxnSpPr>
        <p:spPr>
          <a:xfrm flipH="1">
            <a:off x="2786087" y="3088004"/>
            <a:ext cx="414117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4057AED2-6573-4648-ABA9-E5281BADAD94}"/>
              </a:ext>
            </a:extLst>
          </p:cNvPr>
          <p:cNvSpPr/>
          <p:nvPr/>
        </p:nvSpPr>
        <p:spPr>
          <a:xfrm>
            <a:off x="3683448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0ED8E22-4CEB-4B6C-8B9D-A0D8F573165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732182" y="3108117"/>
            <a:ext cx="34315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</TotalTime>
  <Words>1355</Words>
  <Application>Microsoft Office PowerPoint</Application>
  <PresentationFormat>와이드스크린</PresentationFormat>
  <Paragraphs>760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131</cp:revision>
  <dcterms:created xsi:type="dcterms:W3CDTF">2022-08-09T12:12:25Z</dcterms:created>
  <dcterms:modified xsi:type="dcterms:W3CDTF">2022-09-18T16:39:23Z</dcterms:modified>
</cp:coreProperties>
</file>