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8" r:id="rId2"/>
    <p:sldId id="336" r:id="rId3"/>
    <p:sldId id="337" r:id="rId4"/>
    <p:sldId id="338" r:id="rId5"/>
    <p:sldId id="339" r:id="rId6"/>
    <p:sldId id="340" r:id="rId7"/>
    <p:sldId id="341" r:id="rId8"/>
    <p:sldId id="342" r:id="rId9"/>
    <p:sldId id="264" r:id="rId10"/>
    <p:sldId id="343" r:id="rId11"/>
    <p:sldId id="345" r:id="rId12"/>
    <p:sldId id="344" r:id="rId13"/>
    <p:sldId id="346" r:id="rId14"/>
    <p:sldId id="347" r:id="rId15"/>
    <p:sldId id="348" r:id="rId16"/>
    <p:sldId id="349" r:id="rId17"/>
    <p:sldId id="350" r:id="rId18"/>
    <p:sldId id="351" r:id="rId19"/>
    <p:sldId id="352" r:id="rId20"/>
    <p:sldId id="353" r:id="rId21"/>
    <p:sldId id="354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FFFFFF"/>
    <a:srgbClr val="505050"/>
    <a:srgbClr val="F1A116"/>
    <a:srgbClr val="99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182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08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F4A8FB-4E91-CD6C-C1BC-76478DCA4D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D42B52B-EBEA-E88C-DE57-1135865CBF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A5C73D-43C5-6B5B-7B77-FCD6B694B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3A1627-396E-7158-57F0-855690A1C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3F3EF-9FF6-F207-AA3B-450B8E58B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5138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D591BC-1DCC-353C-B3E9-2527B2416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2DFC751-F686-FD47-953B-12F00DAE58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A45DF6-A54D-9C40-350A-53099900F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16DCA8-B9F2-18E9-936B-067A9DDA9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783BDE-2AAF-EEF5-FAF9-D6F84EF39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7792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38E034E-58CC-D33A-03DE-799B332208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88AC8EE-8907-8B8B-B977-E6C5EBA2E2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6318B9-F372-F738-E6B1-38C5440A5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C2CCD3-E84D-78FC-A801-7F9380DC3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A14C9B-4D49-299F-C69E-E4B1E5889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476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E7B524-496E-BE22-EFF2-9B9BC9DA5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6FDBF9-4D94-0087-EE44-0FFC811DE2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B0AB30-6D66-58F8-8303-087E0562D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484509-186D-0030-8D6C-848FD6204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2F237B-3AC5-DB23-5824-C1D442A2E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9738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F17104-F39A-194F-1E0C-36C870914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12CDF53-38B6-983B-0AA8-DA3E955C35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3D9E67-1288-1CB1-3157-8F65B56A7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3FC1F9-7FDB-1D0C-7085-334B4C071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56BDF9-0C49-5861-3111-790E57694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335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8ECB22-7FAA-2626-4462-A2F9D0D4F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92E91C-D819-71FB-FA58-A4FDFDEE28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EC5DD0-455E-141B-92E7-F9079A64A7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5EF6EF9-AF33-2A53-F9E9-49344B50A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4049EC9-B2BB-ED56-27E1-4AB57CF56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76BF56-83BC-A650-762C-D269DD4D9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8493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A99D7E-FAA9-0682-3642-1C5E44A05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01675FA-C46D-9B40-F837-01F7E02947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3F90AD1-F615-C753-CC0A-0F2E71FC35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CC3F220-2375-6344-4003-D4F7BE432B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75A6BA7-7DBD-BD47-A250-9A6856F9C2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7249326-88BE-7A81-DE90-C4E7BE220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EBCD85F-9352-757E-6494-B210C6923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BEA2BD2-C016-FE39-F3F6-FC2E1CEF8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0045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256E51-F44E-D627-774A-9E7DD7890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DB6E5AF-F418-C976-7FB4-DEB2FAE36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09BECB9-8942-0668-98C4-DFA9BFEF8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3F1D3DA-F8DF-9447-F0A9-679F07284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2886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2504A48-D4AE-034F-E0F5-F9EA1E537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2A4CE11-4A0F-9FB8-401D-3CEC6BB6A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113F99E-2552-A0E7-D418-6C7E4A890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8721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29377D-EFDD-634F-795E-A23025F75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9E4BC1-5F7F-29F0-D8E5-4587CCD55E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4AC45F1-4F5D-E405-BC3E-C772010B13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061B2C-1026-0557-56D6-6A8D6E392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8ACE041-0F52-0A17-920C-A62CE43DE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DD69178-A5ED-93BB-86E9-7D3CE4855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949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0387A4-88C2-27BD-175D-2ACC64606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12710C5-5019-832E-D4E7-7715CB0728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19BEF4F-D613-F027-FE13-AF09BCA8AF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3DA65D4-D90A-DEEF-DBDE-1EE451137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214126-684F-F1B4-B321-46E86203E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A321411-F33A-55CE-FAAE-751EBFD00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3687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4038501-DBF1-604E-9245-2449C6E2B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DCE59C-34C6-6A4F-84B0-78FAC275E9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395446-F3C6-8076-0EDF-19B46D2600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224D7A-9CF3-4E78-A2C4-FBFAA96AA998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30B8C0-AECA-0E18-E4B2-30ACB51712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BF4E17-646F-4A2A-1DC2-31EE9965FB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9067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>
            <a:extLst>
              <a:ext uri="{FF2B5EF4-FFF2-40B4-BE49-F238E27FC236}">
                <a16:creationId xmlns:a16="http://schemas.microsoft.com/office/drawing/2014/main" id="{EE5853F9-3B8D-45CE-AA97-BA80B8401DBE}"/>
              </a:ext>
            </a:extLst>
          </p:cNvPr>
          <p:cNvSpPr/>
          <p:nvPr/>
        </p:nvSpPr>
        <p:spPr>
          <a:xfrm>
            <a:off x="5535530" y="447411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1F4449B6-F1B5-42C2-B0D5-F7F109B783E8}"/>
              </a:ext>
            </a:extLst>
          </p:cNvPr>
          <p:cNvSpPr/>
          <p:nvPr/>
        </p:nvSpPr>
        <p:spPr>
          <a:xfrm>
            <a:off x="8608955" y="2708493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99EE64D2-175D-4474-8C27-28041F40A3F1}"/>
              </a:ext>
            </a:extLst>
          </p:cNvPr>
          <p:cNvSpPr/>
          <p:nvPr/>
        </p:nvSpPr>
        <p:spPr>
          <a:xfrm>
            <a:off x="3003258" y="2411837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6AC6DB37-4A1E-4828-B8B3-9FCF68E25C0E}"/>
              </a:ext>
            </a:extLst>
          </p:cNvPr>
          <p:cNvSpPr/>
          <p:nvPr/>
        </p:nvSpPr>
        <p:spPr>
          <a:xfrm>
            <a:off x="6111574" y="5476595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3B131C1D-824A-4CAA-81C7-A44FFA26EF9D}"/>
              </a:ext>
            </a:extLst>
          </p:cNvPr>
          <p:cNvSpPr/>
          <p:nvPr/>
        </p:nvSpPr>
        <p:spPr>
          <a:xfrm>
            <a:off x="3311955" y="5177160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444A506F-8D1C-4A08-A49E-E177776B4CE1}"/>
              </a:ext>
            </a:extLst>
          </p:cNvPr>
          <p:cNvSpPr/>
          <p:nvPr/>
        </p:nvSpPr>
        <p:spPr>
          <a:xfrm>
            <a:off x="6692542" y="348542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75B8A6DD-B4F2-49AC-8C84-ED0A481F7168}"/>
              </a:ext>
            </a:extLst>
          </p:cNvPr>
          <p:cNvSpPr/>
          <p:nvPr/>
        </p:nvSpPr>
        <p:spPr>
          <a:xfrm>
            <a:off x="5451935" y="2388304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1E8B3DF-FEE2-43AD-836A-66392EB720A8}"/>
              </a:ext>
            </a:extLst>
          </p:cNvPr>
          <p:cNvCxnSpPr>
            <a:cxnSpLocks/>
            <a:stCxn id="3" idx="6"/>
            <a:endCxn id="4" idx="1"/>
          </p:cNvCxnSpPr>
          <p:nvPr/>
        </p:nvCxnSpPr>
        <p:spPr>
          <a:xfrm>
            <a:off x="6273762" y="816527"/>
            <a:ext cx="2443305" cy="200007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2759779D-91EF-41F3-A390-292C37E2AEA3}"/>
              </a:ext>
            </a:extLst>
          </p:cNvPr>
          <p:cNvCxnSpPr>
            <a:cxnSpLocks/>
            <a:endCxn id="3" idx="2"/>
          </p:cNvCxnSpPr>
          <p:nvPr/>
        </p:nvCxnSpPr>
        <p:spPr>
          <a:xfrm flipV="1">
            <a:off x="3370225" y="816527"/>
            <a:ext cx="2165305" cy="159531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6BC723B2-BAA8-45D2-AAA6-87C5354C7308}"/>
              </a:ext>
            </a:extLst>
          </p:cNvPr>
          <p:cNvCxnSpPr>
            <a:cxnSpLocks/>
            <a:stCxn id="10" idx="6"/>
            <a:endCxn id="4" idx="3"/>
          </p:cNvCxnSpPr>
          <p:nvPr/>
        </p:nvCxnSpPr>
        <p:spPr>
          <a:xfrm>
            <a:off x="6190167" y="2757420"/>
            <a:ext cx="2526900" cy="58119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A14C9224-F499-4CF4-B727-4DCC49C98D20}"/>
              </a:ext>
            </a:extLst>
          </p:cNvPr>
          <p:cNvCxnSpPr>
            <a:cxnSpLocks/>
            <a:stCxn id="9" idx="4"/>
            <a:endCxn id="6" idx="7"/>
          </p:cNvCxnSpPr>
          <p:nvPr/>
        </p:nvCxnSpPr>
        <p:spPr>
          <a:xfrm flipH="1">
            <a:off x="6741694" y="4223654"/>
            <a:ext cx="319964" cy="136105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3F6D01D9-3B0B-4477-9167-D0C5C1A7F057}"/>
              </a:ext>
            </a:extLst>
          </p:cNvPr>
          <p:cNvCxnSpPr>
            <a:cxnSpLocks/>
            <a:stCxn id="6" idx="6"/>
            <a:endCxn id="4" idx="4"/>
          </p:cNvCxnSpPr>
          <p:nvPr/>
        </p:nvCxnSpPr>
        <p:spPr>
          <a:xfrm flipV="1">
            <a:off x="6849806" y="3446725"/>
            <a:ext cx="2128265" cy="239898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D77E76D0-3520-46D6-A5C9-DA99AFC5EA4B}"/>
              </a:ext>
            </a:extLst>
          </p:cNvPr>
          <p:cNvCxnSpPr>
            <a:cxnSpLocks/>
            <a:stCxn id="10" idx="5"/>
            <a:endCxn id="9" idx="1"/>
          </p:cNvCxnSpPr>
          <p:nvPr/>
        </p:nvCxnSpPr>
        <p:spPr>
          <a:xfrm>
            <a:off x="6082055" y="3018424"/>
            <a:ext cx="718599" cy="57511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6B39B0E7-71B3-4EBE-8C06-C98677CA2F62}"/>
              </a:ext>
            </a:extLst>
          </p:cNvPr>
          <p:cNvCxnSpPr>
            <a:cxnSpLocks/>
            <a:stCxn id="5" idx="4"/>
            <a:endCxn id="8" idx="0"/>
          </p:cNvCxnSpPr>
          <p:nvPr/>
        </p:nvCxnSpPr>
        <p:spPr>
          <a:xfrm>
            <a:off x="3372374" y="3150069"/>
            <a:ext cx="308697" cy="202709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6DEED9D3-8D18-4AC5-A372-533EF5103AAE}"/>
              </a:ext>
            </a:extLst>
          </p:cNvPr>
          <p:cNvCxnSpPr>
            <a:cxnSpLocks/>
            <a:stCxn id="3" idx="4"/>
            <a:endCxn id="10" idx="0"/>
          </p:cNvCxnSpPr>
          <p:nvPr/>
        </p:nvCxnSpPr>
        <p:spPr>
          <a:xfrm flipH="1">
            <a:off x="5821051" y="1185643"/>
            <a:ext cx="83595" cy="120266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F2B6E04D-6C8A-49DC-9299-708C260FC872}"/>
              </a:ext>
            </a:extLst>
          </p:cNvPr>
          <p:cNvCxnSpPr>
            <a:cxnSpLocks/>
            <a:stCxn id="5" idx="6"/>
            <a:endCxn id="10" idx="2"/>
          </p:cNvCxnSpPr>
          <p:nvPr/>
        </p:nvCxnSpPr>
        <p:spPr>
          <a:xfrm flipV="1">
            <a:off x="3741490" y="2757420"/>
            <a:ext cx="1710445" cy="2353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직선 연결선 108">
            <a:extLst>
              <a:ext uri="{FF2B5EF4-FFF2-40B4-BE49-F238E27FC236}">
                <a16:creationId xmlns:a16="http://schemas.microsoft.com/office/drawing/2014/main" id="{16184A2F-BD37-4E63-B526-B017F092A10D}"/>
              </a:ext>
            </a:extLst>
          </p:cNvPr>
          <p:cNvCxnSpPr>
            <a:cxnSpLocks/>
            <a:stCxn id="10" idx="4"/>
            <a:endCxn id="6" idx="0"/>
          </p:cNvCxnSpPr>
          <p:nvPr/>
        </p:nvCxnSpPr>
        <p:spPr>
          <a:xfrm>
            <a:off x="5821051" y="3126536"/>
            <a:ext cx="659639" cy="235005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직선 연결선 129">
            <a:extLst>
              <a:ext uri="{FF2B5EF4-FFF2-40B4-BE49-F238E27FC236}">
                <a16:creationId xmlns:a16="http://schemas.microsoft.com/office/drawing/2014/main" id="{94EB4465-52E9-479C-9CA5-4A0D8E09B93E}"/>
              </a:ext>
            </a:extLst>
          </p:cNvPr>
          <p:cNvCxnSpPr>
            <a:cxnSpLocks/>
            <a:stCxn id="8" idx="6"/>
            <a:endCxn id="6" idx="2"/>
          </p:cNvCxnSpPr>
          <p:nvPr/>
        </p:nvCxnSpPr>
        <p:spPr>
          <a:xfrm>
            <a:off x="4050187" y="5546276"/>
            <a:ext cx="2061387" cy="29943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직선 연결선 134">
            <a:extLst>
              <a:ext uri="{FF2B5EF4-FFF2-40B4-BE49-F238E27FC236}">
                <a16:creationId xmlns:a16="http://schemas.microsoft.com/office/drawing/2014/main" id="{FC797BBD-1811-454C-9E80-961D949E3699}"/>
              </a:ext>
            </a:extLst>
          </p:cNvPr>
          <p:cNvCxnSpPr>
            <a:cxnSpLocks/>
            <a:stCxn id="5" idx="5"/>
            <a:endCxn id="6" idx="1"/>
          </p:cNvCxnSpPr>
          <p:nvPr/>
        </p:nvCxnSpPr>
        <p:spPr>
          <a:xfrm>
            <a:off x="3633378" y="3041957"/>
            <a:ext cx="2586308" cy="254275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2" name="TextBox 171">
            <a:extLst>
              <a:ext uri="{FF2B5EF4-FFF2-40B4-BE49-F238E27FC236}">
                <a16:creationId xmlns:a16="http://schemas.microsoft.com/office/drawing/2014/main" id="{B21C83F2-7ACE-496E-90D1-E88C6DBFCFF0}"/>
              </a:ext>
            </a:extLst>
          </p:cNvPr>
          <p:cNvSpPr txBox="1"/>
          <p:nvPr/>
        </p:nvSpPr>
        <p:spPr>
          <a:xfrm>
            <a:off x="7368723" y="1399217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10</a:t>
            </a:r>
            <a:endParaRPr lang="ko-KR" altLang="en-US" b="1" dirty="0"/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DE030592-DF6D-4774-BD99-DEEAC76950F1}"/>
              </a:ext>
            </a:extLst>
          </p:cNvPr>
          <p:cNvSpPr txBox="1"/>
          <p:nvPr/>
        </p:nvSpPr>
        <p:spPr>
          <a:xfrm>
            <a:off x="4108298" y="133250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3</a:t>
            </a:r>
            <a:endParaRPr lang="ko-KR" altLang="en-US" b="1" dirty="0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21630282-CD99-4D85-8A28-F6E620A5DD74}"/>
              </a:ext>
            </a:extLst>
          </p:cNvPr>
          <p:cNvSpPr txBox="1"/>
          <p:nvPr/>
        </p:nvSpPr>
        <p:spPr>
          <a:xfrm>
            <a:off x="5888549" y="172177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7</a:t>
            </a:r>
            <a:endParaRPr lang="ko-KR" altLang="en-US" b="1" dirty="0"/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DD62D8DB-1FF2-4A9E-9BB2-E63F939568B3}"/>
              </a:ext>
            </a:extLst>
          </p:cNvPr>
          <p:cNvSpPr txBox="1"/>
          <p:nvPr/>
        </p:nvSpPr>
        <p:spPr>
          <a:xfrm>
            <a:off x="7336556" y="270534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6</a:t>
            </a:r>
            <a:endParaRPr lang="ko-KR" altLang="en-US" b="1" dirty="0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4D210305-77B5-4768-930E-8447082BB74E}"/>
              </a:ext>
            </a:extLst>
          </p:cNvPr>
          <p:cNvSpPr txBox="1"/>
          <p:nvPr/>
        </p:nvSpPr>
        <p:spPr>
          <a:xfrm>
            <a:off x="4656878" y="241581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4FDE48B7-8EA2-4CAD-B8CB-F44669401FEB}"/>
              </a:ext>
            </a:extLst>
          </p:cNvPr>
          <p:cNvSpPr txBox="1"/>
          <p:nvPr/>
        </p:nvSpPr>
        <p:spPr>
          <a:xfrm>
            <a:off x="6040972" y="3886775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10</a:t>
            </a:r>
            <a:endParaRPr lang="ko-KR" altLang="en-US" b="1" dirty="0"/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A9A867C5-C4B3-4017-B139-08BEFFEA26C9}"/>
              </a:ext>
            </a:extLst>
          </p:cNvPr>
          <p:cNvSpPr txBox="1"/>
          <p:nvPr/>
        </p:nvSpPr>
        <p:spPr>
          <a:xfrm>
            <a:off x="6399042" y="3007515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4</a:t>
            </a:r>
            <a:endParaRPr lang="ko-KR" altLang="en-US" b="1" dirty="0"/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E77C185F-DD5E-4BB2-85F7-4F01EFE24D57}"/>
              </a:ext>
            </a:extLst>
          </p:cNvPr>
          <p:cNvSpPr txBox="1"/>
          <p:nvPr/>
        </p:nvSpPr>
        <p:spPr>
          <a:xfrm>
            <a:off x="6655695" y="464621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1CA169F3-A2C1-4A1A-B545-E3DB17EC1D24}"/>
              </a:ext>
            </a:extLst>
          </p:cNvPr>
          <p:cNvSpPr txBox="1"/>
          <p:nvPr/>
        </p:nvSpPr>
        <p:spPr>
          <a:xfrm>
            <a:off x="4776761" y="565438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4</a:t>
            </a:r>
            <a:endParaRPr lang="ko-KR" altLang="en-US" b="1" dirty="0"/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E286AA9A-767B-47FC-B66E-C7696AF1A7E6}"/>
              </a:ext>
            </a:extLst>
          </p:cNvPr>
          <p:cNvSpPr txBox="1"/>
          <p:nvPr/>
        </p:nvSpPr>
        <p:spPr>
          <a:xfrm>
            <a:off x="7691778" y="432748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9</a:t>
            </a:r>
            <a:endParaRPr lang="ko-KR" altLang="en-US" b="1" dirty="0"/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6F5CB59F-2AB6-4704-9CB3-F18C8710ECE1}"/>
              </a:ext>
            </a:extLst>
          </p:cNvPr>
          <p:cNvSpPr txBox="1"/>
          <p:nvPr/>
        </p:nvSpPr>
        <p:spPr>
          <a:xfrm>
            <a:off x="4759329" y="3809933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11</a:t>
            </a:r>
            <a:endParaRPr lang="ko-KR" altLang="en-US" b="1" dirty="0"/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06E341BA-ABBD-475A-B110-E3E1C6FE56BD}"/>
              </a:ext>
            </a:extLst>
          </p:cNvPr>
          <p:cNvSpPr txBox="1"/>
          <p:nvPr/>
        </p:nvSpPr>
        <p:spPr>
          <a:xfrm>
            <a:off x="3209006" y="406959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5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2313936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9E4E73ED-6CBF-8AAC-D56A-F938217980FE}"/>
              </a:ext>
            </a:extLst>
          </p:cNvPr>
          <p:cNvSpPr txBox="1"/>
          <p:nvPr/>
        </p:nvSpPr>
        <p:spPr>
          <a:xfrm>
            <a:off x="1692957" y="452320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B422FCFD-51A9-7A28-B020-590BA52B91E2}"/>
              </a:ext>
            </a:extLst>
          </p:cNvPr>
          <p:cNvSpPr/>
          <p:nvPr/>
        </p:nvSpPr>
        <p:spPr>
          <a:xfrm>
            <a:off x="3754414" y="120292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2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D4EACBCD-65F9-A4F8-99A6-9EEB4C955D47}"/>
              </a:ext>
            </a:extLst>
          </p:cNvPr>
          <p:cNvSpPr/>
          <p:nvPr/>
        </p:nvSpPr>
        <p:spPr>
          <a:xfrm>
            <a:off x="2442766" y="241901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3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9227712-B036-B11D-32D6-B7F3B9A4568C}"/>
              </a:ext>
            </a:extLst>
          </p:cNvPr>
          <p:cNvCxnSpPr>
            <a:cxnSpLocks/>
            <a:stCxn id="35" idx="3"/>
            <a:endCxn id="36" idx="0"/>
          </p:cNvCxnSpPr>
          <p:nvPr/>
        </p:nvCxnSpPr>
        <p:spPr>
          <a:xfrm flipH="1">
            <a:off x="2834651" y="1871914"/>
            <a:ext cx="1034543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타원 24">
            <a:extLst>
              <a:ext uri="{FF2B5EF4-FFF2-40B4-BE49-F238E27FC236}">
                <a16:creationId xmlns:a16="http://schemas.microsoft.com/office/drawing/2014/main" id="{297B5EC2-5969-4218-A11A-21FC3353CE29}"/>
              </a:ext>
            </a:extLst>
          </p:cNvPr>
          <p:cNvSpPr/>
          <p:nvPr/>
        </p:nvSpPr>
        <p:spPr>
          <a:xfrm>
            <a:off x="4983817" y="241901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4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2FE250-26B0-448B-A4D9-09DEA2EADAB2}"/>
              </a:ext>
            </a:extLst>
          </p:cNvPr>
          <p:cNvCxnSpPr>
            <a:cxnSpLocks/>
            <a:stCxn id="35" idx="5"/>
            <a:endCxn id="25" idx="0"/>
          </p:cNvCxnSpPr>
          <p:nvPr/>
        </p:nvCxnSpPr>
        <p:spPr>
          <a:xfrm>
            <a:off x="4423404" y="1871914"/>
            <a:ext cx="952298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9" name="표 10">
            <a:extLst>
              <a:ext uri="{FF2B5EF4-FFF2-40B4-BE49-F238E27FC236}">
                <a16:creationId xmlns:a16="http://schemas.microsoft.com/office/drawing/2014/main" id="{C4C39B67-D449-4C83-9DDB-8736B1D846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4990955"/>
              </p:ext>
            </p:extLst>
          </p:nvPr>
        </p:nvGraphicFramePr>
        <p:xfrm>
          <a:off x="7665980" y="335559"/>
          <a:ext cx="3471810" cy="6368726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418937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1063690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989183">
                  <a:extLst>
                    <a:ext uri="{9D8B030D-6E8A-4147-A177-3AD203B41FA5}">
                      <a16:colId xmlns:a16="http://schemas.microsoft.com/office/drawing/2014/main" val="3705952191"/>
                    </a:ext>
                  </a:extLst>
                </a:gridCol>
              </a:tblGrid>
              <a:tr h="6002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Heap</a:t>
                      </a:r>
                      <a:r>
                        <a:rPr lang="ko-KR" altLang="en-US" dirty="0"/>
                        <a:t>배열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인덱스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가중치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37527597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0811466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555193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5158745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855873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0056468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(5, 4)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26106832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(5,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(2, 4)</a:t>
                      </a:r>
                      <a:endParaRPr lang="ko-KR" alt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(2, 6)</a:t>
                      </a:r>
                      <a:endParaRPr lang="ko-KR" alt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(2, 1)</a:t>
                      </a:r>
                      <a:endParaRPr lang="ko-KR" alt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(2, 3)</a:t>
                      </a:r>
                      <a:endParaRPr lang="ko-KR" alt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(5, 1)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(2, 5)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  <p:sp>
        <p:nvSpPr>
          <p:cNvPr id="13" name="타원 12">
            <a:extLst>
              <a:ext uri="{FF2B5EF4-FFF2-40B4-BE49-F238E27FC236}">
                <a16:creationId xmlns:a16="http://schemas.microsoft.com/office/drawing/2014/main" id="{1755F691-4DBA-4D74-9AAC-EC39F2D6C887}"/>
              </a:ext>
            </a:extLst>
          </p:cNvPr>
          <p:cNvSpPr/>
          <p:nvPr/>
        </p:nvSpPr>
        <p:spPr>
          <a:xfrm>
            <a:off x="1893674" y="3655217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7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4D29F037-E7FB-41B7-A2A7-36A1EB4F9464}"/>
              </a:ext>
            </a:extLst>
          </p:cNvPr>
          <p:cNvCxnSpPr>
            <a:cxnSpLocks/>
            <a:stCxn id="36" idx="3"/>
            <a:endCxn id="13" idx="0"/>
          </p:cNvCxnSpPr>
          <p:nvPr/>
        </p:nvCxnSpPr>
        <p:spPr>
          <a:xfrm flipH="1">
            <a:off x="2285559" y="3088004"/>
            <a:ext cx="271987" cy="56721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타원 14">
            <a:extLst>
              <a:ext uri="{FF2B5EF4-FFF2-40B4-BE49-F238E27FC236}">
                <a16:creationId xmlns:a16="http://schemas.microsoft.com/office/drawing/2014/main" id="{F18A72AC-2A4F-4D99-A01A-E7F89503A0FE}"/>
              </a:ext>
            </a:extLst>
          </p:cNvPr>
          <p:cNvSpPr/>
          <p:nvPr/>
        </p:nvSpPr>
        <p:spPr>
          <a:xfrm>
            <a:off x="2834651" y="3655217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6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E1578B51-B822-4D80-8802-D6FE3E440F8F}"/>
              </a:ext>
            </a:extLst>
          </p:cNvPr>
          <p:cNvCxnSpPr>
            <a:cxnSpLocks/>
            <a:stCxn id="36" idx="5"/>
            <a:endCxn id="15" idx="0"/>
          </p:cNvCxnSpPr>
          <p:nvPr/>
        </p:nvCxnSpPr>
        <p:spPr>
          <a:xfrm>
            <a:off x="3111756" y="3088004"/>
            <a:ext cx="114780" cy="56721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타원 18">
            <a:extLst>
              <a:ext uri="{FF2B5EF4-FFF2-40B4-BE49-F238E27FC236}">
                <a16:creationId xmlns:a16="http://schemas.microsoft.com/office/drawing/2014/main" id="{F07C3EED-53B9-4036-99C2-16277D6BEF18}"/>
              </a:ext>
            </a:extLst>
          </p:cNvPr>
          <p:cNvSpPr/>
          <p:nvPr/>
        </p:nvSpPr>
        <p:spPr>
          <a:xfrm>
            <a:off x="4455939" y="3655217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10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6A011828-CBD5-498A-948E-5CDE3A3DBAFE}"/>
              </a:ext>
            </a:extLst>
          </p:cNvPr>
          <p:cNvCxnSpPr>
            <a:cxnSpLocks/>
            <a:stCxn id="25" idx="3"/>
            <a:endCxn id="19" idx="0"/>
          </p:cNvCxnSpPr>
          <p:nvPr/>
        </p:nvCxnSpPr>
        <p:spPr>
          <a:xfrm flipH="1">
            <a:off x="4847824" y="3088004"/>
            <a:ext cx="250773" cy="56721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타원 20">
            <a:extLst>
              <a:ext uri="{FF2B5EF4-FFF2-40B4-BE49-F238E27FC236}">
                <a16:creationId xmlns:a16="http://schemas.microsoft.com/office/drawing/2014/main" id="{03DD1BC4-51E4-4B50-ABD0-5BFD6A15BE1F}"/>
              </a:ext>
            </a:extLst>
          </p:cNvPr>
          <p:cNvSpPr/>
          <p:nvPr/>
        </p:nvSpPr>
        <p:spPr>
          <a:xfrm>
            <a:off x="5396916" y="3655217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5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C2B6CD99-4E14-467B-A516-55F2F530D175}"/>
              </a:ext>
            </a:extLst>
          </p:cNvPr>
          <p:cNvCxnSpPr>
            <a:cxnSpLocks/>
            <a:stCxn id="25" idx="5"/>
            <a:endCxn id="21" idx="0"/>
          </p:cNvCxnSpPr>
          <p:nvPr/>
        </p:nvCxnSpPr>
        <p:spPr>
          <a:xfrm>
            <a:off x="5652807" y="3088004"/>
            <a:ext cx="135994" cy="56721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타원 27">
            <a:extLst>
              <a:ext uri="{FF2B5EF4-FFF2-40B4-BE49-F238E27FC236}">
                <a16:creationId xmlns:a16="http://schemas.microsoft.com/office/drawing/2014/main" id="{43CCC4D7-7ED3-410D-B5C3-B4BDA836C8C9}"/>
              </a:ext>
            </a:extLst>
          </p:cNvPr>
          <p:cNvSpPr/>
          <p:nvPr/>
        </p:nvSpPr>
        <p:spPr>
          <a:xfrm>
            <a:off x="1339704" y="4891420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11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1402F3C1-577E-415F-8A0C-B2A73A24A5EE}"/>
              </a:ext>
            </a:extLst>
          </p:cNvPr>
          <p:cNvCxnSpPr>
            <a:cxnSpLocks/>
            <a:stCxn id="13" idx="3"/>
            <a:endCxn id="28" idx="0"/>
          </p:cNvCxnSpPr>
          <p:nvPr/>
        </p:nvCxnSpPr>
        <p:spPr>
          <a:xfrm flipH="1">
            <a:off x="1731589" y="4324207"/>
            <a:ext cx="276865" cy="56721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95784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9E4E73ED-6CBF-8AAC-D56A-F938217980FE}"/>
              </a:ext>
            </a:extLst>
          </p:cNvPr>
          <p:cNvSpPr txBox="1"/>
          <p:nvPr/>
        </p:nvSpPr>
        <p:spPr>
          <a:xfrm>
            <a:off x="1692957" y="452320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B422FCFD-51A9-7A28-B020-590BA52B91E2}"/>
              </a:ext>
            </a:extLst>
          </p:cNvPr>
          <p:cNvSpPr/>
          <p:nvPr/>
        </p:nvSpPr>
        <p:spPr>
          <a:xfrm>
            <a:off x="3754414" y="120292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3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D4EACBCD-65F9-A4F8-99A6-9EEB4C955D47}"/>
              </a:ext>
            </a:extLst>
          </p:cNvPr>
          <p:cNvSpPr/>
          <p:nvPr/>
        </p:nvSpPr>
        <p:spPr>
          <a:xfrm>
            <a:off x="2442766" y="241901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6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9227712-B036-B11D-32D6-B7F3B9A4568C}"/>
              </a:ext>
            </a:extLst>
          </p:cNvPr>
          <p:cNvCxnSpPr>
            <a:cxnSpLocks/>
            <a:stCxn id="35" idx="3"/>
            <a:endCxn id="36" idx="0"/>
          </p:cNvCxnSpPr>
          <p:nvPr/>
        </p:nvCxnSpPr>
        <p:spPr>
          <a:xfrm flipH="1">
            <a:off x="2834651" y="1871914"/>
            <a:ext cx="1034543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타원 24">
            <a:extLst>
              <a:ext uri="{FF2B5EF4-FFF2-40B4-BE49-F238E27FC236}">
                <a16:creationId xmlns:a16="http://schemas.microsoft.com/office/drawing/2014/main" id="{297B5EC2-5969-4218-A11A-21FC3353CE29}"/>
              </a:ext>
            </a:extLst>
          </p:cNvPr>
          <p:cNvSpPr/>
          <p:nvPr/>
        </p:nvSpPr>
        <p:spPr>
          <a:xfrm>
            <a:off x="4983817" y="241901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4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2FE250-26B0-448B-A4D9-09DEA2EADAB2}"/>
              </a:ext>
            </a:extLst>
          </p:cNvPr>
          <p:cNvCxnSpPr>
            <a:cxnSpLocks/>
            <a:stCxn id="35" idx="5"/>
            <a:endCxn id="25" idx="0"/>
          </p:cNvCxnSpPr>
          <p:nvPr/>
        </p:nvCxnSpPr>
        <p:spPr>
          <a:xfrm>
            <a:off x="4423404" y="1871914"/>
            <a:ext cx="952298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9" name="표 10">
            <a:extLst>
              <a:ext uri="{FF2B5EF4-FFF2-40B4-BE49-F238E27FC236}">
                <a16:creationId xmlns:a16="http://schemas.microsoft.com/office/drawing/2014/main" id="{C4C39B67-D449-4C83-9DDB-8736B1D846D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665980" y="335559"/>
          <a:ext cx="3471810" cy="6368726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418937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1063690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989183">
                  <a:extLst>
                    <a:ext uri="{9D8B030D-6E8A-4147-A177-3AD203B41FA5}">
                      <a16:colId xmlns:a16="http://schemas.microsoft.com/office/drawing/2014/main" val="3705952191"/>
                    </a:ext>
                  </a:extLst>
                </a:gridCol>
              </a:tblGrid>
              <a:tr h="6002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Heap</a:t>
                      </a:r>
                      <a:r>
                        <a:rPr lang="ko-KR" altLang="en-US" dirty="0"/>
                        <a:t>배열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인덱스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가중치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37527597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0811466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555193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5158745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855873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0056468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26106832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(5,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(2, 4)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(5, 4)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(2, 1)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(2, 3)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(2, 6)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(5, 1)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  <p:sp>
        <p:nvSpPr>
          <p:cNvPr id="13" name="타원 12">
            <a:extLst>
              <a:ext uri="{FF2B5EF4-FFF2-40B4-BE49-F238E27FC236}">
                <a16:creationId xmlns:a16="http://schemas.microsoft.com/office/drawing/2014/main" id="{1755F691-4DBA-4D74-9AAC-EC39F2D6C887}"/>
              </a:ext>
            </a:extLst>
          </p:cNvPr>
          <p:cNvSpPr/>
          <p:nvPr/>
        </p:nvSpPr>
        <p:spPr>
          <a:xfrm>
            <a:off x="1893674" y="3655217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7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4D29F037-E7FB-41B7-A2A7-36A1EB4F9464}"/>
              </a:ext>
            </a:extLst>
          </p:cNvPr>
          <p:cNvCxnSpPr>
            <a:cxnSpLocks/>
            <a:stCxn id="36" idx="3"/>
            <a:endCxn id="13" idx="0"/>
          </p:cNvCxnSpPr>
          <p:nvPr/>
        </p:nvCxnSpPr>
        <p:spPr>
          <a:xfrm flipH="1">
            <a:off x="2285559" y="3088004"/>
            <a:ext cx="271987" cy="56721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타원 14">
            <a:extLst>
              <a:ext uri="{FF2B5EF4-FFF2-40B4-BE49-F238E27FC236}">
                <a16:creationId xmlns:a16="http://schemas.microsoft.com/office/drawing/2014/main" id="{F18A72AC-2A4F-4D99-A01A-E7F89503A0FE}"/>
              </a:ext>
            </a:extLst>
          </p:cNvPr>
          <p:cNvSpPr/>
          <p:nvPr/>
        </p:nvSpPr>
        <p:spPr>
          <a:xfrm>
            <a:off x="2834651" y="3655217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11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E1578B51-B822-4D80-8802-D6FE3E440F8F}"/>
              </a:ext>
            </a:extLst>
          </p:cNvPr>
          <p:cNvCxnSpPr>
            <a:cxnSpLocks/>
            <a:stCxn id="36" idx="5"/>
            <a:endCxn id="15" idx="0"/>
          </p:cNvCxnSpPr>
          <p:nvPr/>
        </p:nvCxnSpPr>
        <p:spPr>
          <a:xfrm>
            <a:off x="3111756" y="3088004"/>
            <a:ext cx="114780" cy="56721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타원 18">
            <a:extLst>
              <a:ext uri="{FF2B5EF4-FFF2-40B4-BE49-F238E27FC236}">
                <a16:creationId xmlns:a16="http://schemas.microsoft.com/office/drawing/2014/main" id="{F07C3EED-53B9-4036-99C2-16277D6BEF18}"/>
              </a:ext>
            </a:extLst>
          </p:cNvPr>
          <p:cNvSpPr/>
          <p:nvPr/>
        </p:nvSpPr>
        <p:spPr>
          <a:xfrm>
            <a:off x="4455939" y="3655217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10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6A011828-CBD5-498A-948E-5CDE3A3DBAFE}"/>
              </a:ext>
            </a:extLst>
          </p:cNvPr>
          <p:cNvCxnSpPr>
            <a:cxnSpLocks/>
            <a:stCxn id="25" idx="3"/>
            <a:endCxn id="19" idx="0"/>
          </p:cNvCxnSpPr>
          <p:nvPr/>
        </p:nvCxnSpPr>
        <p:spPr>
          <a:xfrm flipH="1">
            <a:off x="4847824" y="3088004"/>
            <a:ext cx="250773" cy="56721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타원 20">
            <a:extLst>
              <a:ext uri="{FF2B5EF4-FFF2-40B4-BE49-F238E27FC236}">
                <a16:creationId xmlns:a16="http://schemas.microsoft.com/office/drawing/2014/main" id="{03DD1BC4-51E4-4B50-ABD0-5BFD6A15BE1F}"/>
              </a:ext>
            </a:extLst>
          </p:cNvPr>
          <p:cNvSpPr/>
          <p:nvPr/>
        </p:nvSpPr>
        <p:spPr>
          <a:xfrm>
            <a:off x="5396916" y="3655217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5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C2B6CD99-4E14-467B-A516-55F2F530D175}"/>
              </a:ext>
            </a:extLst>
          </p:cNvPr>
          <p:cNvCxnSpPr>
            <a:cxnSpLocks/>
            <a:stCxn id="25" idx="5"/>
            <a:endCxn id="21" idx="0"/>
          </p:cNvCxnSpPr>
          <p:nvPr/>
        </p:nvCxnSpPr>
        <p:spPr>
          <a:xfrm>
            <a:off x="5652807" y="3088004"/>
            <a:ext cx="135994" cy="56721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92368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9E4E73ED-6CBF-8AAC-D56A-F938217980FE}"/>
              </a:ext>
            </a:extLst>
          </p:cNvPr>
          <p:cNvSpPr txBox="1"/>
          <p:nvPr/>
        </p:nvSpPr>
        <p:spPr>
          <a:xfrm>
            <a:off x="1692957" y="452320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B422FCFD-51A9-7A28-B020-590BA52B91E2}"/>
              </a:ext>
            </a:extLst>
          </p:cNvPr>
          <p:cNvSpPr/>
          <p:nvPr/>
        </p:nvSpPr>
        <p:spPr>
          <a:xfrm>
            <a:off x="3754414" y="120292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3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D4EACBCD-65F9-A4F8-99A6-9EEB4C955D47}"/>
              </a:ext>
            </a:extLst>
          </p:cNvPr>
          <p:cNvSpPr/>
          <p:nvPr/>
        </p:nvSpPr>
        <p:spPr>
          <a:xfrm>
            <a:off x="2442766" y="241901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4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9227712-B036-B11D-32D6-B7F3B9A4568C}"/>
              </a:ext>
            </a:extLst>
          </p:cNvPr>
          <p:cNvCxnSpPr>
            <a:cxnSpLocks/>
            <a:stCxn id="35" idx="3"/>
            <a:endCxn id="36" idx="0"/>
          </p:cNvCxnSpPr>
          <p:nvPr/>
        </p:nvCxnSpPr>
        <p:spPr>
          <a:xfrm flipH="1">
            <a:off x="2834651" y="1871914"/>
            <a:ext cx="1034543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타원 24">
            <a:extLst>
              <a:ext uri="{FF2B5EF4-FFF2-40B4-BE49-F238E27FC236}">
                <a16:creationId xmlns:a16="http://schemas.microsoft.com/office/drawing/2014/main" id="{297B5EC2-5969-4218-A11A-21FC3353CE29}"/>
              </a:ext>
            </a:extLst>
          </p:cNvPr>
          <p:cNvSpPr/>
          <p:nvPr/>
        </p:nvSpPr>
        <p:spPr>
          <a:xfrm>
            <a:off x="4926427" y="241901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5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2FE250-26B0-448B-A4D9-09DEA2EADAB2}"/>
              </a:ext>
            </a:extLst>
          </p:cNvPr>
          <p:cNvCxnSpPr>
            <a:cxnSpLocks/>
            <a:stCxn id="35" idx="5"/>
            <a:endCxn id="25" idx="0"/>
          </p:cNvCxnSpPr>
          <p:nvPr/>
        </p:nvCxnSpPr>
        <p:spPr>
          <a:xfrm>
            <a:off x="4423404" y="1871914"/>
            <a:ext cx="894908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9" name="표 10">
            <a:extLst>
              <a:ext uri="{FF2B5EF4-FFF2-40B4-BE49-F238E27FC236}">
                <a16:creationId xmlns:a16="http://schemas.microsoft.com/office/drawing/2014/main" id="{C4C39B67-D449-4C83-9DDB-8736B1D846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6086383"/>
              </p:ext>
            </p:extLst>
          </p:nvPr>
        </p:nvGraphicFramePr>
        <p:xfrm>
          <a:off x="7665980" y="335559"/>
          <a:ext cx="3471810" cy="6368726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418937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1063690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989183">
                  <a:extLst>
                    <a:ext uri="{9D8B030D-6E8A-4147-A177-3AD203B41FA5}">
                      <a16:colId xmlns:a16="http://schemas.microsoft.com/office/drawing/2014/main" val="3705952191"/>
                    </a:ext>
                  </a:extLst>
                </a:gridCol>
              </a:tblGrid>
              <a:tr h="6002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Heap</a:t>
                      </a:r>
                      <a:r>
                        <a:rPr lang="ko-KR" altLang="en-US" dirty="0"/>
                        <a:t>배열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인덱스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가중치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37527597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0811466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555193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5158745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855873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(1, 2)</a:t>
                      </a:r>
                      <a:endParaRPr lang="ko-KR" alt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0056468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(2, 1)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26106832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(1, 6)</a:t>
                      </a:r>
                      <a:endParaRPr lang="ko-KR" alt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(2, 4)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(5, 4)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(2, 6)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(5,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(2, 3)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(1, 5)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  <p:sp>
        <p:nvSpPr>
          <p:cNvPr id="13" name="타원 12">
            <a:extLst>
              <a:ext uri="{FF2B5EF4-FFF2-40B4-BE49-F238E27FC236}">
                <a16:creationId xmlns:a16="http://schemas.microsoft.com/office/drawing/2014/main" id="{1755F691-4DBA-4D74-9AAC-EC39F2D6C887}"/>
              </a:ext>
            </a:extLst>
          </p:cNvPr>
          <p:cNvSpPr/>
          <p:nvPr/>
        </p:nvSpPr>
        <p:spPr>
          <a:xfrm>
            <a:off x="1893674" y="3655217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6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4D29F037-E7FB-41B7-A2A7-36A1EB4F9464}"/>
              </a:ext>
            </a:extLst>
          </p:cNvPr>
          <p:cNvCxnSpPr>
            <a:cxnSpLocks/>
            <a:stCxn id="36" idx="3"/>
            <a:endCxn id="13" idx="0"/>
          </p:cNvCxnSpPr>
          <p:nvPr/>
        </p:nvCxnSpPr>
        <p:spPr>
          <a:xfrm flipH="1">
            <a:off x="2285559" y="3088004"/>
            <a:ext cx="271987" cy="56721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타원 14">
            <a:extLst>
              <a:ext uri="{FF2B5EF4-FFF2-40B4-BE49-F238E27FC236}">
                <a16:creationId xmlns:a16="http://schemas.microsoft.com/office/drawing/2014/main" id="{F18A72AC-2A4F-4D99-A01A-E7F89503A0FE}"/>
              </a:ext>
            </a:extLst>
          </p:cNvPr>
          <p:cNvSpPr/>
          <p:nvPr/>
        </p:nvSpPr>
        <p:spPr>
          <a:xfrm>
            <a:off x="2834651" y="3655217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11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E1578B51-B822-4D80-8802-D6FE3E440F8F}"/>
              </a:ext>
            </a:extLst>
          </p:cNvPr>
          <p:cNvCxnSpPr>
            <a:cxnSpLocks/>
            <a:stCxn id="36" idx="5"/>
            <a:endCxn id="15" idx="0"/>
          </p:cNvCxnSpPr>
          <p:nvPr/>
        </p:nvCxnSpPr>
        <p:spPr>
          <a:xfrm>
            <a:off x="3111756" y="3088004"/>
            <a:ext cx="114780" cy="56721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타원 18">
            <a:extLst>
              <a:ext uri="{FF2B5EF4-FFF2-40B4-BE49-F238E27FC236}">
                <a16:creationId xmlns:a16="http://schemas.microsoft.com/office/drawing/2014/main" id="{F07C3EED-53B9-4036-99C2-16277D6BEF18}"/>
              </a:ext>
            </a:extLst>
          </p:cNvPr>
          <p:cNvSpPr/>
          <p:nvPr/>
        </p:nvSpPr>
        <p:spPr>
          <a:xfrm>
            <a:off x="4455939" y="3655217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10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6A011828-CBD5-498A-948E-5CDE3A3DBAFE}"/>
              </a:ext>
            </a:extLst>
          </p:cNvPr>
          <p:cNvCxnSpPr>
            <a:cxnSpLocks/>
            <a:stCxn id="25" idx="3"/>
            <a:endCxn id="19" idx="0"/>
          </p:cNvCxnSpPr>
          <p:nvPr/>
        </p:nvCxnSpPr>
        <p:spPr>
          <a:xfrm flipH="1">
            <a:off x="4847824" y="3088004"/>
            <a:ext cx="193383" cy="56721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타원 20">
            <a:extLst>
              <a:ext uri="{FF2B5EF4-FFF2-40B4-BE49-F238E27FC236}">
                <a16:creationId xmlns:a16="http://schemas.microsoft.com/office/drawing/2014/main" id="{03DD1BC4-51E4-4B50-ABD0-5BFD6A15BE1F}"/>
              </a:ext>
            </a:extLst>
          </p:cNvPr>
          <p:cNvSpPr/>
          <p:nvPr/>
        </p:nvSpPr>
        <p:spPr>
          <a:xfrm>
            <a:off x="5396916" y="3655217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10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C2B6CD99-4E14-467B-A516-55F2F530D175}"/>
              </a:ext>
            </a:extLst>
          </p:cNvPr>
          <p:cNvCxnSpPr>
            <a:cxnSpLocks/>
            <a:stCxn id="25" idx="5"/>
            <a:endCxn id="21" idx="0"/>
          </p:cNvCxnSpPr>
          <p:nvPr/>
        </p:nvCxnSpPr>
        <p:spPr>
          <a:xfrm>
            <a:off x="5595417" y="3088004"/>
            <a:ext cx="193384" cy="56721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타원 22">
            <a:extLst>
              <a:ext uri="{FF2B5EF4-FFF2-40B4-BE49-F238E27FC236}">
                <a16:creationId xmlns:a16="http://schemas.microsoft.com/office/drawing/2014/main" id="{F9F0A5F6-E0A2-44E6-8321-6589F45598E3}"/>
              </a:ext>
            </a:extLst>
          </p:cNvPr>
          <p:cNvSpPr/>
          <p:nvPr/>
        </p:nvSpPr>
        <p:spPr>
          <a:xfrm>
            <a:off x="1409865" y="4891420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7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FC54FD4C-9328-459B-AE2C-237DC140D0D2}"/>
              </a:ext>
            </a:extLst>
          </p:cNvPr>
          <p:cNvCxnSpPr>
            <a:cxnSpLocks/>
            <a:endCxn id="23" idx="0"/>
          </p:cNvCxnSpPr>
          <p:nvPr/>
        </p:nvCxnSpPr>
        <p:spPr>
          <a:xfrm flipH="1">
            <a:off x="1801750" y="4324207"/>
            <a:ext cx="193383" cy="56721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타원 29">
            <a:extLst>
              <a:ext uri="{FF2B5EF4-FFF2-40B4-BE49-F238E27FC236}">
                <a16:creationId xmlns:a16="http://schemas.microsoft.com/office/drawing/2014/main" id="{0BA241D0-0C14-4D08-B1A2-C13056A9D028}"/>
              </a:ext>
            </a:extLst>
          </p:cNvPr>
          <p:cNvSpPr/>
          <p:nvPr/>
        </p:nvSpPr>
        <p:spPr>
          <a:xfrm>
            <a:off x="2350842" y="4891420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7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7B3FC45E-3D2A-4007-A003-0DFB029BE209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2549343" y="4324207"/>
            <a:ext cx="193384" cy="56721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48910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9E4E73ED-6CBF-8AAC-D56A-F938217980FE}"/>
              </a:ext>
            </a:extLst>
          </p:cNvPr>
          <p:cNvSpPr txBox="1"/>
          <p:nvPr/>
        </p:nvSpPr>
        <p:spPr>
          <a:xfrm>
            <a:off x="1692957" y="452320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B422FCFD-51A9-7A28-B020-590BA52B91E2}"/>
              </a:ext>
            </a:extLst>
          </p:cNvPr>
          <p:cNvSpPr/>
          <p:nvPr/>
        </p:nvSpPr>
        <p:spPr>
          <a:xfrm>
            <a:off x="3754414" y="120292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4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D4EACBCD-65F9-A4F8-99A6-9EEB4C955D47}"/>
              </a:ext>
            </a:extLst>
          </p:cNvPr>
          <p:cNvSpPr/>
          <p:nvPr/>
        </p:nvSpPr>
        <p:spPr>
          <a:xfrm>
            <a:off x="2442766" y="241901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6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9227712-B036-B11D-32D6-B7F3B9A4568C}"/>
              </a:ext>
            </a:extLst>
          </p:cNvPr>
          <p:cNvCxnSpPr>
            <a:cxnSpLocks/>
            <a:stCxn id="35" idx="3"/>
            <a:endCxn id="36" idx="0"/>
          </p:cNvCxnSpPr>
          <p:nvPr/>
        </p:nvCxnSpPr>
        <p:spPr>
          <a:xfrm flipH="1">
            <a:off x="2834651" y="1871914"/>
            <a:ext cx="1034543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타원 24">
            <a:extLst>
              <a:ext uri="{FF2B5EF4-FFF2-40B4-BE49-F238E27FC236}">
                <a16:creationId xmlns:a16="http://schemas.microsoft.com/office/drawing/2014/main" id="{297B5EC2-5969-4218-A11A-21FC3353CE29}"/>
              </a:ext>
            </a:extLst>
          </p:cNvPr>
          <p:cNvSpPr/>
          <p:nvPr/>
        </p:nvSpPr>
        <p:spPr>
          <a:xfrm>
            <a:off x="4926427" y="241901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5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2FE250-26B0-448B-A4D9-09DEA2EADAB2}"/>
              </a:ext>
            </a:extLst>
          </p:cNvPr>
          <p:cNvCxnSpPr>
            <a:cxnSpLocks/>
            <a:stCxn id="35" idx="5"/>
            <a:endCxn id="25" idx="0"/>
          </p:cNvCxnSpPr>
          <p:nvPr/>
        </p:nvCxnSpPr>
        <p:spPr>
          <a:xfrm>
            <a:off x="4423404" y="1871914"/>
            <a:ext cx="894908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9" name="표 10">
            <a:extLst>
              <a:ext uri="{FF2B5EF4-FFF2-40B4-BE49-F238E27FC236}">
                <a16:creationId xmlns:a16="http://schemas.microsoft.com/office/drawing/2014/main" id="{C4C39B67-D449-4C83-9DDB-8736B1D846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6567128"/>
              </p:ext>
            </p:extLst>
          </p:nvPr>
        </p:nvGraphicFramePr>
        <p:xfrm>
          <a:off x="7665980" y="335559"/>
          <a:ext cx="3471810" cy="6368726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418937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1063690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989183">
                  <a:extLst>
                    <a:ext uri="{9D8B030D-6E8A-4147-A177-3AD203B41FA5}">
                      <a16:colId xmlns:a16="http://schemas.microsoft.com/office/drawing/2014/main" val="3705952191"/>
                    </a:ext>
                  </a:extLst>
                </a:gridCol>
              </a:tblGrid>
              <a:tr h="6002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Heap</a:t>
                      </a:r>
                      <a:r>
                        <a:rPr lang="ko-KR" altLang="en-US" dirty="0"/>
                        <a:t>배열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인덱스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가중치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37527597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0811466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555193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5158745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855873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0056468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(2, 1)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26106832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(1, 6)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(2, 4)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(5, 4)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(1, 2)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(5,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(2, 6)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(2, 3)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  <p:sp>
        <p:nvSpPr>
          <p:cNvPr id="13" name="타원 12">
            <a:extLst>
              <a:ext uri="{FF2B5EF4-FFF2-40B4-BE49-F238E27FC236}">
                <a16:creationId xmlns:a16="http://schemas.microsoft.com/office/drawing/2014/main" id="{1755F691-4DBA-4D74-9AAC-EC39F2D6C887}"/>
              </a:ext>
            </a:extLst>
          </p:cNvPr>
          <p:cNvSpPr/>
          <p:nvPr/>
        </p:nvSpPr>
        <p:spPr>
          <a:xfrm>
            <a:off x="1893674" y="3655217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7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4D29F037-E7FB-41B7-A2A7-36A1EB4F9464}"/>
              </a:ext>
            </a:extLst>
          </p:cNvPr>
          <p:cNvCxnSpPr>
            <a:cxnSpLocks/>
            <a:stCxn id="36" idx="3"/>
            <a:endCxn id="13" idx="0"/>
          </p:cNvCxnSpPr>
          <p:nvPr/>
        </p:nvCxnSpPr>
        <p:spPr>
          <a:xfrm flipH="1">
            <a:off x="2285559" y="3088004"/>
            <a:ext cx="271987" cy="56721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타원 14">
            <a:extLst>
              <a:ext uri="{FF2B5EF4-FFF2-40B4-BE49-F238E27FC236}">
                <a16:creationId xmlns:a16="http://schemas.microsoft.com/office/drawing/2014/main" id="{F18A72AC-2A4F-4D99-A01A-E7F89503A0FE}"/>
              </a:ext>
            </a:extLst>
          </p:cNvPr>
          <p:cNvSpPr/>
          <p:nvPr/>
        </p:nvSpPr>
        <p:spPr>
          <a:xfrm>
            <a:off x="2834651" y="3655217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11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E1578B51-B822-4D80-8802-D6FE3E440F8F}"/>
              </a:ext>
            </a:extLst>
          </p:cNvPr>
          <p:cNvCxnSpPr>
            <a:cxnSpLocks/>
            <a:stCxn id="36" idx="5"/>
            <a:endCxn id="15" idx="0"/>
          </p:cNvCxnSpPr>
          <p:nvPr/>
        </p:nvCxnSpPr>
        <p:spPr>
          <a:xfrm>
            <a:off x="3111756" y="3088004"/>
            <a:ext cx="114780" cy="56721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타원 18">
            <a:extLst>
              <a:ext uri="{FF2B5EF4-FFF2-40B4-BE49-F238E27FC236}">
                <a16:creationId xmlns:a16="http://schemas.microsoft.com/office/drawing/2014/main" id="{F07C3EED-53B9-4036-99C2-16277D6BEF18}"/>
              </a:ext>
            </a:extLst>
          </p:cNvPr>
          <p:cNvSpPr/>
          <p:nvPr/>
        </p:nvSpPr>
        <p:spPr>
          <a:xfrm>
            <a:off x="4455939" y="3655217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10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6A011828-CBD5-498A-948E-5CDE3A3DBAFE}"/>
              </a:ext>
            </a:extLst>
          </p:cNvPr>
          <p:cNvCxnSpPr>
            <a:cxnSpLocks/>
            <a:stCxn id="25" idx="3"/>
            <a:endCxn id="19" idx="0"/>
          </p:cNvCxnSpPr>
          <p:nvPr/>
        </p:nvCxnSpPr>
        <p:spPr>
          <a:xfrm flipH="1">
            <a:off x="4847824" y="3088004"/>
            <a:ext cx="193383" cy="56721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타원 20">
            <a:extLst>
              <a:ext uri="{FF2B5EF4-FFF2-40B4-BE49-F238E27FC236}">
                <a16:creationId xmlns:a16="http://schemas.microsoft.com/office/drawing/2014/main" id="{03DD1BC4-51E4-4B50-ABD0-5BFD6A15BE1F}"/>
              </a:ext>
            </a:extLst>
          </p:cNvPr>
          <p:cNvSpPr/>
          <p:nvPr/>
        </p:nvSpPr>
        <p:spPr>
          <a:xfrm>
            <a:off x="5396916" y="3655217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10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C2B6CD99-4E14-467B-A516-55F2F530D175}"/>
              </a:ext>
            </a:extLst>
          </p:cNvPr>
          <p:cNvCxnSpPr>
            <a:cxnSpLocks/>
            <a:stCxn id="25" idx="5"/>
            <a:endCxn id="21" idx="0"/>
          </p:cNvCxnSpPr>
          <p:nvPr/>
        </p:nvCxnSpPr>
        <p:spPr>
          <a:xfrm>
            <a:off x="5595417" y="3088004"/>
            <a:ext cx="193384" cy="56721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타원 22">
            <a:extLst>
              <a:ext uri="{FF2B5EF4-FFF2-40B4-BE49-F238E27FC236}">
                <a16:creationId xmlns:a16="http://schemas.microsoft.com/office/drawing/2014/main" id="{F9F0A5F6-E0A2-44E6-8321-6589F45598E3}"/>
              </a:ext>
            </a:extLst>
          </p:cNvPr>
          <p:cNvSpPr/>
          <p:nvPr/>
        </p:nvSpPr>
        <p:spPr>
          <a:xfrm>
            <a:off x="1409865" y="4891420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7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FC54FD4C-9328-459B-AE2C-237DC140D0D2}"/>
              </a:ext>
            </a:extLst>
          </p:cNvPr>
          <p:cNvCxnSpPr>
            <a:cxnSpLocks/>
            <a:endCxn id="23" idx="0"/>
          </p:cNvCxnSpPr>
          <p:nvPr/>
        </p:nvCxnSpPr>
        <p:spPr>
          <a:xfrm flipH="1">
            <a:off x="1801750" y="4324207"/>
            <a:ext cx="193383" cy="56721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22693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9E4E73ED-6CBF-8AAC-D56A-F938217980FE}"/>
              </a:ext>
            </a:extLst>
          </p:cNvPr>
          <p:cNvSpPr txBox="1"/>
          <p:nvPr/>
        </p:nvSpPr>
        <p:spPr>
          <a:xfrm>
            <a:off x="1692957" y="452320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B422FCFD-51A9-7A28-B020-590BA52B91E2}"/>
              </a:ext>
            </a:extLst>
          </p:cNvPr>
          <p:cNvSpPr/>
          <p:nvPr/>
        </p:nvSpPr>
        <p:spPr>
          <a:xfrm>
            <a:off x="3754414" y="120292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2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D4EACBCD-65F9-A4F8-99A6-9EEB4C955D47}"/>
              </a:ext>
            </a:extLst>
          </p:cNvPr>
          <p:cNvSpPr/>
          <p:nvPr/>
        </p:nvSpPr>
        <p:spPr>
          <a:xfrm>
            <a:off x="2442766" y="241901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4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9227712-B036-B11D-32D6-B7F3B9A4568C}"/>
              </a:ext>
            </a:extLst>
          </p:cNvPr>
          <p:cNvCxnSpPr>
            <a:cxnSpLocks/>
            <a:stCxn id="35" idx="3"/>
            <a:endCxn id="36" idx="0"/>
          </p:cNvCxnSpPr>
          <p:nvPr/>
        </p:nvCxnSpPr>
        <p:spPr>
          <a:xfrm flipH="1">
            <a:off x="2834651" y="1871914"/>
            <a:ext cx="1034543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타원 24">
            <a:extLst>
              <a:ext uri="{FF2B5EF4-FFF2-40B4-BE49-F238E27FC236}">
                <a16:creationId xmlns:a16="http://schemas.microsoft.com/office/drawing/2014/main" id="{297B5EC2-5969-4218-A11A-21FC3353CE29}"/>
              </a:ext>
            </a:extLst>
          </p:cNvPr>
          <p:cNvSpPr/>
          <p:nvPr/>
        </p:nvSpPr>
        <p:spPr>
          <a:xfrm>
            <a:off x="4926427" y="241901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7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2FE250-26B0-448B-A4D9-09DEA2EADAB2}"/>
              </a:ext>
            </a:extLst>
          </p:cNvPr>
          <p:cNvCxnSpPr>
            <a:cxnSpLocks/>
            <a:stCxn id="35" idx="5"/>
            <a:endCxn id="25" idx="0"/>
          </p:cNvCxnSpPr>
          <p:nvPr/>
        </p:nvCxnSpPr>
        <p:spPr>
          <a:xfrm>
            <a:off x="4423404" y="1871914"/>
            <a:ext cx="894908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9" name="표 10">
            <a:extLst>
              <a:ext uri="{FF2B5EF4-FFF2-40B4-BE49-F238E27FC236}">
                <a16:creationId xmlns:a16="http://schemas.microsoft.com/office/drawing/2014/main" id="{C4C39B67-D449-4C83-9DDB-8736B1D846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3798016"/>
              </p:ext>
            </p:extLst>
          </p:nvPr>
        </p:nvGraphicFramePr>
        <p:xfrm>
          <a:off x="7665980" y="335559"/>
          <a:ext cx="3471810" cy="6368726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418937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1063690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989183">
                  <a:extLst>
                    <a:ext uri="{9D8B030D-6E8A-4147-A177-3AD203B41FA5}">
                      <a16:colId xmlns:a16="http://schemas.microsoft.com/office/drawing/2014/main" val="3705952191"/>
                    </a:ext>
                  </a:extLst>
                </a:gridCol>
              </a:tblGrid>
              <a:tr h="6002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Heap</a:t>
                      </a:r>
                      <a:r>
                        <a:rPr lang="ko-KR" altLang="en-US" dirty="0"/>
                        <a:t>배열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인덱스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가중치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37527597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0811466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555193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5158745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855873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(2, 6)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0056468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(1, 2)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26106832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(1, 6)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(2, 4)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(5, 4)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(5,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(2, 1)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(3, 2)</a:t>
                      </a:r>
                      <a:endParaRPr lang="ko-KR" alt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(3, 4)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  <p:sp>
        <p:nvSpPr>
          <p:cNvPr id="13" name="타원 12">
            <a:extLst>
              <a:ext uri="{FF2B5EF4-FFF2-40B4-BE49-F238E27FC236}">
                <a16:creationId xmlns:a16="http://schemas.microsoft.com/office/drawing/2014/main" id="{1755F691-4DBA-4D74-9AAC-EC39F2D6C887}"/>
              </a:ext>
            </a:extLst>
          </p:cNvPr>
          <p:cNvSpPr/>
          <p:nvPr/>
        </p:nvSpPr>
        <p:spPr>
          <a:xfrm>
            <a:off x="1852379" y="3655217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5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4D29F037-E7FB-41B7-A2A7-36A1EB4F9464}"/>
              </a:ext>
            </a:extLst>
          </p:cNvPr>
          <p:cNvCxnSpPr>
            <a:cxnSpLocks/>
            <a:stCxn id="36" idx="3"/>
            <a:endCxn id="13" idx="0"/>
          </p:cNvCxnSpPr>
          <p:nvPr/>
        </p:nvCxnSpPr>
        <p:spPr>
          <a:xfrm flipH="1">
            <a:off x="2244264" y="3088004"/>
            <a:ext cx="313282" cy="56721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타원 14">
            <a:extLst>
              <a:ext uri="{FF2B5EF4-FFF2-40B4-BE49-F238E27FC236}">
                <a16:creationId xmlns:a16="http://schemas.microsoft.com/office/drawing/2014/main" id="{F18A72AC-2A4F-4D99-A01A-E7F89503A0FE}"/>
              </a:ext>
            </a:extLst>
          </p:cNvPr>
          <p:cNvSpPr/>
          <p:nvPr/>
        </p:nvSpPr>
        <p:spPr>
          <a:xfrm>
            <a:off x="2834651" y="3655217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11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E1578B51-B822-4D80-8802-D6FE3E440F8F}"/>
              </a:ext>
            </a:extLst>
          </p:cNvPr>
          <p:cNvCxnSpPr>
            <a:cxnSpLocks/>
            <a:stCxn id="36" idx="5"/>
            <a:endCxn id="15" idx="0"/>
          </p:cNvCxnSpPr>
          <p:nvPr/>
        </p:nvCxnSpPr>
        <p:spPr>
          <a:xfrm>
            <a:off x="3111756" y="3088004"/>
            <a:ext cx="114780" cy="56721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타원 18">
            <a:extLst>
              <a:ext uri="{FF2B5EF4-FFF2-40B4-BE49-F238E27FC236}">
                <a16:creationId xmlns:a16="http://schemas.microsoft.com/office/drawing/2014/main" id="{F07C3EED-53B9-4036-99C2-16277D6BEF18}"/>
              </a:ext>
            </a:extLst>
          </p:cNvPr>
          <p:cNvSpPr/>
          <p:nvPr/>
        </p:nvSpPr>
        <p:spPr>
          <a:xfrm>
            <a:off x="4455939" y="3655217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10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6A011828-CBD5-498A-948E-5CDE3A3DBAFE}"/>
              </a:ext>
            </a:extLst>
          </p:cNvPr>
          <p:cNvCxnSpPr>
            <a:cxnSpLocks/>
            <a:stCxn id="25" idx="3"/>
            <a:endCxn id="19" idx="0"/>
          </p:cNvCxnSpPr>
          <p:nvPr/>
        </p:nvCxnSpPr>
        <p:spPr>
          <a:xfrm flipH="1">
            <a:off x="4847824" y="3088004"/>
            <a:ext cx="193383" cy="56721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타원 20">
            <a:extLst>
              <a:ext uri="{FF2B5EF4-FFF2-40B4-BE49-F238E27FC236}">
                <a16:creationId xmlns:a16="http://schemas.microsoft.com/office/drawing/2014/main" id="{03DD1BC4-51E4-4B50-ABD0-5BFD6A15BE1F}"/>
              </a:ext>
            </a:extLst>
          </p:cNvPr>
          <p:cNvSpPr/>
          <p:nvPr/>
        </p:nvSpPr>
        <p:spPr>
          <a:xfrm>
            <a:off x="5396916" y="3655217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10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C2B6CD99-4E14-467B-A516-55F2F530D175}"/>
              </a:ext>
            </a:extLst>
          </p:cNvPr>
          <p:cNvCxnSpPr>
            <a:cxnSpLocks/>
            <a:stCxn id="25" idx="5"/>
            <a:endCxn id="21" idx="0"/>
          </p:cNvCxnSpPr>
          <p:nvPr/>
        </p:nvCxnSpPr>
        <p:spPr>
          <a:xfrm>
            <a:off x="5595417" y="3088004"/>
            <a:ext cx="193384" cy="56721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타원 22">
            <a:extLst>
              <a:ext uri="{FF2B5EF4-FFF2-40B4-BE49-F238E27FC236}">
                <a16:creationId xmlns:a16="http://schemas.microsoft.com/office/drawing/2014/main" id="{F9F0A5F6-E0A2-44E6-8321-6589F45598E3}"/>
              </a:ext>
            </a:extLst>
          </p:cNvPr>
          <p:cNvSpPr/>
          <p:nvPr/>
        </p:nvSpPr>
        <p:spPr>
          <a:xfrm>
            <a:off x="1409865" y="4891420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7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FC54FD4C-9328-459B-AE2C-237DC140D0D2}"/>
              </a:ext>
            </a:extLst>
          </p:cNvPr>
          <p:cNvCxnSpPr>
            <a:cxnSpLocks/>
            <a:stCxn id="13" idx="3"/>
            <a:endCxn id="23" idx="0"/>
          </p:cNvCxnSpPr>
          <p:nvPr/>
        </p:nvCxnSpPr>
        <p:spPr>
          <a:xfrm flipH="1">
            <a:off x="1801750" y="4324207"/>
            <a:ext cx="165409" cy="56721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타원 27">
            <a:extLst>
              <a:ext uri="{FF2B5EF4-FFF2-40B4-BE49-F238E27FC236}">
                <a16:creationId xmlns:a16="http://schemas.microsoft.com/office/drawing/2014/main" id="{A1CEDBFF-984B-417C-B827-D052AB6C5164}"/>
              </a:ext>
            </a:extLst>
          </p:cNvPr>
          <p:cNvSpPr/>
          <p:nvPr/>
        </p:nvSpPr>
        <p:spPr>
          <a:xfrm>
            <a:off x="2263158" y="4891420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11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81E811C7-58E3-47A3-9885-A1EF4389D736}"/>
              </a:ext>
            </a:extLst>
          </p:cNvPr>
          <p:cNvCxnSpPr>
            <a:cxnSpLocks/>
            <a:stCxn id="13" idx="5"/>
            <a:endCxn id="28" idx="0"/>
          </p:cNvCxnSpPr>
          <p:nvPr/>
        </p:nvCxnSpPr>
        <p:spPr>
          <a:xfrm>
            <a:off x="2521369" y="4324207"/>
            <a:ext cx="133674" cy="56721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29124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9E4E73ED-6CBF-8AAC-D56A-F938217980FE}"/>
              </a:ext>
            </a:extLst>
          </p:cNvPr>
          <p:cNvSpPr txBox="1"/>
          <p:nvPr/>
        </p:nvSpPr>
        <p:spPr>
          <a:xfrm>
            <a:off x="1692957" y="452320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B422FCFD-51A9-7A28-B020-590BA52B91E2}"/>
              </a:ext>
            </a:extLst>
          </p:cNvPr>
          <p:cNvSpPr/>
          <p:nvPr/>
        </p:nvSpPr>
        <p:spPr>
          <a:xfrm>
            <a:off x="3754414" y="120292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2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D4EACBCD-65F9-A4F8-99A6-9EEB4C955D47}"/>
              </a:ext>
            </a:extLst>
          </p:cNvPr>
          <p:cNvSpPr/>
          <p:nvPr/>
        </p:nvSpPr>
        <p:spPr>
          <a:xfrm>
            <a:off x="2309160" y="241901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4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9227712-B036-B11D-32D6-B7F3B9A4568C}"/>
              </a:ext>
            </a:extLst>
          </p:cNvPr>
          <p:cNvCxnSpPr>
            <a:cxnSpLocks/>
            <a:stCxn id="35" idx="3"/>
            <a:endCxn id="36" idx="0"/>
          </p:cNvCxnSpPr>
          <p:nvPr/>
        </p:nvCxnSpPr>
        <p:spPr>
          <a:xfrm flipH="1">
            <a:off x="2701045" y="1871914"/>
            <a:ext cx="1168149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타원 24">
            <a:extLst>
              <a:ext uri="{FF2B5EF4-FFF2-40B4-BE49-F238E27FC236}">
                <a16:creationId xmlns:a16="http://schemas.microsoft.com/office/drawing/2014/main" id="{297B5EC2-5969-4218-A11A-21FC3353CE29}"/>
              </a:ext>
            </a:extLst>
          </p:cNvPr>
          <p:cNvSpPr/>
          <p:nvPr/>
        </p:nvSpPr>
        <p:spPr>
          <a:xfrm>
            <a:off x="5470055" y="241901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4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2FE250-26B0-448B-A4D9-09DEA2EADAB2}"/>
              </a:ext>
            </a:extLst>
          </p:cNvPr>
          <p:cNvCxnSpPr>
            <a:cxnSpLocks/>
            <a:stCxn id="35" idx="5"/>
            <a:endCxn id="25" idx="0"/>
          </p:cNvCxnSpPr>
          <p:nvPr/>
        </p:nvCxnSpPr>
        <p:spPr>
          <a:xfrm>
            <a:off x="4423404" y="1871914"/>
            <a:ext cx="1438536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9" name="표 10">
            <a:extLst>
              <a:ext uri="{FF2B5EF4-FFF2-40B4-BE49-F238E27FC236}">
                <a16:creationId xmlns:a16="http://schemas.microsoft.com/office/drawing/2014/main" id="{C4C39B67-D449-4C83-9DDB-8736B1D846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8784945"/>
              </p:ext>
            </p:extLst>
          </p:nvPr>
        </p:nvGraphicFramePr>
        <p:xfrm>
          <a:off x="7665980" y="335559"/>
          <a:ext cx="3471810" cy="6368726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418937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1063690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989183">
                  <a:extLst>
                    <a:ext uri="{9D8B030D-6E8A-4147-A177-3AD203B41FA5}">
                      <a16:colId xmlns:a16="http://schemas.microsoft.com/office/drawing/2014/main" val="3705952191"/>
                    </a:ext>
                  </a:extLst>
                </a:gridCol>
              </a:tblGrid>
              <a:tr h="6002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Heap</a:t>
                      </a:r>
                      <a:r>
                        <a:rPr lang="ko-KR" altLang="en-US" dirty="0"/>
                        <a:t>배열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인덱스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가중치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37527597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12</a:t>
                      </a:r>
                      <a:endParaRPr lang="ko-KR" altLang="en-US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(4, 2)</a:t>
                      </a:r>
                      <a:endParaRPr lang="ko-KR" alt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0811466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(2, 4)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555193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10</a:t>
                      </a:r>
                      <a:endParaRPr lang="ko-KR" altLang="en-US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(4, 5)</a:t>
                      </a:r>
                      <a:endParaRPr lang="ko-KR" alt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11</a:t>
                      </a:r>
                      <a:endParaRPr lang="ko-KR" alt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5158745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(5, 4)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855873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(2, 6)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0056468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(1, 2)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26106832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(1, 6)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(2, 1)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(4, 6)</a:t>
                      </a:r>
                      <a:endParaRPr lang="ko-KR" alt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(5,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(3, 2)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(4, 7)</a:t>
                      </a:r>
                      <a:endParaRPr lang="ko-KR" alt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(4, 3)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  <p:sp>
        <p:nvSpPr>
          <p:cNvPr id="13" name="타원 12">
            <a:extLst>
              <a:ext uri="{FF2B5EF4-FFF2-40B4-BE49-F238E27FC236}">
                <a16:creationId xmlns:a16="http://schemas.microsoft.com/office/drawing/2014/main" id="{1755F691-4DBA-4D74-9AAC-EC39F2D6C887}"/>
              </a:ext>
            </a:extLst>
          </p:cNvPr>
          <p:cNvSpPr/>
          <p:nvPr/>
        </p:nvSpPr>
        <p:spPr>
          <a:xfrm>
            <a:off x="1301072" y="3655217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5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4D29F037-E7FB-41B7-A2A7-36A1EB4F9464}"/>
              </a:ext>
            </a:extLst>
          </p:cNvPr>
          <p:cNvCxnSpPr>
            <a:cxnSpLocks/>
            <a:stCxn id="36" idx="3"/>
            <a:endCxn id="13" idx="0"/>
          </p:cNvCxnSpPr>
          <p:nvPr/>
        </p:nvCxnSpPr>
        <p:spPr>
          <a:xfrm flipH="1">
            <a:off x="1692957" y="3088004"/>
            <a:ext cx="730983" cy="56721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타원 14">
            <a:extLst>
              <a:ext uri="{FF2B5EF4-FFF2-40B4-BE49-F238E27FC236}">
                <a16:creationId xmlns:a16="http://schemas.microsoft.com/office/drawing/2014/main" id="{F18A72AC-2A4F-4D99-A01A-E7F89503A0FE}"/>
              </a:ext>
            </a:extLst>
          </p:cNvPr>
          <p:cNvSpPr/>
          <p:nvPr/>
        </p:nvSpPr>
        <p:spPr>
          <a:xfrm>
            <a:off x="3083456" y="3655217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9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E1578B51-B822-4D80-8802-D6FE3E440F8F}"/>
              </a:ext>
            </a:extLst>
          </p:cNvPr>
          <p:cNvCxnSpPr>
            <a:cxnSpLocks/>
            <a:stCxn id="36" idx="5"/>
            <a:endCxn id="15" idx="0"/>
          </p:cNvCxnSpPr>
          <p:nvPr/>
        </p:nvCxnSpPr>
        <p:spPr>
          <a:xfrm>
            <a:off x="2978150" y="3088004"/>
            <a:ext cx="497191" cy="56721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타원 18">
            <a:extLst>
              <a:ext uri="{FF2B5EF4-FFF2-40B4-BE49-F238E27FC236}">
                <a16:creationId xmlns:a16="http://schemas.microsoft.com/office/drawing/2014/main" id="{F07C3EED-53B9-4036-99C2-16277D6BEF18}"/>
              </a:ext>
            </a:extLst>
          </p:cNvPr>
          <p:cNvSpPr/>
          <p:nvPr/>
        </p:nvSpPr>
        <p:spPr>
          <a:xfrm>
            <a:off x="4999567" y="3655217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7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6A011828-CBD5-498A-948E-5CDE3A3DBAFE}"/>
              </a:ext>
            </a:extLst>
          </p:cNvPr>
          <p:cNvCxnSpPr>
            <a:cxnSpLocks/>
            <a:stCxn id="25" idx="3"/>
            <a:endCxn id="19" idx="0"/>
          </p:cNvCxnSpPr>
          <p:nvPr/>
        </p:nvCxnSpPr>
        <p:spPr>
          <a:xfrm flipH="1">
            <a:off x="5391452" y="3088004"/>
            <a:ext cx="193383" cy="56721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타원 20">
            <a:extLst>
              <a:ext uri="{FF2B5EF4-FFF2-40B4-BE49-F238E27FC236}">
                <a16:creationId xmlns:a16="http://schemas.microsoft.com/office/drawing/2014/main" id="{03DD1BC4-51E4-4B50-ABD0-5BFD6A15BE1F}"/>
              </a:ext>
            </a:extLst>
          </p:cNvPr>
          <p:cNvSpPr/>
          <p:nvPr/>
        </p:nvSpPr>
        <p:spPr>
          <a:xfrm>
            <a:off x="5940544" y="3655217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10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C2B6CD99-4E14-467B-A516-55F2F530D175}"/>
              </a:ext>
            </a:extLst>
          </p:cNvPr>
          <p:cNvCxnSpPr>
            <a:cxnSpLocks/>
            <a:stCxn id="25" idx="5"/>
            <a:endCxn id="21" idx="0"/>
          </p:cNvCxnSpPr>
          <p:nvPr/>
        </p:nvCxnSpPr>
        <p:spPr>
          <a:xfrm>
            <a:off x="6139045" y="3088004"/>
            <a:ext cx="193384" cy="56721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타원 22">
            <a:extLst>
              <a:ext uri="{FF2B5EF4-FFF2-40B4-BE49-F238E27FC236}">
                <a16:creationId xmlns:a16="http://schemas.microsoft.com/office/drawing/2014/main" id="{F9F0A5F6-E0A2-44E6-8321-6589F45598E3}"/>
              </a:ext>
            </a:extLst>
          </p:cNvPr>
          <p:cNvSpPr/>
          <p:nvPr/>
        </p:nvSpPr>
        <p:spPr>
          <a:xfrm>
            <a:off x="858558" y="4891420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7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FC54FD4C-9328-459B-AE2C-237DC140D0D2}"/>
              </a:ext>
            </a:extLst>
          </p:cNvPr>
          <p:cNvCxnSpPr>
            <a:cxnSpLocks/>
            <a:stCxn id="13" idx="3"/>
            <a:endCxn id="23" idx="0"/>
          </p:cNvCxnSpPr>
          <p:nvPr/>
        </p:nvCxnSpPr>
        <p:spPr>
          <a:xfrm flipH="1">
            <a:off x="1250443" y="4324207"/>
            <a:ext cx="165409" cy="56721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타원 27">
            <a:extLst>
              <a:ext uri="{FF2B5EF4-FFF2-40B4-BE49-F238E27FC236}">
                <a16:creationId xmlns:a16="http://schemas.microsoft.com/office/drawing/2014/main" id="{A1CEDBFF-984B-417C-B827-D052AB6C5164}"/>
              </a:ext>
            </a:extLst>
          </p:cNvPr>
          <p:cNvSpPr/>
          <p:nvPr/>
        </p:nvSpPr>
        <p:spPr>
          <a:xfrm>
            <a:off x="1711851" y="4891420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6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81E811C7-58E3-47A3-9885-A1EF4389D736}"/>
              </a:ext>
            </a:extLst>
          </p:cNvPr>
          <p:cNvCxnSpPr>
            <a:cxnSpLocks/>
            <a:stCxn id="13" idx="5"/>
            <a:endCxn id="28" idx="0"/>
          </p:cNvCxnSpPr>
          <p:nvPr/>
        </p:nvCxnSpPr>
        <p:spPr>
          <a:xfrm>
            <a:off x="1970062" y="4324207"/>
            <a:ext cx="133674" cy="56721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타원 31">
            <a:extLst>
              <a:ext uri="{FF2B5EF4-FFF2-40B4-BE49-F238E27FC236}">
                <a16:creationId xmlns:a16="http://schemas.microsoft.com/office/drawing/2014/main" id="{7095E780-823A-42E8-8207-B52ABA8897FB}"/>
              </a:ext>
            </a:extLst>
          </p:cNvPr>
          <p:cNvSpPr/>
          <p:nvPr/>
        </p:nvSpPr>
        <p:spPr>
          <a:xfrm>
            <a:off x="2662598" y="4891420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11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2CB6E75B-5EB8-40F9-B256-EC988E50603C}"/>
              </a:ext>
            </a:extLst>
          </p:cNvPr>
          <p:cNvCxnSpPr>
            <a:cxnSpLocks/>
            <a:stCxn id="15" idx="3"/>
            <a:endCxn id="32" idx="0"/>
          </p:cNvCxnSpPr>
          <p:nvPr/>
        </p:nvCxnSpPr>
        <p:spPr>
          <a:xfrm flipH="1">
            <a:off x="3054483" y="4324207"/>
            <a:ext cx="143753" cy="56721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타원 33">
            <a:extLst>
              <a:ext uri="{FF2B5EF4-FFF2-40B4-BE49-F238E27FC236}">
                <a16:creationId xmlns:a16="http://schemas.microsoft.com/office/drawing/2014/main" id="{871537D1-286B-43A4-B562-CD7BD866CF81}"/>
              </a:ext>
            </a:extLst>
          </p:cNvPr>
          <p:cNvSpPr/>
          <p:nvPr/>
        </p:nvSpPr>
        <p:spPr>
          <a:xfrm>
            <a:off x="3515891" y="4891420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11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5C9BEB17-4C43-43D2-8EC5-91EE7A6661F8}"/>
              </a:ext>
            </a:extLst>
          </p:cNvPr>
          <p:cNvCxnSpPr>
            <a:cxnSpLocks/>
            <a:stCxn id="15" idx="5"/>
            <a:endCxn id="34" idx="0"/>
          </p:cNvCxnSpPr>
          <p:nvPr/>
        </p:nvCxnSpPr>
        <p:spPr>
          <a:xfrm>
            <a:off x="3752446" y="4324207"/>
            <a:ext cx="155330" cy="56721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타원 42">
            <a:extLst>
              <a:ext uri="{FF2B5EF4-FFF2-40B4-BE49-F238E27FC236}">
                <a16:creationId xmlns:a16="http://schemas.microsoft.com/office/drawing/2014/main" id="{91179159-4705-46C5-A806-88361165C16D}"/>
              </a:ext>
            </a:extLst>
          </p:cNvPr>
          <p:cNvSpPr/>
          <p:nvPr/>
        </p:nvSpPr>
        <p:spPr>
          <a:xfrm>
            <a:off x="4550292" y="4891420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10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2679C657-9DA3-4250-A992-77449590203B}"/>
              </a:ext>
            </a:extLst>
          </p:cNvPr>
          <p:cNvCxnSpPr>
            <a:cxnSpLocks/>
            <a:stCxn id="19" idx="3"/>
            <a:endCxn id="43" idx="0"/>
          </p:cNvCxnSpPr>
          <p:nvPr/>
        </p:nvCxnSpPr>
        <p:spPr>
          <a:xfrm flipH="1">
            <a:off x="4942177" y="4324207"/>
            <a:ext cx="172170" cy="56721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타원 44">
            <a:extLst>
              <a:ext uri="{FF2B5EF4-FFF2-40B4-BE49-F238E27FC236}">
                <a16:creationId xmlns:a16="http://schemas.microsoft.com/office/drawing/2014/main" id="{C882003E-D4EC-45E7-95C1-08CC3942352C}"/>
              </a:ext>
            </a:extLst>
          </p:cNvPr>
          <p:cNvSpPr/>
          <p:nvPr/>
        </p:nvSpPr>
        <p:spPr>
          <a:xfrm>
            <a:off x="5451161" y="4891420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10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EAD5528E-40EC-4F98-829E-6DFE91116F3A}"/>
              </a:ext>
            </a:extLst>
          </p:cNvPr>
          <p:cNvCxnSpPr>
            <a:cxnSpLocks/>
            <a:stCxn id="19" idx="5"/>
            <a:endCxn id="45" idx="0"/>
          </p:cNvCxnSpPr>
          <p:nvPr/>
        </p:nvCxnSpPr>
        <p:spPr>
          <a:xfrm>
            <a:off x="5668557" y="4324207"/>
            <a:ext cx="174489" cy="56721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68410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9E4E73ED-6CBF-8AAC-D56A-F938217980FE}"/>
              </a:ext>
            </a:extLst>
          </p:cNvPr>
          <p:cNvSpPr txBox="1"/>
          <p:nvPr/>
        </p:nvSpPr>
        <p:spPr>
          <a:xfrm>
            <a:off x="1692957" y="452320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B422FCFD-51A9-7A28-B020-590BA52B91E2}"/>
              </a:ext>
            </a:extLst>
          </p:cNvPr>
          <p:cNvSpPr/>
          <p:nvPr/>
        </p:nvSpPr>
        <p:spPr>
          <a:xfrm>
            <a:off x="3754414" y="120292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4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D4EACBCD-65F9-A4F8-99A6-9EEB4C955D47}"/>
              </a:ext>
            </a:extLst>
          </p:cNvPr>
          <p:cNvSpPr/>
          <p:nvPr/>
        </p:nvSpPr>
        <p:spPr>
          <a:xfrm>
            <a:off x="2309160" y="241901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5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9227712-B036-B11D-32D6-B7F3B9A4568C}"/>
              </a:ext>
            </a:extLst>
          </p:cNvPr>
          <p:cNvCxnSpPr>
            <a:cxnSpLocks/>
            <a:stCxn id="35" idx="3"/>
            <a:endCxn id="36" idx="0"/>
          </p:cNvCxnSpPr>
          <p:nvPr/>
        </p:nvCxnSpPr>
        <p:spPr>
          <a:xfrm flipH="1">
            <a:off x="2701045" y="1871914"/>
            <a:ext cx="1168149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타원 24">
            <a:extLst>
              <a:ext uri="{FF2B5EF4-FFF2-40B4-BE49-F238E27FC236}">
                <a16:creationId xmlns:a16="http://schemas.microsoft.com/office/drawing/2014/main" id="{297B5EC2-5969-4218-A11A-21FC3353CE29}"/>
              </a:ext>
            </a:extLst>
          </p:cNvPr>
          <p:cNvSpPr/>
          <p:nvPr/>
        </p:nvSpPr>
        <p:spPr>
          <a:xfrm>
            <a:off x="5470055" y="241901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4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2FE250-26B0-448B-A4D9-09DEA2EADAB2}"/>
              </a:ext>
            </a:extLst>
          </p:cNvPr>
          <p:cNvCxnSpPr>
            <a:cxnSpLocks/>
            <a:stCxn id="35" idx="5"/>
            <a:endCxn id="25" idx="0"/>
          </p:cNvCxnSpPr>
          <p:nvPr/>
        </p:nvCxnSpPr>
        <p:spPr>
          <a:xfrm>
            <a:off x="4423404" y="1871914"/>
            <a:ext cx="1438536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9" name="표 10">
            <a:extLst>
              <a:ext uri="{FF2B5EF4-FFF2-40B4-BE49-F238E27FC236}">
                <a16:creationId xmlns:a16="http://schemas.microsoft.com/office/drawing/2014/main" id="{C4C39B67-D449-4C83-9DDB-8736B1D846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6160145"/>
              </p:ext>
            </p:extLst>
          </p:nvPr>
        </p:nvGraphicFramePr>
        <p:xfrm>
          <a:off x="7665980" y="335559"/>
          <a:ext cx="3471810" cy="6368726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418937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1063690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989183">
                  <a:extLst>
                    <a:ext uri="{9D8B030D-6E8A-4147-A177-3AD203B41FA5}">
                      <a16:colId xmlns:a16="http://schemas.microsoft.com/office/drawing/2014/main" val="3705952191"/>
                    </a:ext>
                  </a:extLst>
                </a:gridCol>
              </a:tblGrid>
              <a:tr h="6002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Heap</a:t>
                      </a:r>
                      <a:r>
                        <a:rPr lang="ko-KR" altLang="en-US" dirty="0"/>
                        <a:t>배열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인덱스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가중치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37527597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12</a:t>
                      </a:r>
                      <a:endParaRPr lang="ko-KR" altLang="en-US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0811466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(2, 4)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555193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(4, 5)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5158745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(5, 4)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855873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(4, 2)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0056468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(1, 2)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26106832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(1, 6)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(2, 1)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(4, 6)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(2, 6)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(3, 2)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(5,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(4, 7)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  <p:sp>
        <p:nvSpPr>
          <p:cNvPr id="13" name="타원 12">
            <a:extLst>
              <a:ext uri="{FF2B5EF4-FFF2-40B4-BE49-F238E27FC236}">
                <a16:creationId xmlns:a16="http://schemas.microsoft.com/office/drawing/2014/main" id="{1755F691-4DBA-4D74-9AAC-EC39F2D6C887}"/>
              </a:ext>
            </a:extLst>
          </p:cNvPr>
          <p:cNvSpPr/>
          <p:nvPr/>
        </p:nvSpPr>
        <p:spPr>
          <a:xfrm>
            <a:off x="1301072" y="3655217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6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4D29F037-E7FB-41B7-A2A7-36A1EB4F9464}"/>
              </a:ext>
            </a:extLst>
          </p:cNvPr>
          <p:cNvCxnSpPr>
            <a:cxnSpLocks/>
            <a:stCxn id="36" idx="3"/>
            <a:endCxn id="13" idx="0"/>
          </p:cNvCxnSpPr>
          <p:nvPr/>
        </p:nvCxnSpPr>
        <p:spPr>
          <a:xfrm flipH="1">
            <a:off x="1692957" y="3088004"/>
            <a:ext cx="730983" cy="56721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타원 14">
            <a:extLst>
              <a:ext uri="{FF2B5EF4-FFF2-40B4-BE49-F238E27FC236}">
                <a16:creationId xmlns:a16="http://schemas.microsoft.com/office/drawing/2014/main" id="{F18A72AC-2A4F-4D99-A01A-E7F89503A0FE}"/>
              </a:ext>
            </a:extLst>
          </p:cNvPr>
          <p:cNvSpPr/>
          <p:nvPr/>
        </p:nvSpPr>
        <p:spPr>
          <a:xfrm>
            <a:off x="3083456" y="3655217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9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E1578B51-B822-4D80-8802-D6FE3E440F8F}"/>
              </a:ext>
            </a:extLst>
          </p:cNvPr>
          <p:cNvCxnSpPr>
            <a:cxnSpLocks/>
            <a:stCxn id="36" idx="5"/>
            <a:endCxn id="15" idx="0"/>
          </p:cNvCxnSpPr>
          <p:nvPr/>
        </p:nvCxnSpPr>
        <p:spPr>
          <a:xfrm>
            <a:off x="2978150" y="3088004"/>
            <a:ext cx="497191" cy="56721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타원 18">
            <a:extLst>
              <a:ext uri="{FF2B5EF4-FFF2-40B4-BE49-F238E27FC236}">
                <a16:creationId xmlns:a16="http://schemas.microsoft.com/office/drawing/2014/main" id="{F07C3EED-53B9-4036-99C2-16277D6BEF18}"/>
              </a:ext>
            </a:extLst>
          </p:cNvPr>
          <p:cNvSpPr/>
          <p:nvPr/>
        </p:nvSpPr>
        <p:spPr>
          <a:xfrm>
            <a:off x="4999567" y="3655217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7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6A011828-CBD5-498A-948E-5CDE3A3DBAFE}"/>
              </a:ext>
            </a:extLst>
          </p:cNvPr>
          <p:cNvCxnSpPr>
            <a:cxnSpLocks/>
            <a:stCxn id="25" idx="3"/>
            <a:endCxn id="19" idx="0"/>
          </p:cNvCxnSpPr>
          <p:nvPr/>
        </p:nvCxnSpPr>
        <p:spPr>
          <a:xfrm flipH="1">
            <a:off x="5391452" y="3088004"/>
            <a:ext cx="193383" cy="56721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타원 20">
            <a:extLst>
              <a:ext uri="{FF2B5EF4-FFF2-40B4-BE49-F238E27FC236}">
                <a16:creationId xmlns:a16="http://schemas.microsoft.com/office/drawing/2014/main" id="{03DD1BC4-51E4-4B50-ABD0-5BFD6A15BE1F}"/>
              </a:ext>
            </a:extLst>
          </p:cNvPr>
          <p:cNvSpPr/>
          <p:nvPr/>
        </p:nvSpPr>
        <p:spPr>
          <a:xfrm>
            <a:off x="5940544" y="3655217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10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C2B6CD99-4E14-467B-A516-55F2F530D175}"/>
              </a:ext>
            </a:extLst>
          </p:cNvPr>
          <p:cNvCxnSpPr>
            <a:cxnSpLocks/>
            <a:stCxn id="25" idx="5"/>
            <a:endCxn id="21" idx="0"/>
          </p:cNvCxnSpPr>
          <p:nvPr/>
        </p:nvCxnSpPr>
        <p:spPr>
          <a:xfrm>
            <a:off x="6139045" y="3088004"/>
            <a:ext cx="193384" cy="56721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타원 22">
            <a:extLst>
              <a:ext uri="{FF2B5EF4-FFF2-40B4-BE49-F238E27FC236}">
                <a16:creationId xmlns:a16="http://schemas.microsoft.com/office/drawing/2014/main" id="{F9F0A5F6-E0A2-44E6-8321-6589F45598E3}"/>
              </a:ext>
            </a:extLst>
          </p:cNvPr>
          <p:cNvSpPr/>
          <p:nvPr/>
        </p:nvSpPr>
        <p:spPr>
          <a:xfrm>
            <a:off x="858558" y="4891420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7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FC54FD4C-9328-459B-AE2C-237DC140D0D2}"/>
              </a:ext>
            </a:extLst>
          </p:cNvPr>
          <p:cNvCxnSpPr>
            <a:cxnSpLocks/>
            <a:stCxn id="13" idx="3"/>
            <a:endCxn id="23" idx="0"/>
          </p:cNvCxnSpPr>
          <p:nvPr/>
        </p:nvCxnSpPr>
        <p:spPr>
          <a:xfrm flipH="1">
            <a:off x="1250443" y="4324207"/>
            <a:ext cx="165409" cy="56721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타원 27">
            <a:extLst>
              <a:ext uri="{FF2B5EF4-FFF2-40B4-BE49-F238E27FC236}">
                <a16:creationId xmlns:a16="http://schemas.microsoft.com/office/drawing/2014/main" id="{A1CEDBFF-984B-417C-B827-D052AB6C5164}"/>
              </a:ext>
            </a:extLst>
          </p:cNvPr>
          <p:cNvSpPr/>
          <p:nvPr/>
        </p:nvSpPr>
        <p:spPr>
          <a:xfrm>
            <a:off x="1711851" y="4891420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10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81E811C7-58E3-47A3-9885-A1EF4389D736}"/>
              </a:ext>
            </a:extLst>
          </p:cNvPr>
          <p:cNvCxnSpPr>
            <a:cxnSpLocks/>
            <a:stCxn id="13" idx="5"/>
            <a:endCxn id="28" idx="0"/>
          </p:cNvCxnSpPr>
          <p:nvPr/>
        </p:nvCxnSpPr>
        <p:spPr>
          <a:xfrm>
            <a:off x="1970062" y="4324207"/>
            <a:ext cx="133674" cy="56721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타원 31">
            <a:extLst>
              <a:ext uri="{FF2B5EF4-FFF2-40B4-BE49-F238E27FC236}">
                <a16:creationId xmlns:a16="http://schemas.microsoft.com/office/drawing/2014/main" id="{7095E780-823A-42E8-8207-B52ABA8897FB}"/>
              </a:ext>
            </a:extLst>
          </p:cNvPr>
          <p:cNvSpPr/>
          <p:nvPr/>
        </p:nvSpPr>
        <p:spPr>
          <a:xfrm>
            <a:off x="2662598" y="4891420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11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2CB6E75B-5EB8-40F9-B256-EC988E50603C}"/>
              </a:ext>
            </a:extLst>
          </p:cNvPr>
          <p:cNvCxnSpPr>
            <a:cxnSpLocks/>
            <a:stCxn id="15" idx="3"/>
            <a:endCxn id="32" idx="0"/>
          </p:cNvCxnSpPr>
          <p:nvPr/>
        </p:nvCxnSpPr>
        <p:spPr>
          <a:xfrm flipH="1">
            <a:off x="3054483" y="4324207"/>
            <a:ext cx="143753" cy="56721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타원 33">
            <a:extLst>
              <a:ext uri="{FF2B5EF4-FFF2-40B4-BE49-F238E27FC236}">
                <a16:creationId xmlns:a16="http://schemas.microsoft.com/office/drawing/2014/main" id="{871537D1-286B-43A4-B562-CD7BD866CF81}"/>
              </a:ext>
            </a:extLst>
          </p:cNvPr>
          <p:cNvSpPr/>
          <p:nvPr/>
        </p:nvSpPr>
        <p:spPr>
          <a:xfrm>
            <a:off x="3515891" y="4891420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11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5C9BEB17-4C43-43D2-8EC5-91EE7A6661F8}"/>
              </a:ext>
            </a:extLst>
          </p:cNvPr>
          <p:cNvCxnSpPr>
            <a:cxnSpLocks/>
            <a:stCxn id="15" idx="5"/>
            <a:endCxn id="34" idx="0"/>
          </p:cNvCxnSpPr>
          <p:nvPr/>
        </p:nvCxnSpPr>
        <p:spPr>
          <a:xfrm>
            <a:off x="3752446" y="4324207"/>
            <a:ext cx="155330" cy="56721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타원 42">
            <a:extLst>
              <a:ext uri="{FF2B5EF4-FFF2-40B4-BE49-F238E27FC236}">
                <a16:creationId xmlns:a16="http://schemas.microsoft.com/office/drawing/2014/main" id="{91179159-4705-46C5-A806-88361165C16D}"/>
              </a:ext>
            </a:extLst>
          </p:cNvPr>
          <p:cNvSpPr/>
          <p:nvPr/>
        </p:nvSpPr>
        <p:spPr>
          <a:xfrm>
            <a:off x="4550292" y="4891420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10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2679C657-9DA3-4250-A992-77449590203B}"/>
              </a:ext>
            </a:extLst>
          </p:cNvPr>
          <p:cNvCxnSpPr>
            <a:cxnSpLocks/>
            <a:stCxn id="19" idx="3"/>
            <a:endCxn id="43" idx="0"/>
          </p:cNvCxnSpPr>
          <p:nvPr/>
        </p:nvCxnSpPr>
        <p:spPr>
          <a:xfrm flipH="1">
            <a:off x="4942177" y="4324207"/>
            <a:ext cx="172170" cy="56721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53756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9E4E73ED-6CBF-8AAC-D56A-F938217980FE}"/>
              </a:ext>
            </a:extLst>
          </p:cNvPr>
          <p:cNvSpPr txBox="1"/>
          <p:nvPr/>
        </p:nvSpPr>
        <p:spPr>
          <a:xfrm>
            <a:off x="1692957" y="452320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B422FCFD-51A9-7A28-B020-590BA52B91E2}"/>
              </a:ext>
            </a:extLst>
          </p:cNvPr>
          <p:cNvSpPr/>
          <p:nvPr/>
        </p:nvSpPr>
        <p:spPr>
          <a:xfrm>
            <a:off x="3754414" y="120292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4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D4EACBCD-65F9-A4F8-99A6-9EEB4C955D47}"/>
              </a:ext>
            </a:extLst>
          </p:cNvPr>
          <p:cNvSpPr/>
          <p:nvPr/>
        </p:nvSpPr>
        <p:spPr>
          <a:xfrm>
            <a:off x="2309160" y="241901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5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9227712-B036-B11D-32D6-B7F3B9A4568C}"/>
              </a:ext>
            </a:extLst>
          </p:cNvPr>
          <p:cNvCxnSpPr>
            <a:cxnSpLocks/>
            <a:stCxn id="35" idx="3"/>
            <a:endCxn id="36" idx="0"/>
          </p:cNvCxnSpPr>
          <p:nvPr/>
        </p:nvCxnSpPr>
        <p:spPr>
          <a:xfrm flipH="1">
            <a:off x="2701045" y="1871914"/>
            <a:ext cx="1168149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타원 24">
            <a:extLst>
              <a:ext uri="{FF2B5EF4-FFF2-40B4-BE49-F238E27FC236}">
                <a16:creationId xmlns:a16="http://schemas.microsoft.com/office/drawing/2014/main" id="{297B5EC2-5969-4218-A11A-21FC3353CE29}"/>
              </a:ext>
            </a:extLst>
          </p:cNvPr>
          <p:cNvSpPr/>
          <p:nvPr/>
        </p:nvSpPr>
        <p:spPr>
          <a:xfrm>
            <a:off x="5470055" y="241901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7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2FE250-26B0-448B-A4D9-09DEA2EADAB2}"/>
              </a:ext>
            </a:extLst>
          </p:cNvPr>
          <p:cNvCxnSpPr>
            <a:cxnSpLocks/>
            <a:stCxn id="35" idx="5"/>
            <a:endCxn id="25" idx="0"/>
          </p:cNvCxnSpPr>
          <p:nvPr/>
        </p:nvCxnSpPr>
        <p:spPr>
          <a:xfrm>
            <a:off x="4423404" y="1871914"/>
            <a:ext cx="1438536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9" name="표 10">
            <a:extLst>
              <a:ext uri="{FF2B5EF4-FFF2-40B4-BE49-F238E27FC236}">
                <a16:creationId xmlns:a16="http://schemas.microsoft.com/office/drawing/2014/main" id="{C4C39B67-D449-4C83-9DDB-8736B1D846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5553407"/>
              </p:ext>
            </p:extLst>
          </p:nvPr>
        </p:nvGraphicFramePr>
        <p:xfrm>
          <a:off x="7665980" y="335559"/>
          <a:ext cx="3471810" cy="6368726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418937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1063690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989183">
                  <a:extLst>
                    <a:ext uri="{9D8B030D-6E8A-4147-A177-3AD203B41FA5}">
                      <a16:colId xmlns:a16="http://schemas.microsoft.com/office/drawing/2014/main" val="3705952191"/>
                    </a:ext>
                  </a:extLst>
                </a:gridCol>
              </a:tblGrid>
              <a:tr h="6002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Heap</a:t>
                      </a:r>
                      <a:r>
                        <a:rPr lang="ko-KR" altLang="en-US" dirty="0"/>
                        <a:t>배열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인덱스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가중치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37527597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(2, 1)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0811466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(2, 4)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555193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(4, 5)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5158745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(5, 4)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855873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(4, 2)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0056468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(1, 2)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26106832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(1, 6)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(7, 5)</a:t>
                      </a:r>
                      <a:endParaRPr lang="ko-KR" alt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(4, 6)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(2, 6)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(7, 4)</a:t>
                      </a:r>
                      <a:endParaRPr lang="ko-KR" alt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(5,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(3, 2)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  <p:sp>
        <p:nvSpPr>
          <p:cNvPr id="13" name="타원 12">
            <a:extLst>
              <a:ext uri="{FF2B5EF4-FFF2-40B4-BE49-F238E27FC236}">
                <a16:creationId xmlns:a16="http://schemas.microsoft.com/office/drawing/2014/main" id="{1755F691-4DBA-4D74-9AAC-EC39F2D6C887}"/>
              </a:ext>
            </a:extLst>
          </p:cNvPr>
          <p:cNvSpPr/>
          <p:nvPr/>
        </p:nvSpPr>
        <p:spPr>
          <a:xfrm>
            <a:off x="1301072" y="3655217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6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4D29F037-E7FB-41B7-A2A7-36A1EB4F9464}"/>
              </a:ext>
            </a:extLst>
          </p:cNvPr>
          <p:cNvCxnSpPr>
            <a:cxnSpLocks/>
            <a:stCxn id="36" idx="3"/>
            <a:endCxn id="13" idx="0"/>
          </p:cNvCxnSpPr>
          <p:nvPr/>
        </p:nvCxnSpPr>
        <p:spPr>
          <a:xfrm flipH="1">
            <a:off x="1692957" y="3088004"/>
            <a:ext cx="730983" cy="56721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타원 14">
            <a:extLst>
              <a:ext uri="{FF2B5EF4-FFF2-40B4-BE49-F238E27FC236}">
                <a16:creationId xmlns:a16="http://schemas.microsoft.com/office/drawing/2014/main" id="{F18A72AC-2A4F-4D99-A01A-E7F89503A0FE}"/>
              </a:ext>
            </a:extLst>
          </p:cNvPr>
          <p:cNvSpPr/>
          <p:nvPr/>
        </p:nvSpPr>
        <p:spPr>
          <a:xfrm>
            <a:off x="3083456" y="3655217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9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E1578B51-B822-4D80-8802-D6FE3E440F8F}"/>
              </a:ext>
            </a:extLst>
          </p:cNvPr>
          <p:cNvCxnSpPr>
            <a:cxnSpLocks/>
            <a:stCxn id="36" idx="5"/>
            <a:endCxn id="15" idx="0"/>
          </p:cNvCxnSpPr>
          <p:nvPr/>
        </p:nvCxnSpPr>
        <p:spPr>
          <a:xfrm>
            <a:off x="2978150" y="3088004"/>
            <a:ext cx="497191" cy="56721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타원 18">
            <a:extLst>
              <a:ext uri="{FF2B5EF4-FFF2-40B4-BE49-F238E27FC236}">
                <a16:creationId xmlns:a16="http://schemas.microsoft.com/office/drawing/2014/main" id="{F07C3EED-53B9-4036-99C2-16277D6BEF18}"/>
              </a:ext>
            </a:extLst>
          </p:cNvPr>
          <p:cNvSpPr/>
          <p:nvPr/>
        </p:nvSpPr>
        <p:spPr>
          <a:xfrm>
            <a:off x="4999567" y="3655217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5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6A011828-CBD5-498A-948E-5CDE3A3DBAFE}"/>
              </a:ext>
            </a:extLst>
          </p:cNvPr>
          <p:cNvCxnSpPr>
            <a:cxnSpLocks/>
            <a:stCxn id="25" idx="3"/>
            <a:endCxn id="19" idx="0"/>
          </p:cNvCxnSpPr>
          <p:nvPr/>
        </p:nvCxnSpPr>
        <p:spPr>
          <a:xfrm flipH="1">
            <a:off x="5391452" y="3088004"/>
            <a:ext cx="193383" cy="56721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타원 20">
            <a:extLst>
              <a:ext uri="{FF2B5EF4-FFF2-40B4-BE49-F238E27FC236}">
                <a16:creationId xmlns:a16="http://schemas.microsoft.com/office/drawing/2014/main" id="{03DD1BC4-51E4-4B50-ABD0-5BFD6A15BE1F}"/>
              </a:ext>
            </a:extLst>
          </p:cNvPr>
          <p:cNvSpPr/>
          <p:nvPr/>
        </p:nvSpPr>
        <p:spPr>
          <a:xfrm>
            <a:off x="5940544" y="3655217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10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C2B6CD99-4E14-467B-A516-55F2F530D175}"/>
              </a:ext>
            </a:extLst>
          </p:cNvPr>
          <p:cNvCxnSpPr>
            <a:cxnSpLocks/>
            <a:stCxn id="25" idx="5"/>
            <a:endCxn id="21" idx="0"/>
          </p:cNvCxnSpPr>
          <p:nvPr/>
        </p:nvCxnSpPr>
        <p:spPr>
          <a:xfrm>
            <a:off x="6139045" y="3088004"/>
            <a:ext cx="193384" cy="56721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타원 22">
            <a:extLst>
              <a:ext uri="{FF2B5EF4-FFF2-40B4-BE49-F238E27FC236}">
                <a16:creationId xmlns:a16="http://schemas.microsoft.com/office/drawing/2014/main" id="{F9F0A5F6-E0A2-44E6-8321-6589F45598E3}"/>
              </a:ext>
            </a:extLst>
          </p:cNvPr>
          <p:cNvSpPr/>
          <p:nvPr/>
        </p:nvSpPr>
        <p:spPr>
          <a:xfrm>
            <a:off x="858558" y="4891420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7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FC54FD4C-9328-459B-AE2C-237DC140D0D2}"/>
              </a:ext>
            </a:extLst>
          </p:cNvPr>
          <p:cNvCxnSpPr>
            <a:cxnSpLocks/>
            <a:stCxn id="13" idx="3"/>
            <a:endCxn id="23" idx="0"/>
          </p:cNvCxnSpPr>
          <p:nvPr/>
        </p:nvCxnSpPr>
        <p:spPr>
          <a:xfrm flipH="1">
            <a:off x="1250443" y="4324207"/>
            <a:ext cx="165409" cy="56721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타원 27">
            <a:extLst>
              <a:ext uri="{FF2B5EF4-FFF2-40B4-BE49-F238E27FC236}">
                <a16:creationId xmlns:a16="http://schemas.microsoft.com/office/drawing/2014/main" id="{A1CEDBFF-984B-417C-B827-D052AB6C5164}"/>
              </a:ext>
            </a:extLst>
          </p:cNvPr>
          <p:cNvSpPr/>
          <p:nvPr/>
        </p:nvSpPr>
        <p:spPr>
          <a:xfrm>
            <a:off x="1711851" y="4891420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10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81E811C7-58E3-47A3-9885-A1EF4389D736}"/>
              </a:ext>
            </a:extLst>
          </p:cNvPr>
          <p:cNvCxnSpPr>
            <a:cxnSpLocks/>
            <a:stCxn id="13" idx="5"/>
            <a:endCxn id="28" idx="0"/>
          </p:cNvCxnSpPr>
          <p:nvPr/>
        </p:nvCxnSpPr>
        <p:spPr>
          <a:xfrm>
            <a:off x="1970062" y="4324207"/>
            <a:ext cx="133674" cy="56721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타원 31">
            <a:extLst>
              <a:ext uri="{FF2B5EF4-FFF2-40B4-BE49-F238E27FC236}">
                <a16:creationId xmlns:a16="http://schemas.microsoft.com/office/drawing/2014/main" id="{7095E780-823A-42E8-8207-B52ABA8897FB}"/>
              </a:ext>
            </a:extLst>
          </p:cNvPr>
          <p:cNvSpPr/>
          <p:nvPr/>
        </p:nvSpPr>
        <p:spPr>
          <a:xfrm>
            <a:off x="2662598" y="4891420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11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2CB6E75B-5EB8-40F9-B256-EC988E50603C}"/>
              </a:ext>
            </a:extLst>
          </p:cNvPr>
          <p:cNvCxnSpPr>
            <a:cxnSpLocks/>
            <a:stCxn id="15" idx="3"/>
            <a:endCxn id="32" idx="0"/>
          </p:cNvCxnSpPr>
          <p:nvPr/>
        </p:nvCxnSpPr>
        <p:spPr>
          <a:xfrm flipH="1">
            <a:off x="3054483" y="4324207"/>
            <a:ext cx="143753" cy="56721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타원 33">
            <a:extLst>
              <a:ext uri="{FF2B5EF4-FFF2-40B4-BE49-F238E27FC236}">
                <a16:creationId xmlns:a16="http://schemas.microsoft.com/office/drawing/2014/main" id="{871537D1-286B-43A4-B562-CD7BD866CF81}"/>
              </a:ext>
            </a:extLst>
          </p:cNvPr>
          <p:cNvSpPr/>
          <p:nvPr/>
        </p:nvSpPr>
        <p:spPr>
          <a:xfrm>
            <a:off x="3515891" y="4891420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11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5C9BEB17-4C43-43D2-8EC5-91EE7A6661F8}"/>
              </a:ext>
            </a:extLst>
          </p:cNvPr>
          <p:cNvCxnSpPr>
            <a:cxnSpLocks/>
            <a:stCxn id="15" idx="5"/>
            <a:endCxn id="34" idx="0"/>
          </p:cNvCxnSpPr>
          <p:nvPr/>
        </p:nvCxnSpPr>
        <p:spPr>
          <a:xfrm>
            <a:off x="3752446" y="4324207"/>
            <a:ext cx="155330" cy="56721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타원 42">
            <a:extLst>
              <a:ext uri="{FF2B5EF4-FFF2-40B4-BE49-F238E27FC236}">
                <a16:creationId xmlns:a16="http://schemas.microsoft.com/office/drawing/2014/main" id="{91179159-4705-46C5-A806-88361165C16D}"/>
              </a:ext>
            </a:extLst>
          </p:cNvPr>
          <p:cNvSpPr/>
          <p:nvPr/>
        </p:nvSpPr>
        <p:spPr>
          <a:xfrm>
            <a:off x="4550292" y="4891420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10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2679C657-9DA3-4250-A992-77449590203B}"/>
              </a:ext>
            </a:extLst>
          </p:cNvPr>
          <p:cNvCxnSpPr>
            <a:cxnSpLocks/>
            <a:stCxn id="19" idx="3"/>
            <a:endCxn id="43" idx="0"/>
          </p:cNvCxnSpPr>
          <p:nvPr/>
        </p:nvCxnSpPr>
        <p:spPr>
          <a:xfrm flipH="1">
            <a:off x="4942177" y="4324207"/>
            <a:ext cx="172170" cy="56721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타원 29">
            <a:extLst>
              <a:ext uri="{FF2B5EF4-FFF2-40B4-BE49-F238E27FC236}">
                <a16:creationId xmlns:a16="http://schemas.microsoft.com/office/drawing/2014/main" id="{FE0A4A29-3527-4365-B7B5-DF3B3A86B4D1}"/>
              </a:ext>
            </a:extLst>
          </p:cNvPr>
          <p:cNvSpPr/>
          <p:nvPr/>
        </p:nvSpPr>
        <p:spPr>
          <a:xfrm>
            <a:off x="5432002" y="4891420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7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BACBEB95-A1C8-41BA-9DA1-74FF9A57131E}"/>
              </a:ext>
            </a:extLst>
          </p:cNvPr>
          <p:cNvCxnSpPr>
            <a:cxnSpLocks/>
            <a:stCxn id="19" idx="5"/>
            <a:endCxn id="30" idx="0"/>
          </p:cNvCxnSpPr>
          <p:nvPr/>
        </p:nvCxnSpPr>
        <p:spPr>
          <a:xfrm>
            <a:off x="5668557" y="4324207"/>
            <a:ext cx="155330" cy="56721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80496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9E4E73ED-6CBF-8AAC-D56A-F938217980FE}"/>
              </a:ext>
            </a:extLst>
          </p:cNvPr>
          <p:cNvSpPr txBox="1"/>
          <p:nvPr/>
        </p:nvSpPr>
        <p:spPr>
          <a:xfrm>
            <a:off x="1692957" y="452320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B422FCFD-51A9-7A28-B020-590BA52B91E2}"/>
              </a:ext>
            </a:extLst>
          </p:cNvPr>
          <p:cNvSpPr/>
          <p:nvPr/>
        </p:nvSpPr>
        <p:spPr>
          <a:xfrm>
            <a:off x="3754414" y="120292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7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D4EACBCD-65F9-A4F8-99A6-9EEB4C955D47}"/>
              </a:ext>
            </a:extLst>
          </p:cNvPr>
          <p:cNvSpPr/>
          <p:nvPr/>
        </p:nvSpPr>
        <p:spPr>
          <a:xfrm>
            <a:off x="2309160" y="241901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5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9227712-B036-B11D-32D6-B7F3B9A4568C}"/>
              </a:ext>
            </a:extLst>
          </p:cNvPr>
          <p:cNvCxnSpPr>
            <a:cxnSpLocks/>
            <a:stCxn id="35" idx="3"/>
            <a:endCxn id="36" idx="0"/>
          </p:cNvCxnSpPr>
          <p:nvPr/>
        </p:nvCxnSpPr>
        <p:spPr>
          <a:xfrm flipH="1">
            <a:off x="2701045" y="1871914"/>
            <a:ext cx="1168149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타원 24">
            <a:extLst>
              <a:ext uri="{FF2B5EF4-FFF2-40B4-BE49-F238E27FC236}">
                <a16:creationId xmlns:a16="http://schemas.microsoft.com/office/drawing/2014/main" id="{297B5EC2-5969-4218-A11A-21FC3353CE29}"/>
              </a:ext>
            </a:extLst>
          </p:cNvPr>
          <p:cNvSpPr/>
          <p:nvPr/>
        </p:nvSpPr>
        <p:spPr>
          <a:xfrm>
            <a:off x="5470055" y="241901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5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2FE250-26B0-448B-A4D9-09DEA2EADAB2}"/>
              </a:ext>
            </a:extLst>
          </p:cNvPr>
          <p:cNvCxnSpPr>
            <a:cxnSpLocks/>
            <a:stCxn id="35" idx="5"/>
            <a:endCxn id="25" idx="0"/>
          </p:cNvCxnSpPr>
          <p:nvPr/>
        </p:nvCxnSpPr>
        <p:spPr>
          <a:xfrm>
            <a:off x="4423404" y="1871914"/>
            <a:ext cx="1438536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9" name="표 10">
            <a:extLst>
              <a:ext uri="{FF2B5EF4-FFF2-40B4-BE49-F238E27FC236}">
                <a16:creationId xmlns:a16="http://schemas.microsoft.com/office/drawing/2014/main" id="{C4C39B67-D449-4C83-9DDB-8736B1D846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6923011"/>
              </p:ext>
            </p:extLst>
          </p:nvPr>
        </p:nvGraphicFramePr>
        <p:xfrm>
          <a:off x="7665980" y="335559"/>
          <a:ext cx="3471810" cy="6368726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418937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1063690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989183">
                  <a:extLst>
                    <a:ext uri="{9D8B030D-6E8A-4147-A177-3AD203B41FA5}">
                      <a16:colId xmlns:a16="http://schemas.microsoft.com/office/drawing/2014/main" val="3705952191"/>
                    </a:ext>
                  </a:extLst>
                </a:gridCol>
              </a:tblGrid>
              <a:tr h="6002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Heap</a:t>
                      </a:r>
                      <a:r>
                        <a:rPr lang="ko-KR" altLang="en-US" dirty="0"/>
                        <a:t>배열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인덱스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가중치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37527597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0811466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(2, 4)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555193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(4, 5)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5158745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(5, 4)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855873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(4, 2)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0056468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(1, 2)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26106832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(1, 6)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(2, 1)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(4, 6)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(2, 6)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(7, 5)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(5,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(7, 4)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  <p:sp>
        <p:nvSpPr>
          <p:cNvPr id="13" name="타원 12">
            <a:extLst>
              <a:ext uri="{FF2B5EF4-FFF2-40B4-BE49-F238E27FC236}">
                <a16:creationId xmlns:a16="http://schemas.microsoft.com/office/drawing/2014/main" id="{1755F691-4DBA-4D74-9AAC-EC39F2D6C887}"/>
              </a:ext>
            </a:extLst>
          </p:cNvPr>
          <p:cNvSpPr/>
          <p:nvPr/>
        </p:nvSpPr>
        <p:spPr>
          <a:xfrm>
            <a:off x="1301072" y="3655217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6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4D29F037-E7FB-41B7-A2A7-36A1EB4F9464}"/>
              </a:ext>
            </a:extLst>
          </p:cNvPr>
          <p:cNvCxnSpPr>
            <a:cxnSpLocks/>
            <a:stCxn id="36" idx="3"/>
            <a:endCxn id="13" idx="0"/>
          </p:cNvCxnSpPr>
          <p:nvPr/>
        </p:nvCxnSpPr>
        <p:spPr>
          <a:xfrm flipH="1">
            <a:off x="1692957" y="3088004"/>
            <a:ext cx="730983" cy="56721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타원 14">
            <a:extLst>
              <a:ext uri="{FF2B5EF4-FFF2-40B4-BE49-F238E27FC236}">
                <a16:creationId xmlns:a16="http://schemas.microsoft.com/office/drawing/2014/main" id="{F18A72AC-2A4F-4D99-A01A-E7F89503A0FE}"/>
              </a:ext>
            </a:extLst>
          </p:cNvPr>
          <p:cNvSpPr/>
          <p:nvPr/>
        </p:nvSpPr>
        <p:spPr>
          <a:xfrm>
            <a:off x="3083456" y="3655217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9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E1578B51-B822-4D80-8802-D6FE3E440F8F}"/>
              </a:ext>
            </a:extLst>
          </p:cNvPr>
          <p:cNvCxnSpPr>
            <a:cxnSpLocks/>
            <a:stCxn id="36" idx="5"/>
            <a:endCxn id="15" idx="0"/>
          </p:cNvCxnSpPr>
          <p:nvPr/>
        </p:nvCxnSpPr>
        <p:spPr>
          <a:xfrm>
            <a:off x="2978150" y="3088004"/>
            <a:ext cx="497191" cy="56721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타원 18">
            <a:extLst>
              <a:ext uri="{FF2B5EF4-FFF2-40B4-BE49-F238E27FC236}">
                <a16:creationId xmlns:a16="http://schemas.microsoft.com/office/drawing/2014/main" id="{F07C3EED-53B9-4036-99C2-16277D6BEF18}"/>
              </a:ext>
            </a:extLst>
          </p:cNvPr>
          <p:cNvSpPr/>
          <p:nvPr/>
        </p:nvSpPr>
        <p:spPr>
          <a:xfrm>
            <a:off x="4999567" y="3655217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7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6A011828-CBD5-498A-948E-5CDE3A3DBAFE}"/>
              </a:ext>
            </a:extLst>
          </p:cNvPr>
          <p:cNvCxnSpPr>
            <a:cxnSpLocks/>
            <a:stCxn id="25" idx="3"/>
            <a:endCxn id="19" idx="0"/>
          </p:cNvCxnSpPr>
          <p:nvPr/>
        </p:nvCxnSpPr>
        <p:spPr>
          <a:xfrm flipH="1">
            <a:off x="5391452" y="3088004"/>
            <a:ext cx="193383" cy="56721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타원 20">
            <a:extLst>
              <a:ext uri="{FF2B5EF4-FFF2-40B4-BE49-F238E27FC236}">
                <a16:creationId xmlns:a16="http://schemas.microsoft.com/office/drawing/2014/main" id="{03DD1BC4-51E4-4B50-ABD0-5BFD6A15BE1F}"/>
              </a:ext>
            </a:extLst>
          </p:cNvPr>
          <p:cNvSpPr/>
          <p:nvPr/>
        </p:nvSpPr>
        <p:spPr>
          <a:xfrm>
            <a:off x="5940544" y="3655217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10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C2B6CD99-4E14-467B-A516-55F2F530D175}"/>
              </a:ext>
            </a:extLst>
          </p:cNvPr>
          <p:cNvCxnSpPr>
            <a:cxnSpLocks/>
            <a:stCxn id="25" idx="5"/>
            <a:endCxn id="21" idx="0"/>
          </p:cNvCxnSpPr>
          <p:nvPr/>
        </p:nvCxnSpPr>
        <p:spPr>
          <a:xfrm>
            <a:off x="6139045" y="3088004"/>
            <a:ext cx="193384" cy="56721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타원 22">
            <a:extLst>
              <a:ext uri="{FF2B5EF4-FFF2-40B4-BE49-F238E27FC236}">
                <a16:creationId xmlns:a16="http://schemas.microsoft.com/office/drawing/2014/main" id="{F9F0A5F6-E0A2-44E6-8321-6589F45598E3}"/>
              </a:ext>
            </a:extLst>
          </p:cNvPr>
          <p:cNvSpPr/>
          <p:nvPr/>
        </p:nvSpPr>
        <p:spPr>
          <a:xfrm>
            <a:off x="858558" y="4891420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7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FC54FD4C-9328-459B-AE2C-237DC140D0D2}"/>
              </a:ext>
            </a:extLst>
          </p:cNvPr>
          <p:cNvCxnSpPr>
            <a:cxnSpLocks/>
            <a:stCxn id="13" idx="3"/>
            <a:endCxn id="23" idx="0"/>
          </p:cNvCxnSpPr>
          <p:nvPr/>
        </p:nvCxnSpPr>
        <p:spPr>
          <a:xfrm flipH="1">
            <a:off x="1250443" y="4324207"/>
            <a:ext cx="165409" cy="56721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타원 27">
            <a:extLst>
              <a:ext uri="{FF2B5EF4-FFF2-40B4-BE49-F238E27FC236}">
                <a16:creationId xmlns:a16="http://schemas.microsoft.com/office/drawing/2014/main" id="{A1CEDBFF-984B-417C-B827-D052AB6C5164}"/>
              </a:ext>
            </a:extLst>
          </p:cNvPr>
          <p:cNvSpPr/>
          <p:nvPr/>
        </p:nvSpPr>
        <p:spPr>
          <a:xfrm>
            <a:off x="1711851" y="4891420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10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81E811C7-58E3-47A3-9885-A1EF4389D736}"/>
              </a:ext>
            </a:extLst>
          </p:cNvPr>
          <p:cNvCxnSpPr>
            <a:cxnSpLocks/>
            <a:stCxn id="13" idx="5"/>
            <a:endCxn id="28" idx="0"/>
          </p:cNvCxnSpPr>
          <p:nvPr/>
        </p:nvCxnSpPr>
        <p:spPr>
          <a:xfrm>
            <a:off x="1970062" y="4324207"/>
            <a:ext cx="133674" cy="56721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타원 31">
            <a:extLst>
              <a:ext uri="{FF2B5EF4-FFF2-40B4-BE49-F238E27FC236}">
                <a16:creationId xmlns:a16="http://schemas.microsoft.com/office/drawing/2014/main" id="{7095E780-823A-42E8-8207-B52ABA8897FB}"/>
              </a:ext>
            </a:extLst>
          </p:cNvPr>
          <p:cNvSpPr/>
          <p:nvPr/>
        </p:nvSpPr>
        <p:spPr>
          <a:xfrm>
            <a:off x="2662598" y="4891420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11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2CB6E75B-5EB8-40F9-B256-EC988E50603C}"/>
              </a:ext>
            </a:extLst>
          </p:cNvPr>
          <p:cNvCxnSpPr>
            <a:cxnSpLocks/>
            <a:stCxn id="15" idx="3"/>
            <a:endCxn id="32" idx="0"/>
          </p:cNvCxnSpPr>
          <p:nvPr/>
        </p:nvCxnSpPr>
        <p:spPr>
          <a:xfrm flipH="1">
            <a:off x="3054483" y="4324207"/>
            <a:ext cx="143753" cy="56721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타원 33">
            <a:extLst>
              <a:ext uri="{FF2B5EF4-FFF2-40B4-BE49-F238E27FC236}">
                <a16:creationId xmlns:a16="http://schemas.microsoft.com/office/drawing/2014/main" id="{871537D1-286B-43A4-B562-CD7BD866CF81}"/>
              </a:ext>
            </a:extLst>
          </p:cNvPr>
          <p:cNvSpPr/>
          <p:nvPr/>
        </p:nvSpPr>
        <p:spPr>
          <a:xfrm>
            <a:off x="3515891" y="4891420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11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5C9BEB17-4C43-43D2-8EC5-91EE7A6661F8}"/>
              </a:ext>
            </a:extLst>
          </p:cNvPr>
          <p:cNvCxnSpPr>
            <a:cxnSpLocks/>
            <a:stCxn id="15" idx="5"/>
            <a:endCxn id="34" idx="0"/>
          </p:cNvCxnSpPr>
          <p:nvPr/>
        </p:nvCxnSpPr>
        <p:spPr>
          <a:xfrm>
            <a:off x="3752446" y="4324207"/>
            <a:ext cx="155330" cy="56721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타원 42">
            <a:extLst>
              <a:ext uri="{FF2B5EF4-FFF2-40B4-BE49-F238E27FC236}">
                <a16:creationId xmlns:a16="http://schemas.microsoft.com/office/drawing/2014/main" id="{91179159-4705-46C5-A806-88361165C16D}"/>
              </a:ext>
            </a:extLst>
          </p:cNvPr>
          <p:cNvSpPr/>
          <p:nvPr/>
        </p:nvSpPr>
        <p:spPr>
          <a:xfrm>
            <a:off x="4550292" y="4891420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10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2679C657-9DA3-4250-A992-77449590203B}"/>
              </a:ext>
            </a:extLst>
          </p:cNvPr>
          <p:cNvCxnSpPr>
            <a:cxnSpLocks/>
            <a:stCxn id="19" idx="3"/>
            <a:endCxn id="43" idx="0"/>
          </p:cNvCxnSpPr>
          <p:nvPr/>
        </p:nvCxnSpPr>
        <p:spPr>
          <a:xfrm flipH="1">
            <a:off x="4942177" y="4324207"/>
            <a:ext cx="172170" cy="56721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29862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9E4E73ED-6CBF-8AAC-D56A-F938217980FE}"/>
              </a:ext>
            </a:extLst>
          </p:cNvPr>
          <p:cNvSpPr txBox="1"/>
          <p:nvPr/>
        </p:nvSpPr>
        <p:spPr>
          <a:xfrm>
            <a:off x="1692957" y="452320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B422FCFD-51A9-7A28-B020-590BA52B91E2}"/>
              </a:ext>
            </a:extLst>
          </p:cNvPr>
          <p:cNvSpPr/>
          <p:nvPr/>
        </p:nvSpPr>
        <p:spPr>
          <a:xfrm>
            <a:off x="3754414" y="120292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5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D4EACBCD-65F9-A4F8-99A6-9EEB4C955D47}"/>
              </a:ext>
            </a:extLst>
          </p:cNvPr>
          <p:cNvSpPr/>
          <p:nvPr/>
        </p:nvSpPr>
        <p:spPr>
          <a:xfrm>
            <a:off x="2309160" y="241901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6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9227712-B036-B11D-32D6-B7F3B9A4568C}"/>
              </a:ext>
            </a:extLst>
          </p:cNvPr>
          <p:cNvCxnSpPr>
            <a:cxnSpLocks/>
            <a:stCxn id="35" idx="3"/>
            <a:endCxn id="36" idx="0"/>
          </p:cNvCxnSpPr>
          <p:nvPr/>
        </p:nvCxnSpPr>
        <p:spPr>
          <a:xfrm flipH="1">
            <a:off x="2701045" y="1871914"/>
            <a:ext cx="1168149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타원 24">
            <a:extLst>
              <a:ext uri="{FF2B5EF4-FFF2-40B4-BE49-F238E27FC236}">
                <a16:creationId xmlns:a16="http://schemas.microsoft.com/office/drawing/2014/main" id="{297B5EC2-5969-4218-A11A-21FC3353CE29}"/>
              </a:ext>
            </a:extLst>
          </p:cNvPr>
          <p:cNvSpPr/>
          <p:nvPr/>
        </p:nvSpPr>
        <p:spPr>
          <a:xfrm>
            <a:off x="5470055" y="241901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5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2FE250-26B0-448B-A4D9-09DEA2EADAB2}"/>
              </a:ext>
            </a:extLst>
          </p:cNvPr>
          <p:cNvCxnSpPr>
            <a:cxnSpLocks/>
            <a:stCxn id="35" idx="5"/>
            <a:endCxn id="25" idx="0"/>
          </p:cNvCxnSpPr>
          <p:nvPr/>
        </p:nvCxnSpPr>
        <p:spPr>
          <a:xfrm>
            <a:off x="4423404" y="1871914"/>
            <a:ext cx="1438536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9" name="표 10">
            <a:extLst>
              <a:ext uri="{FF2B5EF4-FFF2-40B4-BE49-F238E27FC236}">
                <a16:creationId xmlns:a16="http://schemas.microsoft.com/office/drawing/2014/main" id="{C4C39B67-D449-4C83-9DDB-8736B1D846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3012380"/>
              </p:ext>
            </p:extLst>
          </p:nvPr>
        </p:nvGraphicFramePr>
        <p:xfrm>
          <a:off x="7665980" y="335559"/>
          <a:ext cx="3471810" cy="6368726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418937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1063690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989183">
                  <a:extLst>
                    <a:ext uri="{9D8B030D-6E8A-4147-A177-3AD203B41FA5}">
                      <a16:colId xmlns:a16="http://schemas.microsoft.com/office/drawing/2014/main" val="3705952191"/>
                    </a:ext>
                  </a:extLst>
                </a:gridCol>
              </a:tblGrid>
              <a:tr h="6002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Heap</a:t>
                      </a:r>
                      <a:r>
                        <a:rPr lang="ko-KR" altLang="en-US" dirty="0"/>
                        <a:t>배열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인덱스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가중치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37527597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0811466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555193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(4, 5)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5158745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(5, 4)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855873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(4, 2)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0056468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(2, 4)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26106832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(1, 6)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(2, 1)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(4, 6)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(1, 2)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(7, 5)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(2, 6)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(5,</a:t>
                      </a:r>
                      <a:r>
                        <a:rPr lang="ko-KR" altLang="en-US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7)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  <p:sp>
        <p:nvSpPr>
          <p:cNvPr id="13" name="타원 12">
            <a:extLst>
              <a:ext uri="{FF2B5EF4-FFF2-40B4-BE49-F238E27FC236}">
                <a16:creationId xmlns:a16="http://schemas.microsoft.com/office/drawing/2014/main" id="{1755F691-4DBA-4D74-9AAC-EC39F2D6C887}"/>
              </a:ext>
            </a:extLst>
          </p:cNvPr>
          <p:cNvSpPr/>
          <p:nvPr/>
        </p:nvSpPr>
        <p:spPr>
          <a:xfrm>
            <a:off x="1301072" y="3655217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7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4D29F037-E7FB-41B7-A2A7-36A1EB4F9464}"/>
              </a:ext>
            </a:extLst>
          </p:cNvPr>
          <p:cNvCxnSpPr>
            <a:cxnSpLocks/>
            <a:stCxn id="36" idx="3"/>
            <a:endCxn id="13" idx="0"/>
          </p:cNvCxnSpPr>
          <p:nvPr/>
        </p:nvCxnSpPr>
        <p:spPr>
          <a:xfrm flipH="1">
            <a:off x="1692957" y="3088004"/>
            <a:ext cx="730983" cy="56721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타원 14">
            <a:extLst>
              <a:ext uri="{FF2B5EF4-FFF2-40B4-BE49-F238E27FC236}">
                <a16:creationId xmlns:a16="http://schemas.microsoft.com/office/drawing/2014/main" id="{F18A72AC-2A4F-4D99-A01A-E7F89503A0FE}"/>
              </a:ext>
            </a:extLst>
          </p:cNvPr>
          <p:cNvSpPr/>
          <p:nvPr/>
        </p:nvSpPr>
        <p:spPr>
          <a:xfrm>
            <a:off x="3083456" y="3655217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9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E1578B51-B822-4D80-8802-D6FE3E440F8F}"/>
              </a:ext>
            </a:extLst>
          </p:cNvPr>
          <p:cNvCxnSpPr>
            <a:cxnSpLocks/>
            <a:stCxn id="36" idx="5"/>
            <a:endCxn id="15" idx="0"/>
          </p:cNvCxnSpPr>
          <p:nvPr/>
        </p:nvCxnSpPr>
        <p:spPr>
          <a:xfrm>
            <a:off x="2978150" y="3088004"/>
            <a:ext cx="497191" cy="56721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타원 18">
            <a:extLst>
              <a:ext uri="{FF2B5EF4-FFF2-40B4-BE49-F238E27FC236}">
                <a16:creationId xmlns:a16="http://schemas.microsoft.com/office/drawing/2014/main" id="{F07C3EED-53B9-4036-99C2-16277D6BEF18}"/>
              </a:ext>
            </a:extLst>
          </p:cNvPr>
          <p:cNvSpPr/>
          <p:nvPr/>
        </p:nvSpPr>
        <p:spPr>
          <a:xfrm>
            <a:off x="4999567" y="3655217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7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6A011828-CBD5-498A-948E-5CDE3A3DBAFE}"/>
              </a:ext>
            </a:extLst>
          </p:cNvPr>
          <p:cNvCxnSpPr>
            <a:cxnSpLocks/>
            <a:stCxn id="25" idx="3"/>
            <a:endCxn id="19" idx="0"/>
          </p:cNvCxnSpPr>
          <p:nvPr/>
        </p:nvCxnSpPr>
        <p:spPr>
          <a:xfrm flipH="1">
            <a:off x="5391452" y="3088004"/>
            <a:ext cx="193383" cy="56721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타원 20">
            <a:extLst>
              <a:ext uri="{FF2B5EF4-FFF2-40B4-BE49-F238E27FC236}">
                <a16:creationId xmlns:a16="http://schemas.microsoft.com/office/drawing/2014/main" id="{03DD1BC4-51E4-4B50-ABD0-5BFD6A15BE1F}"/>
              </a:ext>
            </a:extLst>
          </p:cNvPr>
          <p:cNvSpPr/>
          <p:nvPr/>
        </p:nvSpPr>
        <p:spPr>
          <a:xfrm>
            <a:off x="5940544" y="3655217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10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C2B6CD99-4E14-467B-A516-55F2F530D175}"/>
              </a:ext>
            </a:extLst>
          </p:cNvPr>
          <p:cNvCxnSpPr>
            <a:cxnSpLocks/>
            <a:stCxn id="25" idx="5"/>
            <a:endCxn id="21" idx="0"/>
          </p:cNvCxnSpPr>
          <p:nvPr/>
        </p:nvCxnSpPr>
        <p:spPr>
          <a:xfrm>
            <a:off x="6139045" y="3088004"/>
            <a:ext cx="193384" cy="56721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타원 22">
            <a:extLst>
              <a:ext uri="{FF2B5EF4-FFF2-40B4-BE49-F238E27FC236}">
                <a16:creationId xmlns:a16="http://schemas.microsoft.com/office/drawing/2014/main" id="{F9F0A5F6-E0A2-44E6-8321-6589F45598E3}"/>
              </a:ext>
            </a:extLst>
          </p:cNvPr>
          <p:cNvSpPr/>
          <p:nvPr/>
        </p:nvSpPr>
        <p:spPr>
          <a:xfrm>
            <a:off x="858558" y="4891420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10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FC54FD4C-9328-459B-AE2C-237DC140D0D2}"/>
              </a:ext>
            </a:extLst>
          </p:cNvPr>
          <p:cNvCxnSpPr>
            <a:cxnSpLocks/>
            <a:stCxn id="13" idx="3"/>
            <a:endCxn id="23" idx="0"/>
          </p:cNvCxnSpPr>
          <p:nvPr/>
        </p:nvCxnSpPr>
        <p:spPr>
          <a:xfrm flipH="1">
            <a:off x="1250443" y="4324207"/>
            <a:ext cx="165409" cy="56721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타원 27">
            <a:extLst>
              <a:ext uri="{FF2B5EF4-FFF2-40B4-BE49-F238E27FC236}">
                <a16:creationId xmlns:a16="http://schemas.microsoft.com/office/drawing/2014/main" id="{A1CEDBFF-984B-417C-B827-D052AB6C5164}"/>
              </a:ext>
            </a:extLst>
          </p:cNvPr>
          <p:cNvSpPr/>
          <p:nvPr/>
        </p:nvSpPr>
        <p:spPr>
          <a:xfrm>
            <a:off x="1711851" y="4891420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10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81E811C7-58E3-47A3-9885-A1EF4389D736}"/>
              </a:ext>
            </a:extLst>
          </p:cNvPr>
          <p:cNvCxnSpPr>
            <a:cxnSpLocks/>
            <a:stCxn id="13" idx="5"/>
            <a:endCxn id="28" idx="0"/>
          </p:cNvCxnSpPr>
          <p:nvPr/>
        </p:nvCxnSpPr>
        <p:spPr>
          <a:xfrm>
            <a:off x="1970062" y="4324207"/>
            <a:ext cx="133674" cy="56721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타원 31">
            <a:extLst>
              <a:ext uri="{FF2B5EF4-FFF2-40B4-BE49-F238E27FC236}">
                <a16:creationId xmlns:a16="http://schemas.microsoft.com/office/drawing/2014/main" id="{7095E780-823A-42E8-8207-B52ABA8897FB}"/>
              </a:ext>
            </a:extLst>
          </p:cNvPr>
          <p:cNvSpPr/>
          <p:nvPr/>
        </p:nvSpPr>
        <p:spPr>
          <a:xfrm>
            <a:off x="2662598" y="4891420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11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2CB6E75B-5EB8-40F9-B256-EC988E50603C}"/>
              </a:ext>
            </a:extLst>
          </p:cNvPr>
          <p:cNvCxnSpPr>
            <a:cxnSpLocks/>
            <a:stCxn id="15" idx="3"/>
            <a:endCxn id="32" idx="0"/>
          </p:cNvCxnSpPr>
          <p:nvPr/>
        </p:nvCxnSpPr>
        <p:spPr>
          <a:xfrm flipH="1">
            <a:off x="3054483" y="4324207"/>
            <a:ext cx="143753" cy="56721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타원 33">
            <a:extLst>
              <a:ext uri="{FF2B5EF4-FFF2-40B4-BE49-F238E27FC236}">
                <a16:creationId xmlns:a16="http://schemas.microsoft.com/office/drawing/2014/main" id="{871537D1-286B-43A4-B562-CD7BD866CF81}"/>
              </a:ext>
            </a:extLst>
          </p:cNvPr>
          <p:cNvSpPr/>
          <p:nvPr/>
        </p:nvSpPr>
        <p:spPr>
          <a:xfrm>
            <a:off x="3515891" y="4891420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11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5C9BEB17-4C43-43D2-8EC5-91EE7A6661F8}"/>
              </a:ext>
            </a:extLst>
          </p:cNvPr>
          <p:cNvCxnSpPr>
            <a:cxnSpLocks/>
            <a:stCxn id="15" idx="5"/>
            <a:endCxn id="34" idx="0"/>
          </p:cNvCxnSpPr>
          <p:nvPr/>
        </p:nvCxnSpPr>
        <p:spPr>
          <a:xfrm>
            <a:off x="3752446" y="4324207"/>
            <a:ext cx="155330" cy="56721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1251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타원 169">
            <a:extLst>
              <a:ext uri="{FF2B5EF4-FFF2-40B4-BE49-F238E27FC236}">
                <a16:creationId xmlns:a16="http://schemas.microsoft.com/office/drawing/2014/main" id="{BB7C0906-1141-4D6B-BAB4-F7F7692B1A9E}"/>
              </a:ext>
            </a:extLst>
          </p:cNvPr>
          <p:cNvSpPr/>
          <p:nvPr/>
        </p:nvSpPr>
        <p:spPr>
          <a:xfrm>
            <a:off x="2780342" y="2180726"/>
            <a:ext cx="1215472" cy="1215472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EE5853F9-3B8D-45CE-AA97-BA80B8401DBE}"/>
              </a:ext>
            </a:extLst>
          </p:cNvPr>
          <p:cNvSpPr/>
          <p:nvPr/>
        </p:nvSpPr>
        <p:spPr>
          <a:xfrm>
            <a:off x="5535530" y="447411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1F4449B6-F1B5-42C2-B0D5-F7F109B783E8}"/>
              </a:ext>
            </a:extLst>
          </p:cNvPr>
          <p:cNvSpPr/>
          <p:nvPr/>
        </p:nvSpPr>
        <p:spPr>
          <a:xfrm>
            <a:off x="8608955" y="2708493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99EE64D2-175D-4474-8C27-28041F40A3F1}"/>
              </a:ext>
            </a:extLst>
          </p:cNvPr>
          <p:cNvSpPr/>
          <p:nvPr/>
        </p:nvSpPr>
        <p:spPr>
          <a:xfrm>
            <a:off x="3003258" y="2411837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6AC6DB37-4A1E-4828-B8B3-9FCF68E25C0E}"/>
              </a:ext>
            </a:extLst>
          </p:cNvPr>
          <p:cNvSpPr/>
          <p:nvPr/>
        </p:nvSpPr>
        <p:spPr>
          <a:xfrm>
            <a:off x="6111574" y="5476595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3B131C1D-824A-4CAA-81C7-A44FFA26EF9D}"/>
              </a:ext>
            </a:extLst>
          </p:cNvPr>
          <p:cNvSpPr/>
          <p:nvPr/>
        </p:nvSpPr>
        <p:spPr>
          <a:xfrm>
            <a:off x="3311955" y="5177160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444A506F-8D1C-4A08-A49E-E177776B4CE1}"/>
              </a:ext>
            </a:extLst>
          </p:cNvPr>
          <p:cNvSpPr/>
          <p:nvPr/>
        </p:nvSpPr>
        <p:spPr>
          <a:xfrm>
            <a:off x="6692542" y="348542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75B8A6DD-B4F2-49AC-8C84-ED0A481F7168}"/>
              </a:ext>
            </a:extLst>
          </p:cNvPr>
          <p:cNvSpPr/>
          <p:nvPr/>
        </p:nvSpPr>
        <p:spPr>
          <a:xfrm>
            <a:off x="5451935" y="2388304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1E8B3DF-FEE2-43AD-836A-66392EB720A8}"/>
              </a:ext>
            </a:extLst>
          </p:cNvPr>
          <p:cNvCxnSpPr>
            <a:cxnSpLocks/>
            <a:stCxn id="3" idx="5"/>
            <a:endCxn id="4" idx="1"/>
          </p:cNvCxnSpPr>
          <p:nvPr/>
        </p:nvCxnSpPr>
        <p:spPr>
          <a:xfrm>
            <a:off x="6165650" y="1077531"/>
            <a:ext cx="2551417" cy="173907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2759779D-91EF-41F3-A390-292C37E2AEA3}"/>
              </a:ext>
            </a:extLst>
          </p:cNvPr>
          <p:cNvCxnSpPr>
            <a:cxnSpLocks/>
            <a:endCxn id="3" idx="3"/>
          </p:cNvCxnSpPr>
          <p:nvPr/>
        </p:nvCxnSpPr>
        <p:spPr>
          <a:xfrm flipV="1">
            <a:off x="3370225" y="1077531"/>
            <a:ext cx="2273417" cy="133430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6BC723B2-BAA8-45D2-AAA6-87C5354C7308}"/>
              </a:ext>
            </a:extLst>
          </p:cNvPr>
          <p:cNvCxnSpPr>
            <a:cxnSpLocks/>
            <a:stCxn id="10" idx="6"/>
            <a:endCxn id="4" idx="3"/>
          </p:cNvCxnSpPr>
          <p:nvPr/>
        </p:nvCxnSpPr>
        <p:spPr>
          <a:xfrm>
            <a:off x="6190167" y="2757420"/>
            <a:ext cx="2526900" cy="5811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A14C9224-F499-4CF4-B727-4DCC49C98D20}"/>
              </a:ext>
            </a:extLst>
          </p:cNvPr>
          <p:cNvCxnSpPr>
            <a:cxnSpLocks/>
            <a:stCxn id="9" idx="4"/>
            <a:endCxn id="6" idx="7"/>
          </p:cNvCxnSpPr>
          <p:nvPr/>
        </p:nvCxnSpPr>
        <p:spPr>
          <a:xfrm flipH="1">
            <a:off x="6741694" y="4223654"/>
            <a:ext cx="319964" cy="13610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3F6D01D9-3B0B-4477-9167-D0C5C1A7F057}"/>
              </a:ext>
            </a:extLst>
          </p:cNvPr>
          <p:cNvCxnSpPr>
            <a:cxnSpLocks/>
            <a:stCxn id="6" idx="6"/>
            <a:endCxn id="4" idx="4"/>
          </p:cNvCxnSpPr>
          <p:nvPr/>
        </p:nvCxnSpPr>
        <p:spPr>
          <a:xfrm flipV="1">
            <a:off x="6849806" y="3446725"/>
            <a:ext cx="2128265" cy="239898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D77E76D0-3520-46D6-A5C9-DA99AFC5EA4B}"/>
              </a:ext>
            </a:extLst>
          </p:cNvPr>
          <p:cNvCxnSpPr>
            <a:cxnSpLocks/>
            <a:stCxn id="10" idx="5"/>
            <a:endCxn id="9" idx="1"/>
          </p:cNvCxnSpPr>
          <p:nvPr/>
        </p:nvCxnSpPr>
        <p:spPr>
          <a:xfrm>
            <a:off x="6082055" y="3018424"/>
            <a:ext cx="718599" cy="5751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6B39B0E7-71B3-4EBE-8C06-C98677CA2F62}"/>
              </a:ext>
            </a:extLst>
          </p:cNvPr>
          <p:cNvCxnSpPr>
            <a:cxnSpLocks/>
            <a:stCxn id="5" idx="4"/>
            <a:endCxn id="8" idx="0"/>
          </p:cNvCxnSpPr>
          <p:nvPr/>
        </p:nvCxnSpPr>
        <p:spPr>
          <a:xfrm>
            <a:off x="3372374" y="3150069"/>
            <a:ext cx="308697" cy="202709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6DEED9D3-8D18-4AC5-A372-533EF5103AAE}"/>
              </a:ext>
            </a:extLst>
          </p:cNvPr>
          <p:cNvCxnSpPr>
            <a:cxnSpLocks/>
            <a:stCxn id="3" idx="4"/>
            <a:endCxn id="10" idx="0"/>
          </p:cNvCxnSpPr>
          <p:nvPr/>
        </p:nvCxnSpPr>
        <p:spPr>
          <a:xfrm flipH="1">
            <a:off x="5821051" y="1185643"/>
            <a:ext cx="83595" cy="12026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F2B6E04D-6C8A-49DC-9299-708C260FC872}"/>
              </a:ext>
            </a:extLst>
          </p:cNvPr>
          <p:cNvCxnSpPr>
            <a:cxnSpLocks/>
            <a:stCxn id="5" idx="6"/>
            <a:endCxn id="10" idx="2"/>
          </p:cNvCxnSpPr>
          <p:nvPr/>
        </p:nvCxnSpPr>
        <p:spPr>
          <a:xfrm flipV="1">
            <a:off x="3741490" y="2757420"/>
            <a:ext cx="1710445" cy="2353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직선 연결선 108">
            <a:extLst>
              <a:ext uri="{FF2B5EF4-FFF2-40B4-BE49-F238E27FC236}">
                <a16:creationId xmlns:a16="http://schemas.microsoft.com/office/drawing/2014/main" id="{16184A2F-BD37-4E63-B526-B017F092A10D}"/>
              </a:ext>
            </a:extLst>
          </p:cNvPr>
          <p:cNvCxnSpPr>
            <a:cxnSpLocks/>
            <a:stCxn id="10" idx="4"/>
            <a:endCxn id="6" idx="0"/>
          </p:cNvCxnSpPr>
          <p:nvPr/>
        </p:nvCxnSpPr>
        <p:spPr>
          <a:xfrm>
            <a:off x="5821051" y="3126536"/>
            <a:ext cx="659639" cy="235005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직선 연결선 129">
            <a:extLst>
              <a:ext uri="{FF2B5EF4-FFF2-40B4-BE49-F238E27FC236}">
                <a16:creationId xmlns:a16="http://schemas.microsoft.com/office/drawing/2014/main" id="{94EB4465-52E9-479C-9CA5-4A0D8E09B93E}"/>
              </a:ext>
            </a:extLst>
          </p:cNvPr>
          <p:cNvCxnSpPr>
            <a:cxnSpLocks/>
            <a:stCxn id="8" idx="6"/>
            <a:endCxn id="6" idx="2"/>
          </p:cNvCxnSpPr>
          <p:nvPr/>
        </p:nvCxnSpPr>
        <p:spPr>
          <a:xfrm>
            <a:off x="4050187" y="5546276"/>
            <a:ext cx="2061387" cy="29943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직선 연결선 134">
            <a:extLst>
              <a:ext uri="{FF2B5EF4-FFF2-40B4-BE49-F238E27FC236}">
                <a16:creationId xmlns:a16="http://schemas.microsoft.com/office/drawing/2014/main" id="{FC797BBD-1811-454C-9E80-961D949E3699}"/>
              </a:ext>
            </a:extLst>
          </p:cNvPr>
          <p:cNvCxnSpPr>
            <a:cxnSpLocks/>
            <a:stCxn id="5" idx="5"/>
            <a:endCxn id="6" idx="1"/>
          </p:cNvCxnSpPr>
          <p:nvPr/>
        </p:nvCxnSpPr>
        <p:spPr>
          <a:xfrm>
            <a:off x="3633378" y="3041957"/>
            <a:ext cx="2586308" cy="254275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ABF03F2-856C-4D6A-AA25-BEA95931A66E}"/>
              </a:ext>
            </a:extLst>
          </p:cNvPr>
          <p:cNvSpPr txBox="1"/>
          <p:nvPr/>
        </p:nvSpPr>
        <p:spPr>
          <a:xfrm>
            <a:off x="7368723" y="1399217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10</a:t>
            </a:r>
            <a:endParaRPr lang="ko-KR" altLang="en-US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1C427C3-E82C-451C-AD80-01D8A6417996}"/>
              </a:ext>
            </a:extLst>
          </p:cNvPr>
          <p:cNvSpPr txBox="1"/>
          <p:nvPr/>
        </p:nvSpPr>
        <p:spPr>
          <a:xfrm>
            <a:off x="4108298" y="133250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3</a:t>
            </a:r>
            <a:endParaRPr lang="ko-KR" altLang="en-US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2779903-55EC-4FD3-B5EE-48454D9C9771}"/>
              </a:ext>
            </a:extLst>
          </p:cNvPr>
          <p:cNvSpPr txBox="1"/>
          <p:nvPr/>
        </p:nvSpPr>
        <p:spPr>
          <a:xfrm>
            <a:off x="5888549" y="172177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7</a:t>
            </a:r>
            <a:endParaRPr lang="ko-KR" altLang="en-US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FB96FCC-8236-41E9-AA0A-A1C43B57EDA6}"/>
              </a:ext>
            </a:extLst>
          </p:cNvPr>
          <p:cNvSpPr txBox="1"/>
          <p:nvPr/>
        </p:nvSpPr>
        <p:spPr>
          <a:xfrm>
            <a:off x="7336556" y="270534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6</a:t>
            </a:r>
            <a:endParaRPr lang="ko-KR" altLang="en-US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E536EE1-7ED6-4B7E-BE5D-862BBFE97BF8}"/>
              </a:ext>
            </a:extLst>
          </p:cNvPr>
          <p:cNvSpPr txBox="1"/>
          <p:nvPr/>
        </p:nvSpPr>
        <p:spPr>
          <a:xfrm>
            <a:off x="4656878" y="241581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EB760D9-25DA-426A-8BE6-4AA82493098F}"/>
              </a:ext>
            </a:extLst>
          </p:cNvPr>
          <p:cNvSpPr txBox="1"/>
          <p:nvPr/>
        </p:nvSpPr>
        <p:spPr>
          <a:xfrm>
            <a:off x="6040972" y="3886775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10</a:t>
            </a:r>
            <a:endParaRPr lang="ko-KR" altLang="en-US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5C7DDF0-3C09-48D5-A89F-7AA51B812B7D}"/>
              </a:ext>
            </a:extLst>
          </p:cNvPr>
          <p:cNvSpPr txBox="1"/>
          <p:nvPr/>
        </p:nvSpPr>
        <p:spPr>
          <a:xfrm>
            <a:off x="6399042" y="3007515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4</a:t>
            </a:r>
            <a:endParaRPr lang="ko-KR" altLang="en-US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DE267D0-1095-4430-B3BE-3F7D110FA191}"/>
              </a:ext>
            </a:extLst>
          </p:cNvPr>
          <p:cNvSpPr txBox="1"/>
          <p:nvPr/>
        </p:nvSpPr>
        <p:spPr>
          <a:xfrm>
            <a:off x="6655695" y="464621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BC21392-A32B-4EC0-A05D-DF9A8E52CF87}"/>
              </a:ext>
            </a:extLst>
          </p:cNvPr>
          <p:cNvSpPr txBox="1"/>
          <p:nvPr/>
        </p:nvSpPr>
        <p:spPr>
          <a:xfrm>
            <a:off x="4776761" y="565438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4</a:t>
            </a:r>
            <a:endParaRPr lang="ko-KR" altLang="en-US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2F7FCF3-2287-4F04-8716-0E0DB4AD37A3}"/>
              </a:ext>
            </a:extLst>
          </p:cNvPr>
          <p:cNvSpPr txBox="1"/>
          <p:nvPr/>
        </p:nvSpPr>
        <p:spPr>
          <a:xfrm>
            <a:off x="7691778" y="432748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9</a:t>
            </a:r>
            <a:endParaRPr lang="ko-KR" altLang="en-US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92358FB-05CA-47B4-B7AB-7AEE6CCC0C8A}"/>
              </a:ext>
            </a:extLst>
          </p:cNvPr>
          <p:cNvSpPr txBox="1"/>
          <p:nvPr/>
        </p:nvSpPr>
        <p:spPr>
          <a:xfrm>
            <a:off x="4759329" y="3809933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11</a:t>
            </a:r>
            <a:endParaRPr lang="ko-KR" altLang="en-US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F06344C-0E0F-452A-94A0-0831E4A5F98C}"/>
              </a:ext>
            </a:extLst>
          </p:cNvPr>
          <p:cNvSpPr txBox="1"/>
          <p:nvPr/>
        </p:nvSpPr>
        <p:spPr>
          <a:xfrm>
            <a:off x="3209006" y="406959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5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024311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9E4E73ED-6CBF-8AAC-D56A-F938217980FE}"/>
              </a:ext>
            </a:extLst>
          </p:cNvPr>
          <p:cNvSpPr txBox="1"/>
          <p:nvPr/>
        </p:nvSpPr>
        <p:spPr>
          <a:xfrm>
            <a:off x="1692957" y="452320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B422FCFD-51A9-7A28-B020-590BA52B91E2}"/>
              </a:ext>
            </a:extLst>
          </p:cNvPr>
          <p:cNvSpPr/>
          <p:nvPr/>
        </p:nvSpPr>
        <p:spPr>
          <a:xfrm>
            <a:off x="3754414" y="120292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5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D4EACBCD-65F9-A4F8-99A6-9EEB4C955D47}"/>
              </a:ext>
            </a:extLst>
          </p:cNvPr>
          <p:cNvSpPr/>
          <p:nvPr/>
        </p:nvSpPr>
        <p:spPr>
          <a:xfrm>
            <a:off x="2309160" y="241901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6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9227712-B036-B11D-32D6-B7F3B9A4568C}"/>
              </a:ext>
            </a:extLst>
          </p:cNvPr>
          <p:cNvCxnSpPr>
            <a:cxnSpLocks/>
            <a:stCxn id="35" idx="3"/>
            <a:endCxn id="36" idx="0"/>
          </p:cNvCxnSpPr>
          <p:nvPr/>
        </p:nvCxnSpPr>
        <p:spPr>
          <a:xfrm flipH="1">
            <a:off x="2701045" y="1871914"/>
            <a:ext cx="1168149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타원 24">
            <a:extLst>
              <a:ext uri="{FF2B5EF4-FFF2-40B4-BE49-F238E27FC236}">
                <a16:creationId xmlns:a16="http://schemas.microsoft.com/office/drawing/2014/main" id="{297B5EC2-5969-4218-A11A-21FC3353CE29}"/>
              </a:ext>
            </a:extLst>
          </p:cNvPr>
          <p:cNvSpPr/>
          <p:nvPr/>
        </p:nvSpPr>
        <p:spPr>
          <a:xfrm>
            <a:off x="5470055" y="241901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7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2FE250-26B0-448B-A4D9-09DEA2EADAB2}"/>
              </a:ext>
            </a:extLst>
          </p:cNvPr>
          <p:cNvCxnSpPr>
            <a:cxnSpLocks/>
            <a:stCxn id="35" idx="5"/>
            <a:endCxn id="25" idx="0"/>
          </p:cNvCxnSpPr>
          <p:nvPr/>
        </p:nvCxnSpPr>
        <p:spPr>
          <a:xfrm>
            <a:off x="4423404" y="1871914"/>
            <a:ext cx="1438536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9" name="표 10">
            <a:extLst>
              <a:ext uri="{FF2B5EF4-FFF2-40B4-BE49-F238E27FC236}">
                <a16:creationId xmlns:a16="http://schemas.microsoft.com/office/drawing/2014/main" id="{C4C39B67-D449-4C83-9DDB-8736B1D846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0196587"/>
              </p:ext>
            </p:extLst>
          </p:nvPr>
        </p:nvGraphicFramePr>
        <p:xfrm>
          <a:off x="7665980" y="335559"/>
          <a:ext cx="3471810" cy="6368726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418937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1063690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989183">
                  <a:extLst>
                    <a:ext uri="{9D8B030D-6E8A-4147-A177-3AD203B41FA5}">
                      <a16:colId xmlns:a16="http://schemas.microsoft.com/office/drawing/2014/main" val="3705952191"/>
                    </a:ext>
                  </a:extLst>
                </a:gridCol>
              </a:tblGrid>
              <a:tr h="6002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Heap</a:t>
                      </a:r>
                      <a:r>
                        <a:rPr lang="ko-KR" altLang="en-US" dirty="0"/>
                        <a:t>배열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인덱스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가중치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37527597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0811466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555193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5158745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(5, 4)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855873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(4, 2)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0056468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(2, 4)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26106832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(1, 6)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(4, 5)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(4, 6)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(1, 2)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(2, 1)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(2, 6)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(7, 5)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  <p:sp>
        <p:nvSpPr>
          <p:cNvPr id="13" name="타원 12">
            <a:extLst>
              <a:ext uri="{FF2B5EF4-FFF2-40B4-BE49-F238E27FC236}">
                <a16:creationId xmlns:a16="http://schemas.microsoft.com/office/drawing/2014/main" id="{1755F691-4DBA-4D74-9AAC-EC39F2D6C887}"/>
              </a:ext>
            </a:extLst>
          </p:cNvPr>
          <p:cNvSpPr/>
          <p:nvPr/>
        </p:nvSpPr>
        <p:spPr>
          <a:xfrm>
            <a:off x="1301072" y="3655217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7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4D29F037-E7FB-41B7-A2A7-36A1EB4F9464}"/>
              </a:ext>
            </a:extLst>
          </p:cNvPr>
          <p:cNvCxnSpPr>
            <a:cxnSpLocks/>
            <a:stCxn id="36" idx="3"/>
            <a:endCxn id="13" idx="0"/>
          </p:cNvCxnSpPr>
          <p:nvPr/>
        </p:nvCxnSpPr>
        <p:spPr>
          <a:xfrm flipH="1">
            <a:off x="1692957" y="3088004"/>
            <a:ext cx="730983" cy="56721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타원 14">
            <a:extLst>
              <a:ext uri="{FF2B5EF4-FFF2-40B4-BE49-F238E27FC236}">
                <a16:creationId xmlns:a16="http://schemas.microsoft.com/office/drawing/2014/main" id="{F18A72AC-2A4F-4D99-A01A-E7F89503A0FE}"/>
              </a:ext>
            </a:extLst>
          </p:cNvPr>
          <p:cNvSpPr/>
          <p:nvPr/>
        </p:nvSpPr>
        <p:spPr>
          <a:xfrm>
            <a:off x="3083456" y="3655217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9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E1578B51-B822-4D80-8802-D6FE3E440F8F}"/>
              </a:ext>
            </a:extLst>
          </p:cNvPr>
          <p:cNvCxnSpPr>
            <a:cxnSpLocks/>
            <a:stCxn id="36" idx="5"/>
            <a:endCxn id="15" idx="0"/>
          </p:cNvCxnSpPr>
          <p:nvPr/>
        </p:nvCxnSpPr>
        <p:spPr>
          <a:xfrm>
            <a:off x="2978150" y="3088004"/>
            <a:ext cx="497191" cy="56721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타원 18">
            <a:extLst>
              <a:ext uri="{FF2B5EF4-FFF2-40B4-BE49-F238E27FC236}">
                <a16:creationId xmlns:a16="http://schemas.microsoft.com/office/drawing/2014/main" id="{F07C3EED-53B9-4036-99C2-16277D6BEF18}"/>
              </a:ext>
            </a:extLst>
          </p:cNvPr>
          <p:cNvSpPr/>
          <p:nvPr/>
        </p:nvSpPr>
        <p:spPr>
          <a:xfrm>
            <a:off x="4999567" y="3655217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11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6A011828-CBD5-498A-948E-5CDE3A3DBAFE}"/>
              </a:ext>
            </a:extLst>
          </p:cNvPr>
          <p:cNvCxnSpPr>
            <a:cxnSpLocks/>
            <a:stCxn id="25" idx="3"/>
            <a:endCxn id="19" idx="0"/>
          </p:cNvCxnSpPr>
          <p:nvPr/>
        </p:nvCxnSpPr>
        <p:spPr>
          <a:xfrm flipH="1">
            <a:off x="5391452" y="3088004"/>
            <a:ext cx="193383" cy="56721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타원 20">
            <a:extLst>
              <a:ext uri="{FF2B5EF4-FFF2-40B4-BE49-F238E27FC236}">
                <a16:creationId xmlns:a16="http://schemas.microsoft.com/office/drawing/2014/main" id="{03DD1BC4-51E4-4B50-ABD0-5BFD6A15BE1F}"/>
              </a:ext>
            </a:extLst>
          </p:cNvPr>
          <p:cNvSpPr/>
          <p:nvPr/>
        </p:nvSpPr>
        <p:spPr>
          <a:xfrm>
            <a:off x="5940544" y="3655217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10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C2B6CD99-4E14-467B-A516-55F2F530D175}"/>
              </a:ext>
            </a:extLst>
          </p:cNvPr>
          <p:cNvCxnSpPr>
            <a:cxnSpLocks/>
            <a:stCxn id="25" idx="5"/>
            <a:endCxn id="21" idx="0"/>
          </p:cNvCxnSpPr>
          <p:nvPr/>
        </p:nvCxnSpPr>
        <p:spPr>
          <a:xfrm>
            <a:off x="6139045" y="3088004"/>
            <a:ext cx="193384" cy="56721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타원 22">
            <a:extLst>
              <a:ext uri="{FF2B5EF4-FFF2-40B4-BE49-F238E27FC236}">
                <a16:creationId xmlns:a16="http://schemas.microsoft.com/office/drawing/2014/main" id="{F9F0A5F6-E0A2-44E6-8321-6589F45598E3}"/>
              </a:ext>
            </a:extLst>
          </p:cNvPr>
          <p:cNvSpPr/>
          <p:nvPr/>
        </p:nvSpPr>
        <p:spPr>
          <a:xfrm>
            <a:off x="858558" y="4891420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10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FC54FD4C-9328-459B-AE2C-237DC140D0D2}"/>
              </a:ext>
            </a:extLst>
          </p:cNvPr>
          <p:cNvCxnSpPr>
            <a:cxnSpLocks/>
            <a:stCxn id="13" idx="3"/>
            <a:endCxn id="23" idx="0"/>
          </p:cNvCxnSpPr>
          <p:nvPr/>
        </p:nvCxnSpPr>
        <p:spPr>
          <a:xfrm flipH="1">
            <a:off x="1250443" y="4324207"/>
            <a:ext cx="165409" cy="56721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타원 27">
            <a:extLst>
              <a:ext uri="{FF2B5EF4-FFF2-40B4-BE49-F238E27FC236}">
                <a16:creationId xmlns:a16="http://schemas.microsoft.com/office/drawing/2014/main" id="{A1CEDBFF-984B-417C-B827-D052AB6C5164}"/>
              </a:ext>
            </a:extLst>
          </p:cNvPr>
          <p:cNvSpPr/>
          <p:nvPr/>
        </p:nvSpPr>
        <p:spPr>
          <a:xfrm>
            <a:off x="1711851" y="4891420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10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81E811C7-58E3-47A3-9885-A1EF4389D736}"/>
              </a:ext>
            </a:extLst>
          </p:cNvPr>
          <p:cNvCxnSpPr>
            <a:cxnSpLocks/>
            <a:stCxn id="13" idx="5"/>
            <a:endCxn id="28" idx="0"/>
          </p:cNvCxnSpPr>
          <p:nvPr/>
        </p:nvCxnSpPr>
        <p:spPr>
          <a:xfrm>
            <a:off x="1970062" y="4324207"/>
            <a:ext cx="133674" cy="56721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타원 31">
            <a:extLst>
              <a:ext uri="{FF2B5EF4-FFF2-40B4-BE49-F238E27FC236}">
                <a16:creationId xmlns:a16="http://schemas.microsoft.com/office/drawing/2014/main" id="{7095E780-823A-42E8-8207-B52ABA8897FB}"/>
              </a:ext>
            </a:extLst>
          </p:cNvPr>
          <p:cNvSpPr/>
          <p:nvPr/>
        </p:nvSpPr>
        <p:spPr>
          <a:xfrm>
            <a:off x="2662598" y="4891420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11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2CB6E75B-5EB8-40F9-B256-EC988E50603C}"/>
              </a:ext>
            </a:extLst>
          </p:cNvPr>
          <p:cNvCxnSpPr>
            <a:cxnSpLocks/>
            <a:stCxn id="15" idx="3"/>
            <a:endCxn id="32" idx="0"/>
          </p:cNvCxnSpPr>
          <p:nvPr/>
        </p:nvCxnSpPr>
        <p:spPr>
          <a:xfrm flipH="1">
            <a:off x="3054483" y="4324207"/>
            <a:ext cx="143753" cy="56721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40610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9E4E73ED-6CBF-8AAC-D56A-F938217980FE}"/>
              </a:ext>
            </a:extLst>
          </p:cNvPr>
          <p:cNvSpPr txBox="1"/>
          <p:nvPr/>
        </p:nvSpPr>
        <p:spPr>
          <a:xfrm>
            <a:off x="1692957" y="452320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B422FCFD-51A9-7A28-B020-590BA52B91E2}"/>
              </a:ext>
            </a:extLst>
          </p:cNvPr>
          <p:cNvSpPr/>
          <p:nvPr/>
        </p:nvSpPr>
        <p:spPr>
          <a:xfrm>
            <a:off x="3754414" y="120292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6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D4EACBCD-65F9-A4F8-99A6-9EEB4C955D47}"/>
              </a:ext>
            </a:extLst>
          </p:cNvPr>
          <p:cNvSpPr/>
          <p:nvPr/>
        </p:nvSpPr>
        <p:spPr>
          <a:xfrm>
            <a:off x="2309160" y="241901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7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9227712-B036-B11D-32D6-B7F3B9A4568C}"/>
              </a:ext>
            </a:extLst>
          </p:cNvPr>
          <p:cNvCxnSpPr>
            <a:cxnSpLocks/>
            <a:stCxn id="35" idx="3"/>
            <a:endCxn id="36" idx="0"/>
          </p:cNvCxnSpPr>
          <p:nvPr/>
        </p:nvCxnSpPr>
        <p:spPr>
          <a:xfrm flipH="1">
            <a:off x="2701045" y="1871914"/>
            <a:ext cx="1168149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타원 24">
            <a:extLst>
              <a:ext uri="{FF2B5EF4-FFF2-40B4-BE49-F238E27FC236}">
                <a16:creationId xmlns:a16="http://schemas.microsoft.com/office/drawing/2014/main" id="{297B5EC2-5969-4218-A11A-21FC3353CE29}"/>
              </a:ext>
            </a:extLst>
          </p:cNvPr>
          <p:cNvSpPr/>
          <p:nvPr/>
        </p:nvSpPr>
        <p:spPr>
          <a:xfrm>
            <a:off x="5470055" y="241901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7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2FE250-26B0-448B-A4D9-09DEA2EADAB2}"/>
              </a:ext>
            </a:extLst>
          </p:cNvPr>
          <p:cNvCxnSpPr>
            <a:cxnSpLocks/>
            <a:stCxn id="35" idx="5"/>
            <a:endCxn id="25" idx="0"/>
          </p:cNvCxnSpPr>
          <p:nvPr/>
        </p:nvCxnSpPr>
        <p:spPr>
          <a:xfrm>
            <a:off x="4423404" y="1871914"/>
            <a:ext cx="1438536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9" name="표 10">
            <a:extLst>
              <a:ext uri="{FF2B5EF4-FFF2-40B4-BE49-F238E27FC236}">
                <a16:creationId xmlns:a16="http://schemas.microsoft.com/office/drawing/2014/main" id="{C4C39B67-D449-4C83-9DDB-8736B1D846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9510569"/>
              </p:ext>
            </p:extLst>
          </p:nvPr>
        </p:nvGraphicFramePr>
        <p:xfrm>
          <a:off x="7665980" y="335559"/>
          <a:ext cx="3471810" cy="6368726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418937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1063690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989183">
                  <a:extLst>
                    <a:ext uri="{9D8B030D-6E8A-4147-A177-3AD203B41FA5}">
                      <a16:colId xmlns:a16="http://schemas.microsoft.com/office/drawing/2014/main" val="3705952191"/>
                    </a:ext>
                  </a:extLst>
                </a:gridCol>
              </a:tblGrid>
              <a:tr h="6002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Heap</a:t>
                      </a:r>
                      <a:r>
                        <a:rPr lang="ko-KR" altLang="en-US" dirty="0"/>
                        <a:t>배열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인덱스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가중치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37527597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0811466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555193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5158745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855873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(4, 2)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0056468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(5, 4)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26106832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(1, 6)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(4, 5)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(4, 6)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(2, 4)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(1, 2)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(2, 1)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(2, 6)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  <p:sp>
        <p:nvSpPr>
          <p:cNvPr id="13" name="타원 12">
            <a:extLst>
              <a:ext uri="{FF2B5EF4-FFF2-40B4-BE49-F238E27FC236}">
                <a16:creationId xmlns:a16="http://schemas.microsoft.com/office/drawing/2014/main" id="{1755F691-4DBA-4D74-9AAC-EC39F2D6C887}"/>
              </a:ext>
            </a:extLst>
          </p:cNvPr>
          <p:cNvSpPr/>
          <p:nvPr/>
        </p:nvSpPr>
        <p:spPr>
          <a:xfrm>
            <a:off x="1301072" y="3655217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10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4D29F037-E7FB-41B7-A2A7-36A1EB4F9464}"/>
              </a:ext>
            </a:extLst>
          </p:cNvPr>
          <p:cNvCxnSpPr>
            <a:cxnSpLocks/>
            <a:stCxn id="36" idx="3"/>
            <a:endCxn id="13" idx="0"/>
          </p:cNvCxnSpPr>
          <p:nvPr/>
        </p:nvCxnSpPr>
        <p:spPr>
          <a:xfrm flipH="1">
            <a:off x="1692957" y="3088004"/>
            <a:ext cx="730983" cy="56721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타원 14">
            <a:extLst>
              <a:ext uri="{FF2B5EF4-FFF2-40B4-BE49-F238E27FC236}">
                <a16:creationId xmlns:a16="http://schemas.microsoft.com/office/drawing/2014/main" id="{F18A72AC-2A4F-4D99-A01A-E7F89503A0FE}"/>
              </a:ext>
            </a:extLst>
          </p:cNvPr>
          <p:cNvSpPr/>
          <p:nvPr/>
        </p:nvSpPr>
        <p:spPr>
          <a:xfrm>
            <a:off x="3083456" y="3655217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9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E1578B51-B822-4D80-8802-D6FE3E440F8F}"/>
              </a:ext>
            </a:extLst>
          </p:cNvPr>
          <p:cNvCxnSpPr>
            <a:cxnSpLocks/>
            <a:stCxn id="36" idx="5"/>
            <a:endCxn id="15" idx="0"/>
          </p:cNvCxnSpPr>
          <p:nvPr/>
        </p:nvCxnSpPr>
        <p:spPr>
          <a:xfrm>
            <a:off x="2978150" y="3088004"/>
            <a:ext cx="497191" cy="56721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타원 18">
            <a:extLst>
              <a:ext uri="{FF2B5EF4-FFF2-40B4-BE49-F238E27FC236}">
                <a16:creationId xmlns:a16="http://schemas.microsoft.com/office/drawing/2014/main" id="{F07C3EED-53B9-4036-99C2-16277D6BEF18}"/>
              </a:ext>
            </a:extLst>
          </p:cNvPr>
          <p:cNvSpPr/>
          <p:nvPr/>
        </p:nvSpPr>
        <p:spPr>
          <a:xfrm>
            <a:off x="4999567" y="3655217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11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6A011828-CBD5-498A-948E-5CDE3A3DBAFE}"/>
              </a:ext>
            </a:extLst>
          </p:cNvPr>
          <p:cNvCxnSpPr>
            <a:cxnSpLocks/>
            <a:stCxn id="25" idx="3"/>
            <a:endCxn id="19" idx="0"/>
          </p:cNvCxnSpPr>
          <p:nvPr/>
        </p:nvCxnSpPr>
        <p:spPr>
          <a:xfrm flipH="1">
            <a:off x="5391452" y="3088004"/>
            <a:ext cx="193383" cy="56721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타원 20">
            <a:extLst>
              <a:ext uri="{FF2B5EF4-FFF2-40B4-BE49-F238E27FC236}">
                <a16:creationId xmlns:a16="http://schemas.microsoft.com/office/drawing/2014/main" id="{03DD1BC4-51E4-4B50-ABD0-5BFD6A15BE1F}"/>
              </a:ext>
            </a:extLst>
          </p:cNvPr>
          <p:cNvSpPr/>
          <p:nvPr/>
        </p:nvSpPr>
        <p:spPr>
          <a:xfrm>
            <a:off x="5940544" y="3655217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10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C2B6CD99-4E14-467B-A516-55F2F530D175}"/>
              </a:ext>
            </a:extLst>
          </p:cNvPr>
          <p:cNvCxnSpPr>
            <a:cxnSpLocks/>
            <a:stCxn id="25" idx="5"/>
            <a:endCxn id="21" idx="0"/>
          </p:cNvCxnSpPr>
          <p:nvPr/>
        </p:nvCxnSpPr>
        <p:spPr>
          <a:xfrm>
            <a:off x="6139045" y="3088004"/>
            <a:ext cx="193384" cy="56721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타원 22">
            <a:extLst>
              <a:ext uri="{FF2B5EF4-FFF2-40B4-BE49-F238E27FC236}">
                <a16:creationId xmlns:a16="http://schemas.microsoft.com/office/drawing/2014/main" id="{F9F0A5F6-E0A2-44E6-8321-6589F45598E3}"/>
              </a:ext>
            </a:extLst>
          </p:cNvPr>
          <p:cNvSpPr/>
          <p:nvPr/>
        </p:nvSpPr>
        <p:spPr>
          <a:xfrm>
            <a:off x="858558" y="4891420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11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FC54FD4C-9328-459B-AE2C-237DC140D0D2}"/>
              </a:ext>
            </a:extLst>
          </p:cNvPr>
          <p:cNvCxnSpPr>
            <a:cxnSpLocks/>
            <a:stCxn id="13" idx="3"/>
            <a:endCxn id="23" idx="0"/>
          </p:cNvCxnSpPr>
          <p:nvPr/>
        </p:nvCxnSpPr>
        <p:spPr>
          <a:xfrm flipH="1">
            <a:off x="1250443" y="4324207"/>
            <a:ext cx="165409" cy="56721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타원 27">
            <a:extLst>
              <a:ext uri="{FF2B5EF4-FFF2-40B4-BE49-F238E27FC236}">
                <a16:creationId xmlns:a16="http://schemas.microsoft.com/office/drawing/2014/main" id="{A1CEDBFF-984B-417C-B827-D052AB6C5164}"/>
              </a:ext>
            </a:extLst>
          </p:cNvPr>
          <p:cNvSpPr/>
          <p:nvPr/>
        </p:nvSpPr>
        <p:spPr>
          <a:xfrm>
            <a:off x="1711851" y="4891420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10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81E811C7-58E3-47A3-9885-A1EF4389D736}"/>
              </a:ext>
            </a:extLst>
          </p:cNvPr>
          <p:cNvCxnSpPr>
            <a:cxnSpLocks/>
            <a:stCxn id="13" idx="5"/>
            <a:endCxn id="28" idx="0"/>
          </p:cNvCxnSpPr>
          <p:nvPr/>
        </p:nvCxnSpPr>
        <p:spPr>
          <a:xfrm>
            <a:off x="1970062" y="4324207"/>
            <a:ext cx="133674" cy="56721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2447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DF630717-0A80-416A-B7B1-F24D2C2EC660}"/>
              </a:ext>
            </a:extLst>
          </p:cNvPr>
          <p:cNvSpPr/>
          <p:nvPr/>
        </p:nvSpPr>
        <p:spPr>
          <a:xfrm rot="16200000">
            <a:off x="3987171" y="957407"/>
            <a:ext cx="1206664" cy="3617078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170" name="타원 169">
            <a:extLst>
              <a:ext uri="{FF2B5EF4-FFF2-40B4-BE49-F238E27FC236}">
                <a16:creationId xmlns:a16="http://schemas.microsoft.com/office/drawing/2014/main" id="{BB7C0906-1141-4D6B-BAB4-F7F7692B1A9E}"/>
              </a:ext>
            </a:extLst>
          </p:cNvPr>
          <p:cNvSpPr/>
          <p:nvPr/>
        </p:nvSpPr>
        <p:spPr>
          <a:xfrm>
            <a:off x="2780342" y="2180726"/>
            <a:ext cx="1215472" cy="1215472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EE5853F9-3B8D-45CE-AA97-BA80B8401DBE}"/>
              </a:ext>
            </a:extLst>
          </p:cNvPr>
          <p:cNvSpPr/>
          <p:nvPr/>
        </p:nvSpPr>
        <p:spPr>
          <a:xfrm>
            <a:off x="5535530" y="447411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1F4449B6-F1B5-42C2-B0D5-F7F109B783E8}"/>
              </a:ext>
            </a:extLst>
          </p:cNvPr>
          <p:cNvSpPr/>
          <p:nvPr/>
        </p:nvSpPr>
        <p:spPr>
          <a:xfrm>
            <a:off x="8608955" y="2708493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99EE64D2-175D-4474-8C27-28041F40A3F1}"/>
              </a:ext>
            </a:extLst>
          </p:cNvPr>
          <p:cNvSpPr/>
          <p:nvPr/>
        </p:nvSpPr>
        <p:spPr>
          <a:xfrm>
            <a:off x="3003258" y="2411837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6AC6DB37-4A1E-4828-B8B3-9FCF68E25C0E}"/>
              </a:ext>
            </a:extLst>
          </p:cNvPr>
          <p:cNvSpPr/>
          <p:nvPr/>
        </p:nvSpPr>
        <p:spPr>
          <a:xfrm>
            <a:off x="6111574" y="5476595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3B131C1D-824A-4CAA-81C7-A44FFA26EF9D}"/>
              </a:ext>
            </a:extLst>
          </p:cNvPr>
          <p:cNvSpPr/>
          <p:nvPr/>
        </p:nvSpPr>
        <p:spPr>
          <a:xfrm>
            <a:off x="3311955" y="5177160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444A506F-8D1C-4A08-A49E-E177776B4CE1}"/>
              </a:ext>
            </a:extLst>
          </p:cNvPr>
          <p:cNvSpPr/>
          <p:nvPr/>
        </p:nvSpPr>
        <p:spPr>
          <a:xfrm>
            <a:off x="6692542" y="348542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75B8A6DD-B4F2-49AC-8C84-ED0A481F7168}"/>
              </a:ext>
            </a:extLst>
          </p:cNvPr>
          <p:cNvSpPr/>
          <p:nvPr/>
        </p:nvSpPr>
        <p:spPr>
          <a:xfrm>
            <a:off x="5451935" y="2388304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1E8B3DF-FEE2-43AD-836A-66392EB720A8}"/>
              </a:ext>
            </a:extLst>
          </p:cNvPr>
          <p:cNvCxnSpPr>
            <a:cxnSpLocks/>
            <a:stCxn id="3" idx="5"/>
            <a:endCxn id="4" idx="1"/>
          </p:cNvCxnSpPr>
          <p:nvPr/>
        </p:nvCxnSpPr>
        <p:spPr>
          <a:xfrm>
            <a:off x="6165650" y="1077531"/>
            <a:ext cx="2551417" cy="173907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2759779D-91EF-41F3-A390-292C37E2AEA3}"/>
              </a:ext>
            </a:extLst>
          </p:cNvPr>
          <p:cNvCxnSpPr>
            <a:cxnSpLocks/>
            <a:endCxn id="3" idx="3"/>
          </p:cNvCxnSpPr>
          <p:nvPr/>
        </p:nvCxnSpPr>
        <p:spPr>
          <a:xfrm flipV="1">
            <a:off x="3370225" y="1077531"/>
            <a:ext cx="2273417" cy="133430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6BC723B2-BAA8-45D2-AAA6-87C5354C7308}"/>
              </a:ext>
            </a:extLst>
          </p:cNvPr>
          <p:cNvCxnSpPr>
            <a:cxnSpLocks/>
            <a:stCxn id="10" idx="6"/>
            <a:endCxn id="4" idx="3"/>
          </p:cNvCxnSpPr>
          <p:nvPr/>
        </p:nvCxnSpPr>
        <p:spPr>
          <a:xfrm>
            <a:off x="6190167" y="2757420"/>
            <a:ext cx="2526900" cy="58119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A14C9224-F499-4CF4-B727-4DCC49C98D20}"/>
              </a:ext>
            </a:extLst>
          </p:cNvPr>
          <p:cNvCxnSpPr>
            <a:cxnSpLocks/>
            <a:stCxn id="9" idx="4"/>
            <a:endCxn id="6" idx="7"/>
          </p:cNvCxnSpPr>
          <p:nvPr/>
        </p:nvCxnSpPr>
        <p:spPr>
          <a:xfrm flipH="1">
            <a:off x="6741694" y="4223654"/>
            <a:ext cx="319964" cy="13610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3F6D01D9-3B0B-4477-9167-D0C5C1A7F057}"/>
              </a:ext>
            </a:extLst>
          </p:cNvPr>
          <p:cNvCxnSpPr>
            <a:cxnSpLocks/>
            <a:stCxn id="6" idx="6"/>
            <a:endCxn id="4" idx="4"/>
          </p:cNvCxnSpPr>
          <p:nvPr/>
        </p:nvCxnSpPr>
        <p:spPr>
          <a:xfrm flipV="1">
            <a:off x="6849806" y="3446725"/>
            <a:ext cx="2128265" cy="239898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D77E76D0-3520-46D6-A5C9-DA99AFC5EA4B}"/>
              </a:ext>
            </a:extLst>
          </p:cNvPr>
          <p:cNvCxnSpPr>
            <a:cxnSpLocks/>
            <a:stCxn id="10" idx="5"/>
            <a:endCxn id="9" idx="1"/>
          </p:cNvCxnSpPr>
          <p:nvPr/>
        </p:nvCxnSpPr>
        <p:spPr>
          <a:xfrm>
            <a:off x="6082055" y="3018424"/>
            <a:ext cx="718599" cy="57511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6B39B0E7-71B3-4EBE-8C06-C98677CA2F62}"/>
              </a:ext>
            </a:extLst>
          </p:cNvPr>
          <p:cNvCxnSpPr>
            <a:cxnSpLocks/>
            <a:stCxn id="5" idx="4"/>
            <a:endCxn id="8" idx="0"/>
          </p:cNvCxnSpPr>
          <p:nvPr/>
        </p:nvCxnSpPr>
        <p:spPr>
          <a:xfrm>
            <a:off x="3372374" y="3150069"/>
            <a:ext cx="308697" cy="202709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6DEED9D3-8D18-4AC5-A372-533EF5103AAE}"/>
              </a:ext>
            </a:extLst>
          </p:cNvPr>
          <p:cNvCxnSpPr>
            <a:cxnSpLocks/>
            <a:stCxn id="3" idx="4"/>
            <a:endCxn id="10" idx="0"/>
          </p:cNvCxnSpPr>
          <p:nvPr/>
        </p:nvCxnSpPr>
        <p:spPr>
          <a:xfrm flipH="1">
            <a:off x="5821051" y="1185643"/>
            <a:ext cx="83595" cy="120266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F2B6E04D-6C8A-49DC-9299-708C260FC872}"/>
              </a:ext>
            </a:extLst>
          </p:cNvPr>
          <p:cNvCxnSpPr>
            <a:cxnSpLocks/>
            <a:stCxn id="5" idx="6"/>
            <a:endCxn id="10" idx="2"/>
          </p:cNvCxnSpPr>
          <p:nvPr/>
        </p:nvCxnSpPr>
        <p:spPr>
          <a:xfrm flipV="1">
            <a:off x="3741490" y="2757420"/>
            <a:ext cx="1710445" cy="23533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직선 연결선 108">
            <a:extLst>
              <a:ext uri="{FF2B5EF4-FFF2-40B4-BE49-F238E27FC236}">
                <a16:creationId xmlns:a16="http://schemas.microsoft.com/office/drawing/2014/main" id="{16184A2F-BD37-4E63-B526-B017F092A10D}"/>
              </a:ext>
            </a:extLst>
          </p:cNvPr>
          <p:cNvCxnSpPr>
            <a:cxnSpLocks/>
            <a:stCxn id="10" idx="4"/>
            <a:endCxn id="6" idx="0"/>
          </p:cNvCxnSpPr>
          <p:nvPr/>
        </p:nvCxnSpPr>
        <p:spPr>
          <a:xfrm>
            <a:off x="5821051" y="3126536"/>
            <a:ext cx="659639" cy="235005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직선 연결선 129">
            <a:extLst>
              <a:ext uri="{FF2B5EF4-FFF2-40B4-BE49-F238E27FC236}">
                <a16:creationId xmlns:a16="http://schemas.microsoft.com/office/drawing/2014/main" id="{94EB4465-52E9-479C-9CA5-4A0D8E09B93E}"/>
              </a:ext>
            </a:extLst>
          </p:cNvPr>
          <p:cNvCxnSpPr>
            <a:cxnSpLocks/>
            <a:stCxn id="8" idx="6"/>
            <a:endCxn id="6" idx="2"/>
          </p:cNvCxnSpPr>
          <p:nvPr/>
        </p:nvCxnSpPr>
        <p:spPr>
          <a:xfrm>
            <a:off x="4050187" y="5546276"/>
            <a:ext cx="2061387" cy="29943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직선 연결선 134">
            <a:extLst>
              <a:ext uri="{FF2B5EF4-FFF2-40B4-BE49-F238E27FC236}">
                <a16:creationId xmlns:a16="http://schemas.microsoft.com/office/drawing/2014/main" id="{FC797BBD-1811-454C-9E80-961D949E3699}"/>
              </a:ext>
            </a:extLst>
          </p:cNvPr>
          <p:cNvCxnSpPr>
            <a:cxnSpLocks/>
            <a:stCxn id="5" idx="5"/>
            <a:endCxn id="6" idx="1"/>
          </p:cNvCxnSpPr>
          <p:nvPr/>
        </p:nvCxnSpPr>
        <p:spPr>
          <a:xfrm>
            <a:off x="3633378" y="3041957"/>
            <a:ext cx="2586308" cy="254275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ABF03F2-856C-4D6A-AA25-BEA95931A66E}"/>
              </a:ext>
            </a:extLst>
          </p:cNvPr>
          <p:cNvSpPr txBox="1"/>
          <p:nvPr/>
        </p:nvSpPr>
        <p:spPr>
          <a:xfrm>
            <a:off x="7368723" y="1399217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10</a:t>
            </a:r>
            <a:endParaRPr lang="ko-KR" altLang="en-US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1C427C3-E82C-451C-AD80-01D8A6417996}"/>
              </a:ext>
            </a:extLst>
          </p:cNvPr>
          <p:cNvSpPr txBox="1"/>
          <p:nvPr/>
        </p:nvSpPr>
        <p:spPr>
          <a:xfrm>
            <a:off x="4108298" y="133250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3</a:t>
            </a:r>
            <a:endParaRPr lang="ko-KR" altLang="en-US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2779903-55EC-4FD3-B5EE-48454D9C9771}"/>
              </a:ext>
            </a:extLst>
          </p:cNvPr>
          <p:cNvSpPr txBox="1"/>
          <p:nvPr/>
        </p:nvSpPr>
        <p:spPr>
          <a:xfrm>
            <a:off x="5888549" y="172177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7</a:t>
            </a:r>
            <a:endParaRPr lang="ko-KR" altLang="en-US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FB96FCC-8236-41E9-AA0A-A1C43B57EDA6}"/>
              </a:ext>
            </a:extLst>
          </p:cNvPr>
          <p:cNvSpPr txBox="1"/>
          <p:nvPr/>
        </p:nvSpPr>
        <p:spPr>
          <a:xfrm>
            <a:off x="7336556" y="270534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6</a:t>
            </a:r>
            <a:endParaRPr lang="ko-KR" altLang="en-US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E536EE1-7ED6-4B7E-BE5D-862BBFE97BF8}"/>
              </a:ext>
            </a:extLst>
          </p:cNvPr>
          <p:cNvSpPr txBox="1"/>
          <p:nvPr/>
        </p:nvSpPr>
        <p:spPr>
          <a:xfrm>
            <a:off x="4656878" y="241581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2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EB760D9-25DA-426A-8BE6-4AA82493098F}"/>
              </a:ext>
            </a:extLst>
          </p:cNvPr>
          <p:cNvSpPr txBox="1"/>
          <p:nvPr/>
        </p:nvSpPr>
        <p:spPr>
          <a:xfrm>
            <a:off x="6040972" y="3886775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10</a:t>
            </a:r>
            <a:endParaRPr lang="ko-KR" altLang="en-US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5C7DDF0-3C09-48D5-A89F-7AA51B812B7D}"/>
              </a:ext>
            </a:extLst>
          </p:cNvPr>
          <p:cNvSpPr txBox="1"/>
          <p:nvPr/>
        </p:nvSpPr>
        <p:spPr>
          <a:xfrm>
            <a:off x="6399042" y="3007515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4</a:t>
            </a:r>
            <a:endParaRPr lang="ko-KR" altLang="en-US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DE267D0-1095-4430-B3BE-3F7D110FA191}"/>
              </a:ext>
            </a:extLst>
          </p:cNvPr>
          <p:cNvSpPr txBox="1"/>
          <p:nvPr/>
        </p:nvSpPr>
        <p:spPr>
          <a:xfrm>
            <a:off x="6655695" y="464621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BC21392-A32B-4EC0-A05D-DF9A8E52CF87}"/>
              </a:ext>
            </a:extLst>
          </p:cNvPr>
          <p:cNvSpPr txBox="1"/>
          <p:nvPr/>
        </p:nvSpPr>
        <p:spPr>
          <a:xfrm>
            <a:off x="4776761" y="565438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4</a:t>
            </a:r>
            <a:endParaRPr lang="ko-KR" altLang="en-US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2F7FCF3-2287-4F04-8716-0E0DB4AD37A3}"/>
              </a:ext>
            </a:extLst>
          </p:cNvPr>
          <p:cNvSpPr txBox="1"/>
          <p:nvPr/>
        </p:nvSpPr>
        <p:spPr>
          <a:xfrm>
            <a:off x="7691778" y="432748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9</a:t>
            </a:r>
            <a:endParaRPr lang="ko-KR" altLang="en-US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92358FB-05CA-47B4-B7AB-7AEE6CCC0C8A}"/>
              </a:ext>
            </a:extLst>
          </p:cNvPr>
          <p:cNvSpPr txBox="1"/>
          <p:nvPr/>
        </p:nvSpPr>
        <p:spPr>
          <a:xfrm>
            <a:off x="4759329" y="3809933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11</a:t>
            </a:r>
            <a:endParaRPr lang="ko-KR" altLang="en-US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F06344C-0E0F-452A-94A0-0831E4A5F98C}"/>
              </a:ext>
            </a:extLst>
          </p:cNvPr>
          <p:cNvSpPr txBox="1"/>
          <p:nvPr/>
        </p:nvSpPr>
        <p:spPr>
          <a:xfrm>
            <a:off x="3209006" y="406959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5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068932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CF09D56F-93DE-4CA1-BFC8-591931206147}"/>
              </a:ext>
            </a:extLst>
          </p:cNvPr>
          <p:cNvSpPr/>
          <p:nvPr/>
        </p:nvSpPr>
        <p:spPr>
          <a:xfrm rot="13908426">
            <a:off x="4027644" y="-433265"/>
            <a:ext cx="1206664" cy="4427957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B7DB4A1F-47DE-4B11-B080-5B4DA7049DB9}"/>
              </a:ext>
            </a:extLst>
          </p:cNvPr>
          <p:cNvSpPr/>
          <p:nvPr/>
        </p:nvSpPr>
        <p:spPr>
          <a:xfrm>
            <a:off x="5296910" y="183745"/>
            <a:ext cx="1215472" cy="1215472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DF630717-0A80-416A-B7B1-F24D2C2EC660}"/>
              </a:ext>
            </a:extLst>
          </p:cNvPr>
          <p:cNvSpPr/>
          <p:nvPr/>
        </p:nvSpPr>
        <p:spPr>
          <a:xfrm rot="16200000">
            <a:off x="3987171" y="957407"/>
            <a:ext cx="1206664" cy="3617078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170" name="타원 169">
            <a:extLst>
              <a:ext uri="{FF2B5EF4-FFF2-40B4-BE49-F238E27FC236}">
                <a16:creationId xmlns:a16="http://schemas.microsoft.com/office/drawing/2014/main" id="{BB7C0906-1141-4D6B-BAB4-F7F7692B1A9E}"/>
              </a:ext>
            </a:extLst>
          </p:cNvPr>
          <p:cNvSpPr/>
          <p:nvPr/>
        </p:nvSpPr>
        <p:spPr>
          <a:xfrm>
            <a:off x="2780342" y="2180726"/>
            <a:ext cx="1215472" cy="1215472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EE5853F9-3B8D-45CE-AA97-BA80B8401DBE}"/>
              </a:ext>
            </a:extLst>
          </p:cNvPr>
          <p:cNvSpPr/>
          <p:nvPr/>
        </p:nvSpPr>
        <p:spPr>
          <a:xfrm>
            <a:off x="5535530" y="447411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1F4449B6-F1B5-42C2-B0D5-F7F109B783E8}"/>
              </a:ext>
            </a:extLst>
          </p:cNvPr>
          <p:cNvSpPr/>
          <p:nvPr/>
        </p:nvSpPr>
        <p:spPr>
          <a:xfrm>
            <a:off x="8608955" y="2708493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99EE64D2-175D-4474-8C27-28041F40A3F1}"/>
              </a:ext>
            </a:extLst>
          </p:cNvPr>
          <p:cNvSpPr/>
          <p:nvPr/>
        </p:nvSpPr>
        <p:spPr>
          <a:xfrm>
            <a:off x="3003258" y="2411837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6AC6DB37-4A1E-4828-B8B3-9FCF68E25C0E}"/>
              </a:ext>
            </a:extLst>
          </p:cNvPr>
          <p:cNvSpPr/>
          <p:nvPr/>
        </p:nvSpPr>
        <p:spPr>
          <a:xfrm>
            <a:off x="6111574" y="5476595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3B131C1D-824A-4CAA-81C7-A44FFA26EF9D}"/>
              </a:ext>
            </a:extLst>
          </p:cNvPr>
          <p:cNvSpPr/>
          <p:nvPr/>
        </p:nvSpPr>
        <p:spPr>
          <a:xfrm>
            <a:off x="3311955" y="5177160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444A506F-8D1C-4A08-A49E-E177776B4CE1}"/>
              </a:ext>
            </a:extLst>
          </p:cNvPr>
          <p:cNvSpPr/>
          <p:nvPr/>
        </p:nvSpPr>
        <p:spPr>
          <a:xfrm>
            <a:off x="6692542" y="348542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75B8A6DD-B4F2-49AC-8C84-ED0A481F7168}"/>
              </a:ext>
            </a:extLst>
          </p:cNvPr>
          <p:cNvSpPr/>
          <p:nvPr/>
        </p:nvSpPr>
        <p:spPr>
          <a:xfrm>
            <a:off x="5451935" y="2388304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1E8B3DF-FEE2-43AD-836A-66392EB720A8}"/>
              </a:ext>
            </a:extLst>
          </p:cNvPr>
          <p:cNvCxnSpPr>
            <a:cxnSpLocks/>
            <a:stCxn id="3" idx="5"/>
            <a:endCxn id="4" idx="1"/>
          </p:cNvCxnSpPr>
          <p:nvPr/>
        </p:nvCxnSpPr>
        <p:spPr>
          <a:xfrm>
            <a:off x="6165650" y="1077531"/>
            <a:ext cx="2551417" cy="173907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2759779D-91EF-41F3-A390-292C37E2AEA3}"/>
              </a:ext>
            </a:extLst>
          </p:cNvPr>
          <p:cNvCxnSpPr>
            <a:cxnSpLocks/>
            <a:stCxn id="5" idx="7"/>
            <a:endCxn id="3" idx="3"/>
          </p:cNvCxnSpPr>
          <p:nvPr/>
        </p:nvCxnSpPr>
        <p:spPr>
          <a:xfrm flipV="1">
            <a:off x="3633378" y="1077531"/>
            <a:ext cx="2010264" cy="1442418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6BC723B2-BAA8-45D2-AAA6-87C5354C7308}"/>
              </a:ext>
            </a:extLst>
          </p:cNvPr>
          <p:cNvCxnSpPr>
            <a:cxnSpLocks/>
            <a:stCxn id="10" idx="6"/>
            <a:endCxn id="4" idx="3"/>
          </p:cNvCxnSpPr>
          <p:nvPr/>
        </p:nvCxnSpPr>
        <p:spPr>
          <a:xfrm>
            <a:off x="6190167" y="2757420"/>
            <a:ext cx="2526900" cy="58119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A14C9224-F499-4CF4-B727-4DCC49C98D20}"/>
              </a:ext>
            </a:extLst>
          </p:cNvPr>
          <p:cNvCxnSpPr>
            <a:cxnSpLocks/>
            <a:stCxn id="9" idx="4"/>
            <a:endCxn id="6" idx="7"/>
          </p:cNvCxnSpPr>
          <p:nvPr/>
        </p:nvCxnSpPr>
        <p:spPr>
          <a:xfrm flipH="1">
            <a:off x="6741694" y="4223654"/>
            <a:ext cx="319964" cy="13610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3F6D01D9-3B0B-4477-9167-D0C5C1A7F057}"/>
              </a:ext>
            </a:extLst>
          </p:cNvPr>
          <p:cNvCxnSpPr>
            <a:cxnSpLocks/>
            <a:stCxn id="6" idx="6"/>
            <a:endCxn id="4" idx="4"/>
          </p:cNvCxnSpPr>
          <p:nvPr/>
        </p:nvCxnSpPr>
        <p:spPr>
          <a:xfrm flipV="1">
            <a:off x="6849806" y="3446725"/>
            <a:ext cx="2128265" cy="239898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D77E76D0-3520-46D6-A5C9-DA99AFC5EA4B}"/>
              </a:ext>
            </a:extLst>
          </p:cNvPr>
          <p:cNvCxnSpPr>
            <a:cxnSpLocks/>
            <a:stCxn id="10" idx="5"/>
            <a:endCxn id="9" idx="1"/>
          </p:cNvCxnSpPr>
          <p:nvPr/>
        </p:nvCxnSpPr>
        <p:spPr>
          <a:xfrm>
            <a:off x="6082055" y="3018424"/>
            <a:ext cx="718599" cy="57511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6B39B0E7-71B3-4EBE-8C06-C98677CA2F62}"/>
              </a:ext>
            </a:extLst>
          </p:cNvPr>
          <p:cNvCxnSpPr>
            <a:cxnSpLocks/>
            <a:stCxn id="5" idx="4"/>
            <a:endCxn id="8" idx="0"/>
          </p:cNvCxnSpPr>
          <p:nvPr/>
        </p:nvCxnSpPr>
        <p:spPr>
          <a:xfrm>
            <a:off x="3372374" y="3150069"/>
            <a:ext cx="308697" cy="202709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6DEED9D3-8D18-4AC5-A372-533EF5103AAE}"/>
              </a:ext>
            </a:extLst>
          </p:cNvPr>
          <p:cNvCxnSpPr>
            <a:cxnSpLocks/>
            <a:stCxn id="3" idx="4"/>
            <a:endCxn id="10" idx="0"/>
          </p:cNvCxnSpPr>
          <p:nvPr/>
        </p:nvCxnSpPr>
        <p:spPr>
          <a:xfrm flipH="1">
            <a:off x="5821051" y="1185643"/>
            <a:ext cx="83595" cy="120266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F2B6E04D-6C8A-49DC-9299-708C260FC872}"/>
              </a:ext>
            </a:extLst>
          </p:cNvPr>
          <p:cNvCxnSpPr>
            <a:cxnSpLocks/>
            <a:stCxn id="5" idx="6"/>
            <a:endCxn id="10" idx="2"/>
          </p:cNvCxnSpPr>
          <p:nvPr/>
        </p:nvCxnSpPr>
        <p:spPr>
          <a:xfrm flipV="1">
            <a:off x="3741490" y="2757420"/>
            <a:ext cx="1710445" cy="23533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직선 연결선 108">
            <a:extLst>
              <a:ext uri="{FF2B5EF4-FFF2-40B4-BE49-F238E27FC236}">
                <a16:creationId xmlns:a16="http://schemas.microsoft.com/office/drawing/2014/main" id="{16184A2F-BD37-4E63-B526-B017F092A10D}"/>
              </a:ext>
            </a:extLst>
          </p:cNvPr>
          <p:cNvCxnSpPr>
            <a:cxnSpLocks/>
            <a:stCxn id="10" idx="4"/>
            <a:endCxn id="6" idx="0"/>
          </p:cNvCxnSpPr>
          <p:nvPr/>
        </p:nvCxnSpPr>
        <p:spPr>
          <a:xfrm>
            <a:off x="5821051" y="3126536"/>
            <a:ext cx="659639" cy="235005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직선 연결선 129">
            <a:extLst>
              <a:ext uri="{FF2B5EF4-FFF2-40B4-BE49-F238E27FC236}">
                <a16:creationId xmlns:a16="http://schemas.microsoft.com/office/drawing/2014/main" id="{94EB4465-52E9-479C-9CA5-4A0D8E09B93E}"/>
              </a:ext>
            </a:extLst>
          </p:cNvPr>
          <p:cNvCxnSpPr>
            <a:cxnSpLocks/>
            <a:stCxn id="8" idx="6"/>
            <a:endCxn id="6" idx="2"/>
          </p:cNvCxnSpPr>
          <p:nvPr/>
        </p:nvCxnSpPr>
        <p:spPr>
          <a:xfrm>
            <a:off x="4050187" y="5546276"/>
            <a:ext cx="2061387" cy="29943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직선 연결선 134">
            <a:extLst>
              <a:ext uri="{FF2B5EF4-FFF2-40B4-BE49-F238E27FC236}">
                <a16:creationId xmlns:a16="http://schemas.microsoft.com/office/drawing/2014/main" id="{FC797BBD-1811-454C-9E80-961D949E3699}"/>
              </a:ext>
            </a:extLst>
          </p:cNvPr>
          <p:cNvCxnSpPr>
            <a:cxnSpLocks/>
            <a:stCxn id="5" idx="5"/>
            <a:endCxn id="6" idx="1"/>
          </p:cNvCxnSpPr>
          <p:nvPr/>
        </p:nvCxnSpPr>
        <p:spPr>
          <a:xfrm>
            <a:off x="3633378" y="3041957"/>
            <a:ext cx="2586308" cy="254275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ABF03F2-856C-4D6A-AA25-BEA95931A66E}"/>
              </a:ext>
            </a:extLst>
          </p:cNvPr>
          <p:cNvSpPr txBox="1"/>
          <p:nvPr/>
        </p:nvSpPr>
        <p:spPr>
          <a:xfrm>
            <a:off x="7368723" y="1399217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10</a:t>
            </a:r>
            <a:endParaRPr lang="ko-KR" altLang="en-US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1C427C3-E82C-451C-AD80-01D8A6417996}"/>
              </a:ext>
            </a:extLst>
          </p:cNvPr>
          <p:cNvSpPr txBox="1"/>
          <p:nvPr/>
        </p:nvSpPr>
        <p:spPr>
          <a:xfrm>
            <a:off x="4339162" y="148282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3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2779903-55EC-4FD3-B5EE-48454D9C9771}"/>
              </a:ext>
            </a:extLst>
          </p:cNvPr>
          <p:cNvSpPr txBox="1"/>
          <p:nvPr/>
        </p:nvSpPr>
        <p:spPr>
          <a:xfrm>
            <a:off x="5888549" y="172177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7</a:t>
            </a:r>
            <a:endParaRPr lang="ko-KR" altLang="en-US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FB96FCC-8236-41E9-AA0A-A1C43B57EDA6}"/>
              </a:ext>
            </a:extLst>
          </p:cNvPr>
          <p:cNvSpPr txBox="1"/>
          <p:nvPr/>
        </p:nvSpPr>
        <p:spPr>
          <a:xfrm>
            <a:off x="7336556" y="270534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6</a:t>
            </a:r>
            <a:endParaRPr lang="ko-KR" altLang="en-US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E536EE1-7ED6-4B7E-BE5D-862BBFE97BF8}"/>
              </a:ext>
            </a:extLst>
          </p:cNvPr>
          <p:cNvSpPr txBox="1"/>
          <p:nvPr/>
        </p:nvSpPr>
        <p:spPr>
          <a:xfrm>
            <a:off x="4656878" y="241581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2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EB760D9-25DA-426A-8BE6-4AA82493098F}"/>
              </a:ext>
            </a:extLst>
          </p:cNvPr>
          <p:cNvSpPr txBox="1"/>
          <p:nvPr/>
        </p:nvSpPr>
        <p:spPr>
          <a:xfrm>
            <a:off x="6040972" y="3886775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10</a:t>
            </a:r>
            <a:endParaRPr lang="ko-KR" altLang="en-US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5C7DDF0-3C09-48D5-A89F-7AA51B812B7D}"/>
              </a:ext>
            </a:extLst>
          </p:cNvPr>
          <p:cNvSpPr txBox="1"/>
          <p:nvPr/>
        </p:nvSpPr>
        <p:spPr>
          <a:xfrm>
            <a:off x="6399042" y="3007515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4</a:t>
            </a:r>
            <a:endParaRPr lang="ko-KR" altLang="en-US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DE267D0-1095-4430-B3BE-3F7D110FA191}"/>
              </a:ext>
            </a:extLst>
          </p:cNvPr>
          <p:cNvSpPr txBox="1"/>
          <p:nvPr/>
        </p:nvSpPr>
        <p:spPr>
          <a:xfrm>
            <a:off x="6655695" y="464621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BC21392-A32B-4EC0-A05D-DF9A8E52CF87}"/>
              </a:ext>
            </a:extLst>
          </p:cNvPr>
          <p:cNvSpPr txBox="1"/>
          <p:nvPr/>
        </p:nvSpPr>
        <p:spPr>
          <a:xfrm>
            <a:off x="4776761" y="565438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4</a:t>
            </a:r>
            <a:endParaRPr lang="ko-KR" altLang="en-US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2F7FCF3-2287-4F04-8716-0E0DB4AD37A3}"/>
              </a:ext>
            </a:extLst>
          </p:cNvPr>
          <p:cNvSpPr txBox="1"/>
          <p:nvPr/>
        </p:nvSpPr>
        <p:spPr>
          <a:xfrm>
            <a:off x="7691778" y="432748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9</a:t>
            </a:r>
            <a:endParaRPr lang="ko-KR" altLang="en-US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92358FB-05CA-47B4-B7AB-7AEE6CCC0C8A}"/>
              </a:ext>
            </a:extLst>
          </p:cNvPr>
          <p:cNvSpPr txBox="1"/>
          <p:nvPr/>
        </p:nvSpPr>
        <p:spPr>
          <a:xfrm>
            <a:off x="4759329" y="3809933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11</a:t>
            </a:r>
            <a:endParaRPr lang="ko-KR" altLang="en-US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F06344C-0E0F-452A-94A0-0831E4A5F98C}"/>
              </a:ext>
            </a:extLst>
          </p:cNvPr>
          <p:cNvSpPr txBox="1"/>
          <p:nvPr/>
        </p:nvSpPr>
        <p:spPr>
          <a:xfrm>
            <a:off x="3209006" y="406959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5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7532840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5AAA8E01-E247-4D7B-80A4-81B5E7BC52AA}"/>
              </a:ext>
            </a:extLst>
          </p:cNvPr>
          <p:cNvSpPr/>
          <p:nvPr/>
        </p:nvSpPr>
        <p:spPr>
          <a:xfrm rot="18559761">
            <a:off x="5844105" y="1840790"/>
            <a:ext cx="1206664" cy="2886824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C74ED971-A127-4BBD-BC9A-68F599162849}"/>
              </a:ext>
            </a:extLst>
          </p:cNvPr>
          <p:cNvSpPr/>
          <p:nvPr/>
        </p:nvSpPr>
        <p:spPr>
          <a:xfrm>
            <a:off x="6505574" y="3246802"/>
            <a:ext cx="1215472" cy="1215472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CF09D56F-93DE-4CA1-BFC8-591931206147}"/>
              </a:ext>
            </a:extLst>
          </p:cNvPr>
          <p:cNvSpPr/>
          <p:nvPr/>
        </p:nvSpPr>
        <p:spPr>
          <a:xfrm rot="13908426">
            <a:off x="4027644" y="-433265"/>
            <a:ext cx="1206664" cy="4427957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B7DB4A1F-47DE-4B11-B080-5B4DA7049DB9}"/>
              </a:ext>
            </a:extLst>
          </p:cNvPr>
          <p:cNvSpPr/>
          <p:nvPr/>
        </p:nvSpPr>
        <p:spPr>
          <a:xfrm>
            <a:off x="5296910" y="183745"/>
            <a:ext cx="1215472" cy="1215472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DF630717-0A80-416A-B7B1-F24D2C2EC660}"/>
              </a:ext>
            </a:extLst>
          </p:cNvPr>
          <p:cNvSpPr/>
          <p:nvPr/>
        </p:nvSpPr>
        <p:spPr>
          <a:xfrm rot="16200000">
            <a:off x="3987171" y="957407"/>
            <a:ext cx="1206664" cy="3617078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170" name="타원 169">
            <a:extLst>
              <a:ext uri="{FF2B5EF4-FFF2-40B4-BE49-F238E27FC236}">
                <a16:creationId xmlns:a16="http://schemas.microsoft.com/office/drawing/2014/main" id="{BB7C0906-1141-4D6B-BAB4-F7F7692B1A9E}"/>
              </a:ext>
            </a:extLst>
          </p:cNvPr>
          <p:cNvSpPr/>
          <p:nvPr/>
        </p:nvSpPr>
        <p:spPr>
          <a:xfrm>
            <a:off x="2780342" y="2180726"/>
            <a:ext cx="1215472" cy="1215472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EE5853F9-3B8D-45CE-AA97-BA80B8401DBE}"/>
              </a:ext>
            </a:extLst>
          </p:cNvPr>
          <p:cNvSpPr/>
          <p:nvPr/>
        </p:nvSpPr>
        <p:spPr>
          <a:xfrm>
            <a:off x="5535530" y="447411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1F4449B6-F1B5-42C2-B0D5-F7F109B783E8}"/>
              </a:ext>
            </a:extLst>
          </p:cNvPr>
          <p:cNvSpPr/>
          <p:nvPr/>
        </p:nvSpPr>
        <p:spPr>
          <a:xfrm>
            <a:off x="8608955" y="2708493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99EE64D2-175D-4474-8C27-28041F40A3F1}"/>
              </a:ext>
            </a:extLst>
          </p:cNvPr>
          <p:cNvSpPr/>
          <p:nvPr/>
        </p:nvSpPr>
        <p:spPr>
          <a:xfrm>
            <a:off x="3003258" y="2411837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6AC6DB37-4A1E-4828-B8B3-9FCF68E25C0E}"/>
              </a:ext>
            </a:extLst>
          </p:cNvPr>
          <p:cNvSpPr/>
          <p:nvPr/>
        </p:nvSpPr>
        <p:spPr>
          <a:xfrm>
            <a:off x="6111574" y="5476595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3B131C1D-824A-4CAA-81C7-A44FFA26EF9D}"/>
              </a:ext>
            </a:extLst>
          </p:cNvPr>
          <p:cNvSpPr/>
          <p:nvPr/>
        </p:nvSpPr>
        <p:spPr>
          <a:xfrm>
            <a:off x="3311955" y="5177160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444A506F-8D1C-4A08-A49E-E177776B4CE1}"/>
              </a:ext>
            </a:extLst>
          </p:cNvPr>
          <p:cNvSpPr/>
          <p:nvPr/>
        </p:nvSpPr>
        <p:spPr>
          <a:xfrm>
            <a:off x="6692542" y="3485422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75B8A6DD-B4F2-49AC-8C84-ED0A481F7168}"/>
              </a:ext>
            </a:extLst>
          </p:cNvPr>
          <p:cNvSpPr/>
          <p:nvPr/>
        </p:nvSpPr>
        <p:spPr>
          <a:xfrm>
            <a:off x="5451935" y="2388304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1E8B3DF-FEE2-43AD-836A-66392EB720A8}"/>
              </a:ext>
            </a:extLst>
          </p:cNvPr>
          <p:cNvCxnSpPr>
            <a:cxnSpLocks/>
            <a:stCxn id="3" idx="5"/>
            <a:endCxn id="4" idx="1"/>
          </p:cNvCxnSpPr>
          <p:nvPr/>
        </p:nvCxnSpPr>
        <p:spPr>
          <a:xfrm>
            <a:off x="6165650" y="1077531"/>
            <a:ext cx="2551417" cy="173907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2759779D-91EF-41F3-A390-292C37E2AEA3}"/>
              </a:ext>
            </a:extLst>
          </p:cNvPr>
          <p:cNvCxnSpPr>
            <a:cxnSpLocks/>
            <a:stCxn id="5" idx="7"/>
            <a:endCxn id="3" idx="3"/>
          </p:cNvCxnSpPr>
          <p:nvPr/>
        </p:nvCxnSpPr>
        <p:spPr>
          <a:xfrm flipV="1">
            <a:off x="3633378" y="1077531"/>
            <a:ext cx="2010264" cy="1442418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6BC723B2-BAA8-45D2-AAA6-87C5354C7308}"/>
              </a:ext>
            </a:extLst>
          </p:cNvPr>
          <p:cNvCxnSpPr>
            <a:cxnSpLocks/>
            <a:stCxn id="10" idx="6"/>
            <a:endCxn id="4" idx="3"/>
          </p:cNvCxnSpPr>
          <p:nvPr/>
        </p:nvCxnSpPr>
        <p:spPr>
          <a:xfrm>
            <a:off x="6190167" y="2757420"/>
            <a:ext cx="2526900" cy="58119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A14C9224-F499-4CF4-B727-4DCC49C98D20}"/>
              </a:ext>
            </a:extLst>
          </p:cNvPr>
          <p:cNvCxnSpPr>
            <a:cxnSpLocks/>
            <a:stCxn id="9" idx="4"/>
            <a:endCxn id="6" idx="7"/>
          </p:cNvCxnSpPr>
          <p:nvPr/>
        </p:nvCxnSpPr>
        <p:spPr>
          <a:xfrm flipH="1">
            <a:off x="6741694" y="4223654"/>
            <a:ext cx="319964" cy="136105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3F6D01D9-3B0B-4477-9167-D0C5C1A7F057}"/>
              </a:ext>
            </a:extLst>
          </p:cNvPr>
          <p:cNvCxnSpPr>
            <a:cxnSpLocks/>
            <a:stCxn id="6" idx="6"/>
            <a:endCxn id="4" idx="4"/>
          </p:cNvCxnSpPr>
          <p:nvPr/>
        </p:nvCxnSpPr>
        <p:spPr>
          <a:xfrm flipV="1">
            <a:off x="6849806" y="3446725"/>
            <a:ext cx="2128265" cy="239898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D77E76D0-3520-46D6-A5C9-DA99AFC5EA4B}"/>
              </a:ext>
            </a:extLst>
          </p:cNvPr>
          <p:cNvCxnSpPr>
            <a:cxnSpLocks/>
            <a:stCxn id="10" idx="5"/>
            <a:endCxn id="9" idx="1"/>
          </p:cNvCxnSpPr>
          <p:nvPr/>
        </p:nvCxnSpPr>
        <p:spPr>
          <a:xfrm>
            <a:off x="6082055" y="3018424"/>
            <a:ext cx="718599" cy="57511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6B39B0E7-71B3-4EBE-8C06-C98677CA2F62}"/>
              </a:ext>
            </a:extLst>
          </p:cNvPr>
          <p:cNvCxnSpPr>
            <a:cxnSpLocks/>
            <a:stCxn id="5" idx="4"/>
            <a:endCxn id="8" idx="0"/>
          </p:cNvCxnSpPr>
          <p:nvPr/>
        </p:nvCxnSpPr>
        <p:spPr>
          <a:xfrm>
            <a:off x="3372374" y="3150069"/>
            <a:ext cx="308697" cy="202709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6DEED9D3-8D18-4AC5-A372-533EF5103AAE}"/>
              </a:ext>
            </a:extLst>
          </p:cNvPr>
          <p:cNvCxnSpPr>
            <a:cxnSpLocks/>
            <a:stCxn id="3" idx="4"/>
            <a:endCxn id="10" idx="0"/>
          </p:cNvCxnSpPr>
          <p:nvPr/>
        </p:nvCxnSpPr>
        <p:spPr>
          <a:xfrm flipH="1">
            <a:off x="5821051" y="1185643"/>
            <a:ext cx="83595" cy="120266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F2B6E04D-6C8A-49DC-9299-708C260FC872}"/>
              </a:ext>
            </a:extLst>
          </p:cNvPr>
          <p:cNvCxnSpPr>
            <a:cxnSpLocks/>
            <a:stCxn id="5" idx="6"/>
            <a:endCxn id="10" idx="2"/>
          </p:cNvCxnSpPr>
          <p:nvPr/>
        </p:nvCxnSpPr>
        <p:spPr>
          <a:xfrm flipV="1">
            <a:off x="3741490" y="2757420"/>
            <a:ext cx="1710445" cy="23533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직선 연결선 108">
            <a:extLst>
              <a:ext uri="{FF2B5EF4-FFF2-40B4-BE49-F238E27FC236}">
                <a16:creationId xmlns:a16="http://schemas.microsoft.com/office/drawing/2014/main" id="{16184A2F-BD37-4E63-B526-B017F092A10D}"/>
              </a:ext>
            </a:extLst>
          </p:cNvPr>
          <p:cNvCxnSpPr>
            <a:cxnSpLocks/>
            <a:stCxn id="10" idx="4"/>
            <a:endCxn id="6" idx="0"/>
          </p:cNvCxnSpPr>
          <p:nvPr/>
        </p:nvCxnSpPr>
        <p:spPr>
          <a:xfrm>
            <a:off x="5821051" y="3126536"/>
            <a:ext cx="659639" cy="235005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직선 연결선 129">
            <a:extLst>
              <a:ext uri="{FF2B5EF4-FFF2-40B4-BE49-F238E27FC236}">
                <a16:creationId xmlns:a16="http://schemas.microsoft.com/office/drawing/2014/main" id="{94EB4465-52E9-479C-9CA5-4A0D8E09B93E}"/>
              </a:ext>
            </a:extLst>
          </p:cNvPr>
          <p:cNvCxnSpPr>
            <a:cxnSpLocks/>
            <a:stCxn id="8" idx="6"/>
            <a:endCxn id="6" idx="2"/>
          </p:cNvCxnSpPr>
          <p:nvPr/>
        </p:nvCxnSpPr>
        <p:spPr>
          <a:xfrm>
            <a:off x="4050187" y="5546276"/>
            <a:ext cx="2061387" cy="29943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직선 연결선 134">
            <a:extLst>
              <a:ext uri="{FF2B5EF4-FFF2-40B4-BE49-F238E27FC236}">
                <a16:creationId xmlns:a16="http://schemas.microsoft.com/office/drawing/2014/main" id="{FC797BBD-1811-454C-9E80-961D949E3699}"/>
              </a:ext>
            </a:extLst>
          </p:cNvPr>
          <p:cNvCxnSpPr>
            <a:cxnSpLocks/>
            <a:stCxn id="5" idx="5"/>
            <a:endCxn id="6" idx="1"/>
          </p:cNvCxnSpPr>
          <p:nvPr/>
        </p:nvCxnSpPr>
        <p:spPr>
          <a:xfrm>
            <a:off x="3633378" y="3041957"/>
            <a:ext cx="2586308" cy="254275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ABF03F2-856C-4D6A-AA25-BEA95931A66E}"/>
              </a:ext>
            </a:extLst>
          </p:cNvPr>
          <p:cNvSpPr txBox="1"/>
          <p:nvPr/>
        </p:nvSpPr>
        <p:spPr>
          <a:xfrm>
            <a:off x="7368723" y="1399217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10</a:t>
            </a:r>
            <a:endParaRPr lang="ko-KR" altLang="en-US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1C427C3-E82C-451C-AD80-01D8A6417996}"/>
              </a:ext>
            </a:extLst>
          </p:cNvPr>
          <p:cNvSpPr txBox="1"/>
          <p:nvPr/>
        </p:nvSpPr>
        <p:spPr>
          <a:xfrm>
            <a:off x="4339162" y="148282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3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2779903-55EC-4FD3-B5EE-48454D9C9771}"/>
              </a:ext>
            </a:extLst>
          </p:cNvPr>
          <p:cNvSpPr txBox="1"/>
          <p:nvPr/>
        </p:nvSpPr>
        <p:spPr>
          <a:xfrm>
            <a:off x="5888549" y="172177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7</a:t>
            </a:r>
            <a:endParaRPr lang="ko-KR" altLang="en-US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FB96FCC-8236-41E9-AA0A-A1C43B57EDA6}"/>
              </a:ext>
            </a:extLst>
          </p:cNvPr>
          <p:cNvSpPr txBox="1"/>
          <p:nvPr/>
        </p:nvSpPr>
        <p:spPr>
          <a:xfrm>
            <a:off x="7336556" y="270534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6</a:t>
            </a:r>
            <a:endParaRPr lang="ko-KR" altLang="en-US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E536EE1-7ED6-4B7E-BE5D-862BBFE97BF8}"/>
              </a:ext>
            </a:extLst>
          </p:cNvPr>
          <p:cNvSpPr txBox="1"/>
          <p:nvPr/>
        </p:nvSpPr>
        <p:spPr>
          <a:xfrm>
            <a:off x="4656878" y="241581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2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EB760D9-25DA-426A-8BE6-4AA82493098F}"/>
              </a:ext>
            </a:extLst>
          </p:cNvPr>
          <p:cNvSpPr txBox="1"/>
          <p:nvPr/>
        </p:nvSpPr>
        <p:spPr>
          <a:xfrm>
            <a:off x="6040972" y="3886775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10</a:t>
            </a:r>
            <a:endParaRPr lang="ko-KR" altLang="en-US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5C7DDF0-3C09-48D5-A89F-7AA51B812B7D}"/>
              </a:ext>
            </a:extLst>
          </p:cNvPr>
          <p:cNvSpPr txBox="1"/>
          <p:nvPr/>
        </p:nvSpPr>
        <p:spPr>
          <a:xfrm>
            <a:off x="6399042" y="3007515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4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DE267D0-1095-4430-B3BE-3F7D110FA191}"/>
              </a:ext>
            </a:extLst>
          </p:cNvPr>
          <p:cNvSpPr txBox="1"/>
          <p:nvPr/>
        </p:nvSpPr>
        <p:spPr>
          <a:xfrm>
            <a:off x="6655695" y="464621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BC21392-A32B-4EC0-A05D-DF9A8E52CF87}"/>
              </a:ext>
            </a:extLst>
          </p:cNvPr>
          <p:cNvSpPr txBox="1"/>
          <p:nvPr/>
        </p:nvSpPr>
        <p:spPr>
          <a:xfrm>
            <a:off x="4776761" y="565438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4</a:t>
            </a:r>
            <a:endParaRPr lang="ko-KR" altLang="en-US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2F7FCF3-2287-4F04-8716-0E0DB4AD37A3}"/>
              </a:ext>
            </a:extLst>
          </p:cNvPr>
          <p:cNvSpPr txBox="1"/>
          <p:nvPr/>
        </p:nvSpPr>
        <p:spPr>
          <a:xfrm>
            <a:off x="7691778" y="432748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9</a:t>
            </a:r>
            <a:endParaRPr lang="ko-KR" altLang="en-US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92358FB-05CA-47B4-B7AB-7AEE6CCC0C8A}"/>
              </a:ext>
            </a:extLst>
          </p:cNvPr>
          <p:cNvSpPr txBox="1"/>
          <p:nvPr/>
        </p:nvSpPr>
        <p:spPr>
          <a:xfrm>
            <a:off x="4759329" y="3809933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11</a:t>
            </a:r>
            <a:endParaRPr lang="ko-KR" altLang="en-US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F06344C-0E0F-452A-94A0-0831E4A5F98C}"/>
              </a:ext>
            </a:extLst>
          </p:cNvPr>
          <p:cNvSpPr txBox="1"/>
          <p:nvPr/>
        </p:nvSpPr>
        <p:spPr>
          <a:xfrm>
            <a:off x="3209006" y="406959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5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62147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82B08C3C-290B-41DB-81FD-BDED5935A5F9}"/>
              </a:ext>
            </a:extLst>
          </p:cNvPr>
          <p:cNvSpPr/>
          <p:nvPr/>
        </p:nvSpPr>
        <p:spPr>
          <a:xfrm rot="1048763">
            <a:off x="6197323" y="3208214"/>
            <a:ext cx="1206664" cy="3296774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AD50A787-AE81-4617-8253-C5276A13047D}"/>
              </a:ext>
            </a:extLst>
          </p:cNvPr>
          <p:cNvSpPr/>
          <p:nvPr/>
        </p:nvSpPr>
        <p:spPr>
          <a:xfrm>
            <a:off x="5872954" y="5260359"/>
            <a:ext cx="1215472" cy="1215472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5AAA8E01-E247-4D7B-80A4-81B5E7BC52AA}"/>
              </a:ext>
            </a:extLst>
          </p:cNvPr>
          <p:cNvSpPr/>
          <p:nvPr/>
        </p:nvSpPr>
        <p:spPr>
          <a:xfrm rot="18559761">
            <a:off x="5844105" y="1840790"/>
            <a:ext cx="1206664" cy="2886824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C74ED971-A127-4BBD-BC9A-68F599162849}"/>
              </a:ext>
            </a:extLst>
          </p:cNvPr>
          <p:cNvSpPr/>
          <p:nvPr/>
        </p:nvSpPr>
        <p:spPr>
          <a:xfrm>
            <a:off x="6505574" y="3246802"/>
            <a:ext cx="1215472" cy="1215472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CF09D56F-93DE-4CA1-BFC8-591931206147}"/>
              </a:ext>
            </a:extLst>
          </p:cNvPr>
          <p:cNvSpPr/>
          <p:nvPr/>
        </p:nvSpPr>
        <p:spPr>
          <a:xfrm rot="13908426">
            <a:off x="4027644" y="-433265"/>
            <a:ext cx="1206664" cy="4427957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B7DB4A1F-47DE-4B11-B080-5B4DA7049DB9}"/>
              </a:ext>
            </a:extLst>
          </p:cNvPr>
          <p:cNvSpPr/>
          <p:nvPr/>
        </p:nvSpPr>
        <p:spPr>
          <a:xfrm>
            <a:off x="5296910" y="183745"/>
            <a:ext cx="1215472" cy="1215472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DF630717-0A80-416A-B7B1-F24D2C2EC660}"/>
              </a:ext>
            </a:extLst>
          </p:cNvPr>
          <p:cNvSpPr/>
          <p:nvPr/>
        </p:nvSpPr>
        <p:spPr>
          <a:xfrm rot="16200000">
            <a:off x="3987171" y="957407"/>
            <a:ext cx="1206664" cy="3617078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170" name="타원 169">
            <a:extLst>
              <a:ext uri="{FF2B5EF4-FFF2-40B4-BE49-F238E27FC236}">
                <a16:creationId xmlns:a16="http://schemas.microsoft.com/office/drawing/2014/main" id="{BB7C0906-1141-4D6B-BAB4-F7F7692B1A9E}"/>
              </a:ext>
            </a:extLst>
          </p:cNvPr>
          <p:cNvSpPr/>
          <p:nvPr/>
        </p:nvSpPr>
        <p:spPr>
          <a:xfrm>
            <a:off x="2780342" y="2180726"/>
            <a:ext cx="1215472" cy="1215472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EE5853F9-3B8D-45CE-AA97-BA80B8401DBE}"/>
              </a:ext>
            </a:extLst>
          </p:cNvPr>
          <p:cNvSpPr/>
          <p:nvPr/>
        </p:nvSpPr>
        <p:spPr>
          <a:xfrm>
            <a:off x="5535530" y="447411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1F4449B6-F1B5-42C2-B0D5-F7F109B783E8}"/>
              </a:ext>
            </a:extLst>
          </p:cNvPr>
          <p:cNvSpPr/>
          <p:nvPr/>
        </p:nvSpPr>
        <p:spPr>
          <a:xfrm>
            <a:off x="8608955" y="2708493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99EE64D2-175D-4474-8C27-28041F40A3F1}"/>
              </a:ext>
            </a:extLst>
          </p:cNvPr>
          <p:cNvSpPr/>
          <p:nvPr/>
        </p:nvSpPr>
        <p:spPr>
          <a:xfrm>
            <a:off x="3003258" y="2411837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6AC6DB37-4A1E-4828-B8B3-9FCF68E25C0E}"/>
              </a:ext>
            </a:extLst>
          </p:cNvPr>
          <p:cNvSpPr/>
          <p:nvPr/>
        </p:nvSpPr>
        <p:spPr>
          <a:xfrm>
            <a:off x="6111574" y="5476595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3B131C1D-824A-4CAA-81C7-A44FFA26EF9D}"/>
              </a:ext>
            </a:extLst>
          </p:cNvPr>
          <p:cNvSpPr/>
          <p:nvPr/>
        </p:nvSpPr>
        <p:spPr>
          <a:xfrm>
            <a:off x="3311955" y="5177160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444A506F-8D1C-4A08-A49E-E177776B4CE1}"/>
              </a:ext>
            </a:extLst>
          </p:cNvPr>
          <p:cNvSpPr/>
          <p:nvPr/>
        </p:nvSpPr>
        <p:spPr>
          <a:xfrm>
            <a:off x="6692542" y="3485422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75B8A6DD-B4F2-49AC-8C84-ED0A481F7168}"/>
              </a:ext>
            </a:extLst>
          </p:cNvPr>
          <p:cNvSpPr/>
          <p:nvPr/>
        </p:nvSpPr>
        <p:spPr>
          <a:xfrm>
            <a:off x="5451935" y="2388304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1E8B3DF-FEE2-43AD-836A-66392EB720A8}"/>
              </a:ext>
            </a:extLst>
          </p:cNvPr>
          <p:cNvCxnSpPr>
            <a:cxnSpLocks/>
            <a:stCxn id="3" idx="5"/>
            <a:endCxn id="4" idx="1"/>
          </p:cNvCxnSpPr>
          <p:nvPr/>
        </p:nvCxnSpPr>
        <p:spPr>
          <a:xfrm>
            <a:off x="6165650" y="1077531"/>
            <a:ext cx="2551417" cy="173907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2759779D-91EF-41F3-A390-292C37E2AEA3}"/>
              </a:ext>
            </a:extLst>
          </p:cNvPr>
          <p:cNvCxnSpPr>
            <a:cxnSpLocks/>
            <a:stCxn id="5" idx="7"/>
            <a:endCxn id="3" idx="3"/>
          </p:cNvCxnSpPr>
          <p:nvPr/>
        </p:nvCxnSpPr>
        <p:spPr>
          <a:xfrm flipV="1">
            <a:off x="3633378" y="1077531"/>
            <a:ext cx="2010264" cy="1442418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6BC723B2-BAA8-45D2-AAA6-87C5354C7308}"/>
              </a:ext>
            </a:extLst>
          </p:cNvPr>
          <p:cNvCxnSpPr>
            <a:cxnSpLocks/>
            <a:stCxn id="10" idx="6"/>
            <a:endCxn id="4" idx="3"/>
          </p:cNvCxnSpPr>
          <p:nvPr/>
        </p:nvCxnSpPr>
        <p:spPr>
          <a:xfrm>
            <a:off x="6190167" y="2757420"/>
            <a:ext cx="2526900" cy="58119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A14C9224-F499-4CF4-B727-4DCC49C98D20}"/>
              </a:ext>
            </a:extLst>
          </p:cNvPr>
          <p:cNvCxnSpPr>
            <a:cxnSpLocks/>
            <a:stCxn id="9" idx="4"/>
            <a:endCxn id="6" idx="7"/>
          </p:cNvCxnSpPr>
          <p:nvPr/>
        </p:nvCxnSpPr>
        <p:spPr>
          <a:xfrm flipH="1">
            <a:off x="6741694" y="4223654"/>
            <a:ext cx="319964" cy="1361053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3F6D01D9-3B0B-4477-9167-D0C5C1A7F057}"/>
              </a:ext>
            </a:extLst>
          </p:cNvPr>
          <p:cNvCxnSpPr>
            <a:cxnSpLocks/>
            <a:stCxn id="6" idx="6"/>
            <a:endCxn id="4" idx="4"/>
          </p:cNvCxnSpPr>
          <p:nvPr/>
        </p:nvCxnSpPr>
        <p:spPr>
          <a:xfrm flipV="1">
            <a:off x="6849806" y="3446725"/>
            <a:ext cx="2128265" cy="239898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D77E76D0-3520-46D6-A5C9-DA99AFC5EA4B}"/>
              </a:ext>
            </a:extLst>
          </p:cNvPr>
          <p:cNvCxnSpPr>
            <a:cxnSpLocks/>
            <a:stCxn id="10" idx="5"/>
            <a:endCxn id="9" idx="1"/>
          </p:cNvCxnSpPr>
          <p:nvPr/>
        </p:nvCxnSpPr>
        <p:spPr>
          <a:xfrm>
            <a:off x="6082055" y="3018424"/>
            <a:ext cx="718599" cy="57511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6B39B0E7-71B3-4EBE-8C06-C98677CA2F62}"/>
              </a:ext>
            </a:extLst>
          </p:cNvPr>
          <p:cNvCxnSpPr>
            <a:cxnSpLocks/>
            <a:stCxn id="5" idx="4"/>
            <a:endCxn id="8" idx="0"/>
          </p:cNvCxnSpPr>
          <p:nvPr/>
        </p:nvCxnSpPr>
        <p:spPr>
          <a:xfrm>
            <a:off x="3372374" y="3150069"/>
            <a:ext cx="308697" cy="202709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6DEED9D3-8D18-4AC5-A372-533EF5103AAE}"/>
              </a:ext>
            </a:extLst>
          </p:cNvPr>
          <p:cNvCxnSpPr>
            <a:cxnSpLocks/>
            <a:stCxn id="3" idx="4"/>
            <a:endCxn id="10" idx="0"/>
          </p:cNvCxnSpPr>
          <p:nvPr/>
        </p:nvCxnSpPr>
        <p:spPr>
          <a:xfrm flipH="1">
            <a:off x="5821051" y="1185643"/>
            <a:ext cx="83595" cy="120266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F2B6E04D-6C8A-49DC-9299-708C260FC872}"/>
              </a:ext>
            </a:extLst>
          </p:cNvPr>
          <p:cNvCxnSpPr>
            <a:cxnSpLocks/>
            <a:stCxn id="5" idx="6"/>
            <a:endCxn id="10" idx="2"/>
          </p:cNvCxnSpPr>
          <p:nvPr/>
        </p:nvCxnSpPr>
        <p:spPr>
          <a:xfrm flipV="1">
            <a:off x="3741490" y="2757420"/>
            <a:ext cx="1710445" cy="23533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직선 연결선 108">
            <a:extLst>
              <a:ext uri="{FF2B5EF4-FFF2-40B4-BE49-F238E27FC236}">
                <a16:creationId xmlns:a16="http://schemas.microsoft.com/office/drawing/2014/main" id="{16184A2F-BD37-4E63-B526-B017F092A10D}"/>
              </a:ext>
            </a:extLst>
          </p:cNvPr>
          <p:cNvCxnSpPr>
            <a:cxnSpLocks/>
            <a:stCxn id="10" idx="4"/>
            <a:endCxn id="6" idx="0"/>
          </p:cNvCxnSpPr>
          <p:nvPr/>
        </p:nvCxnSpPr>
        <p:spPr>
          <a:xfrm>
            <a:off x="5821051" y="3126536"/>
            <a:ext cx="659639" cy="235005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직선 연결선 129">
            <a:extLst>
              <a:ext uri="{FF2B5EF4-FFF2-40B4-BE49-F238E27FC236}">
                <a16:creationId xmlns:a16="http://schemas.microsoft.com/office/drawing/2014/main" id="{94EB4465-52E9-479C-9CA5-4A0D8E09B93E}"/>
              </a:ext>
            </a:extLst>
          </p:cNvPr>
          <p:cNvCxnSpPr>
            <a:cxnSpLocks/>
            <a:stCxn id="8" idx="6"/>
            <a:endCxn id="6" idx="2"/>
          </p:cNvCxnSpPr>
          <p:nvPr/>
        </p:nvCxnSpPr>
        <p:spPr>
          <a:xfrm>
            <a:off x="4050187" y="5546276"/>
            <a:ext cx="2061387" cy="29943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직선 연결선 134">
            <a:extLst>
              <a:ext uri="{FF2B5EF4-FFF2-40B4-BE49-F238E27FC236}">
                <a16:creationId xmlns:a16="http://schemas.microsoft.com/office/drawing/2014/main" id="{FC797BBD-1811-454C-9E80-961D949E3699}"/>
              </a:ext>
            </a:extLst>
          </p:cNvPr>
          <p:cNvCxnSpPr>
            <a:cxnSpLocks/>
            <a:stCxn id="5" idx="5"/>
            <a:endCxn id="6" idx="1"/>
          </p:cNvCxnSpPr>
          <p:nvPr/>
        </p:nvCxnSpPr>
        <p:spPr>
          <a:xfrm>
            <a:off x="3633378" y="3041957"/>
            <a:ext cx="2586308" cy="254275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ABF03F2-856C-4D6A-AA25-BEA95931A66E}"/>
              </a:ext>
            </a:extLst>
          </p:cNvPr>
          <p:cNvSpPr txBox="1"/>
          <p:nvPr/>
        </p:nvSpPr>
        <p:spPr>
          <a:xfrm>
            <a:off x="7368723" y="1399217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10</a:t>
            </a:r>
            <a:endParaRPr lang="ko-KR" altLang="en-US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1C427C3-E82C-451C-AD80-01D8A6417996}"/>
              </a:ext>
            </a:extLst>
          </p:cNvPr>
          <p:cNvSpPr txBox="1"/>
          <p:nvPr/>
        </p:nvSpPr>
        <p:spPr>
          <a:xfrm>
            <a:off x="4339162" y="148282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3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2779903-55EC-4FD3-B5EE-48454D9C9771}"/>
              </a:ext>
            </a:extLst>
          </p:cNvPr>
          <p:cNvSpPr txBox="1"/>
          <p:nvPr/>
        </p:nvSpPr>
        <p:spPr>
          <a:xfrm>
            <a:off x="5888549" y="172177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7</a:t>
            </a:r>
            <a:endParaRPr lang="ko-KR" altLang="en-US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FB96FCC-8236-41E9-AA0A-A1C43B57EDA6}"/>
              </a:ext>
            </a:extLst>
          </p:cNvPr>
          <p:cNvSpPr txBox="1"/>
          <p:nvPr/>
        </p:nvSpPr>
        <p:spPr>
          <a:xfrm>
            <a:off x="7336556" y="270534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6</a:t>
            </a:r>
            <a:endParaRPr lang="ko-KR" altLang="en-US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E536EE1-7ED6-4B7E-BE5D-862BBFE97BF8}"/>
              </a:ext>
            </a:extLst>
          </p:cNvPr>
          <p:cNvSpPr txBox="1"/>
          <p:nvPr/>
        </p:nvSpPr>
        <p:spPr>
          <a:xfrm>
            <a:off x="4656878" y="241581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2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EB760D9-25DA-426A-8BE6-4AA82493098F}"/>
              </a:ext>
            </a:extLst>
          </p:cNvPr>
          <p:cNvSpPr txBox="1"/>
          <p:nvPr/>
        </p:nvSpPr>
        <p:spPr>
          <a:xfrm>
            <a:off x="6040972" y="3886775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10</a:t>
            </a:r>
            <a:endParaRPr lang="ko-KR" altLang="en-US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5C7DDF0-3C09-48D5-A89F-7AA51B812B7D}"/>
              </a:ext>
            </a:extLst>
          </p:cNvPr>
          <p:cNvSpPr txBox="1"/>
          <p:nvPr/>
        </p:nvSpPr>
        <p:spPr>
          <a:xfrm>
            <a:off x="6399042" y="3007515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4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DE267D0-1095-4430-B3BE-3F7D110FA191}"/>
              </a:ext>
            </a:extLst>
          </p:cNvPr>
          <p:cNvSpPr txBox="1"/>
          <p:nvPr/>
        </p:nvSpPr>
        <p:spPr>
          <a:xfrm>
            <a:off x="6655695" y="464621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2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BC21392-A32B-4EC0-A05D-DF9A8E52CF87}"/>
              </a:ext>
            </a:extLst>
          </p:cNvPr>
          <p:cNvSpPr txBox="1"/>
          <p:nvPr/>
        </p:nvSpPr>
        <p:spPr>
          <a:xfrm>
            <a:off x="4776761" y="565438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4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2F7FCF3-2287-4F04-8716-0E0DB4AD37A3}"/>
              </a:ext>
            </a:extLst>
          </p:cNvPr>
          <p:cNvSpPr txBox="1"/>
          <p:nvPr/>
        </p:nvSpPr>
        <p:spPr>
          <a:xfrm>
            <a:off x="7691778" y="432748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9</a:t>
            </a:r>
            <a:endParaRPr lang="ko-KR" altLang="en-US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92358FB-05CA-47B4-B7AB-7AEE6CCC0C8A}"/>
              </a:ext>
            </a:extLst>
          </p:cNvPr>
          <p:cNvSpPr txBox="1"/>
          <p:nvPr/>
        </p:nvSpPr>
        <p:spPr>
          <a:xfrm>
            <a:off x="4759329" y="3809933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11</a:t>
            </a:r>
            <a:endParaRPr lang="ko-KR" altLang="en-US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F06344C-0E0F-452A-94A0-0831E4A5F98C}"/>
              </a:ext>
            </a:extLst>
          </p:cNvPr>
          <p:cNvSpPr txBox="1"/>
          <p:nvPr/>
        </p:nvSpPr>
        <p:spPr>
          <a:xfrm>
            <a:off x="3209006" y="406959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5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7652534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6CE25D7A-C25D-479F-B315-4ABB1551409D}"/>
              </a:ext>
            </a:extLst>
          </p:cNvPr>
          <p:cNvSpPr/>
          <p:nvPr/>
        </p:nvSpPr>
        <p:spPr>
          <a:xfrm rot="16561172">
            <a:off x="4402427" y="3714937"/>
            <a:ext cx="1206664" cy="3918016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CDF9756-2F87-46A0-8274-357883A2129F}"/>
              </a:ext>
            </a:extLst>
          </p:cNvPr>
          <p:cNvSpPr/>
          <p:nvPr/>
        </p:nvSpPr>
        <p:spPr>
          <a:xfrm>
            <a:off x="3073335" y="4938540"/>
            <a:ext cx="1215472" cy="1215472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82B08C3C-290B-41DB-81FD-BDED5935A5F9}"/>
              </a:ext>
            </a:extLst>
          </p:cNvPr>
          <p:cNvSpPr/>
          <p:nvPr/>
        </p:nvSpPr>
        <p:spPr>
          <a:xfrm rot="1048763">
            <a:off x="6197323" y="3208214"/>
            <a:ext cx="1206664" cy="3296774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AD50A787-AE81-4617-8253-C5276A13047D}"/>
              </a:ext>
            </a:extLst>
          </p:cNvPr>
          <p:cNvSpPr/>
          <p:nvPr/>
        </p:nvSpPr>
        <p:spPr>
          <a:xfrm>
            <a:off x="5872954" y="5260359"/>
            <a:ext cx="1215472" cy="1215472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5AAA8E01-E247-4D7B-80A4-81B5E7BC52AA}"/>
              </a:ext>
            </a:extLst>
          </p:cNvPr>
          <p:cNvSpPr/>
          <p:nvPr/>
        </p:nvSpPr>
        <p:spPr>
          <a:xfrm rot="18559761">
            <a:off x="5844105" y="1840790"/>
            <a:ext cx="1206664" cy="2886824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C74ED971-A127-4BBD-BC9A-68F599162849}"/>
              </a:ext>
            </a:extLst>
          </p:cNvPr>
          <p:cNvSpPr/>
          <p:nvPr/>
        </p:nvSpPr>
        <p:spPr>
          <a:xfrm>
            <a:off x="6505574" y="3246802"/>
            <a:ext cx="1215472" cy="1215472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CF09D56F-93DE-4CA1-BFC8-591931206147}"/>
              </a:ext>
            </a:extLst>
          </p:cNvPr>
          <p:cNvSpPr/>
          <p:nvPr/>
        </p:nvSpPr>
        <p:spPr>
          <a:xfrm rot="13908426">
            <a:off x="4027644" y="-433265"/>
            <a:ext cx="1206664" cy="4427957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B7DB4A1F-47DE-4B11-B080-5B4DA7049DB9}"/>
              </a:ext>
            </a:extLst>
          </p:cNvPr>
          <p:cNvSpPr/>
          <p:nvPr/>
        </p:nvSpPr>
        <p:spPr>
          <a:xfrm>
            <a:off x="5296910" y="183745"/>
            <a:ext cx="1215472" cy="1215472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DF630717-0A80-416A-B7B1-F24D2C2EC660}"/>
              </a:ext>
            </a:extLst>
          </p:cNvPr>
          <p:cNvSpPr/>
          <p:nvPr/>
        </p:nvSpPr>
        <p:spPr>
          <a:xfrm rot="16200000">
            <a:off x="3987171" y="957407"/>
            <a:ext cx="1206664" cy="3617078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170" name="타원 169">
            <a:extLst>
              <a:ext uri="{FF2B5EF4-FFF2-40B4-BE49-F238E27FC236}">
                <a16:creationId xmlns:a16="http://schemas.microsoft.com/office/drawing/2014/main" id="{BB7C0906-1141-4D6B-BAB4-F7F7692B1A9E}"/>
              </a:ext>
            </a:extLst>
          </p:cNvPr>
          <p:cNvSpPr/>
          <p:nvPr/>
        </p:nvSpPr>
        <p:spPr>
          <a:xfrm>
            <a:off x="2780342" y="2180726"/>
            <a:ext cx="1215472" cy="1215472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EE5853F9-3B8D-45CE-AA97-BA80B8401DBE}"/>
              </a:ext>
            </a:extLst>
          </p:cNvPr>
          <p:cNvSpPr/>
          <p:nvPr/>
        </p:nvSpPr>
        <p:spPr>
          <a:xfrm>
            <a:off x="5535530" y="447411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1F4449B6-F1B5-42C2-B0D5-F7F109B783E8}"/>
              </a:ext>
            </a:extLst>
          </p:cNvPr>
          <p:cNvSpPr/>
          <p:nvPr/>
        </p:nvSpPr>
        <p:spPr>
          <a:xfrm>
            <a:off x="8608955" y="2708493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99EE64D2-175D-4474-8C27-28041F40A3F1}"/>
              </a:ext>
            </a:extLst>
          </p:cNvPr>
          <p:cNvSpPr/>
          <p:nvPr/>
        </p:nvSpPr>
        <p:spPr>
          <a:xfrm>
            <a:off x="3003258" y="2411837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6AC6DB37-4A1E-4828-B8B3-9FCF68E25C0E}"/>
              </a:ext>
            </a:extLst>
          </p:cNvPr>
          <p:cNvSpPr/>
          <p:nvPr/>
        </p:nvSpPr>
        <p:spPr>
          <a:xfrm>
            <a:off x="6111574" y="5476595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3B131C1D-824A-4CAA-81C7-A44FFA26EF9D}"/>
              </a:ext>
            </a:extLst>
          </p:cNvPr>
          <p:cNvSpPr/>
          <p:nvPr/>
        </p:nvSpPr>
        <p:spPr>
          <a:xfrm>
            <a:off x="3311955" y="5177160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444A506F-8D1C-4A08-A49E-E177776B4CE1}"/>
              </a:ext>
            </a:extLst>
          </p:cNvPr>
          <p:cNvSpPr/>
          <p:nvPr/>
        </p:nvSpPr>
        <p:spPr>
          <a:xfrm>
            <a:off x="6692542" y="3485422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75B8A6DD-B4F2-49AC-8C84-ED0A481F7168}"/>
              </a:ext>
            </a:extLst>
          </p:cNvPr>
          <p:cNvSpPr/>
          <p:nvPr/>
        </p:nvSpPr>
        <p:spPr>
          <a:xfrm>
            <a:off x="5451935" y="2388304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1E8B3DF-FEE2-43AD-836A-66392EB720A8}"/>
              </a:ext>
            </a:extLst>
          </p:cNvPr>
          <p:cNvCxnSpPr>
            <a:cxnSpLocks/>
            <a:stCxn id="3" idx="5"/>
            <a:endCxn id="4" idx="1"/>
          </p:cNvCxnSpPr>
          <p:nvPr/>
        </p:nvCxnSpPr>
        <p:spPr>
          <a:xfrm>
            <a:off x="6165650" y="1077531"/>
            <a:ext cx="2551417" cy="173907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2759779D-91EF-41F3-A390-292C37E2AEA3}"/>
              </a:ext>
            </a:extLst>
          </p:cNvPr>
          <p:cNvCxnSpPr>
            <a:cxnSpLocks/>
            <a:stCxn id="5" idx="7"/>
            <a:endCxn id="3" idx="3"/>
          </p:cNvCxnSpPr>
          <p:nvPr/>
        </p:nvCxnSpPr>
        <p:spPr>
          <a:xfrm flipV="1">
            <a:off x="3633378" y="1077531"/>
            <a:ext cx="2010264" cy="1442418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6BC723B2-BAA8-45D2-AAA6-87C5354C7308}"/>
              </a:ext>
            </a:extLst>
          </p:cNvPr>
          <p:cNvCxnSpPr>
            <a:cxnSpLocks/>
            <a:stCxn id="10" idx="6"/>
            <a:endCxn id="4" idx="2"/>
          </p:cNvCxnSpPr>
          <p:nvPr/>
        </p:nvCxnSpPr>
        <p:spPr>
          <a:xfrm>
            <a:off x="6190167" y="2757420"/>
            <a:ext cx="2418788" cy="32018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A14C9224-F499-4CF4-B727-4DCC49C98D20}"/>
              </a:ext>
            </a:extLst>
          </p:cNvPr>
          <p:cNvCxnSpPr>
            <a:cxnSpLocks/>
            <a:stCxn id="9" idx="4"/>
            <a:endCxn id="6" idx="7"/>
          </p:cNvCxnSpPr>
          <p:nvPr/>
        </p:nvCxnSpPr>
        <p:spPr>
          <a:xfrm flipH="1">
            <a:off x="6741694" y="4223654"/>
            <a:ext cx="319964" cy="1361053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3F6D01D9-3B0B-4477-9167-D0C5C1A7F057}"/>
              </a:ext>
            </a:extLst>
          </p:cNvPr>
          <p:cNvCxnSpPr>
            <a:cxnSpLocks/>
            <a:stCxn id="6" idx="6"/>
            <a:endCxn id="4" idx="4"/>
          </p:cNvCxnSpPr>
          <p:nvPr/>
        </p:nvCxnSpPr>
        <p:spPr>
          <a:xfrm flipV="1">
            <a:off x="6849806" y="3446725"/>
            <a:ext cx="2128265" cy="239898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D77E76D0-3520-46D6-A5C9-DA99AFC5EA4B}"/>
              </a:ext>
            </a:extLst>
          </p:cNvPr>
          <p:cNvCxnSpPr>
            <a:cxnSpLocks/>
            <a:stCxn id="10" idx="5"/>
            <a:endCxn id="9" idx="1"/>
          </p:cNvCxnSpPr>
          <p:nvPr/>
        </p:nvCxnSpPr>
        <p:spPr>
          <a:xfrm>
            <a:off x="6082055" y="3018424"/>
            <a:ext cx="718599" cy="57511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6B39B0E7-71B3-4EBE-8C06-C98677CA2F62}"/>
              </a:ext>
            </a:extLst>
          </p:cNvPr>
          <p:cNvCxnSpPr>
            <a:cxnSpLocks/>
            <a:stCxn id="5" idx="4"/>
            <a:endCxn id="8" idx="0"/>
          </p:cNvCxnSpPr>
          <p:nvPr/>
        </p:nvCxnSpPr>
        <p:spPr>
          <a:xfrm>
            <a:off x="3372374" y="3150069"/>
            <a:ext cx="308697" cy="202709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6DEED9D3-8D18-4AC5-A372-533EF5103AAE}"/>
              </a:ext>
            </a:extLst>
          </p:cNvPr>
          <p:cNvCxnSpPr>
            <a:cxnSpLocks/>
            <a:stCxn id="3" idx="4"/>
            <a:endCxn id="10" idx="0"/>
          </p:cNvCxnSpPr>
          <p:nvPr/>
        </p:nvCxnSpPr>
        <p:spPr>
          <a:xfrm flipH="1">
            <a:off x="5821051" y="1185643"/>
            <a:ext cx="83595" cy="120266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F2B6E04D-6C8A-49DC-9299-708C260FC872}"/>
              </a:ext>
            </a:extLst>
          </p:cNvPr>
          <p:cNvCxnSpPr>
            <a:cxnSpLocks/>
            <a:stCxn id="5" idx="6"/>
            <a:endCxn id="10" idx="2"/>
          </p:cNvCxnSpPr>
          <p:nvPr/>
        </p:nvCxnSpPr>
        <p:spPr>
          <a:xfrm flipV="1">
            <a:off x="3741490" y="2757420"/>
            <a:ext cx="1710445" cy="23533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직선 연결선 108">
            <a:extLst>
              <a:ext uri="{FF2B5EF4-FFF2-40B4-BE49-F238E27FC236}">
                <a16:creationId xmlns:a16="http://schemas.microsoft.com/office/drawing/2014/main" id="{16184A2F-BD37-4E63-B526-B017F092A10D}"/>
              </a:ext>
            </a:extLst>
          </p:cNvPr>
          <p:cNvCxnSpPr>
            <a:cxnSpLocks/>
            <a:stCxn id="10" idx="4"/>
            <a:endCxn id="6" idx="0"/>
          </p:cNvCxnSpPr>
          <p:nvPr/>
        </p:nvCxnSpPr>
        <p:spPr>
          <a:xfrm>
            <a:off x="5821051" y="3126536"/>
            <a:ext cx="659639" cy="235005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직선 연결선 129">
            <a:extLst>
              <a:ext uri="{FF2B5EF4-FFF2-40B4-BE49-F238E27FC236}">
                <a16:creationId xmlns:a16="http://schemas.microsoft.com/office/drawing/2014/main" id="{94EB4465-52E9-479C-9CA5-4A0D8E09B93E}"/>
              </a:ext>
            </a:extLst>
          </p:cNvPr>
          <p:cNvCxnSpPr>
            <a:cxnSpLocks/>
            <a:stCxn id="8" idx="6"/>
            <a:endCxn id="6" idx="2"/>
          </p:cNvCxnSpPr>
          <p:nvPr/>
        </p:nvCxnSpPr>
        <p:spPr>
          <a:xfrm>
            <a:off x="4050187" y="5546276"/>
            <a:ext cx="2061387" cy="29943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직선 연결선 134">
            <a:extLst>
              <a:ext uri="{FF2B5EF4-FFF2-40B4-BE49-F238E27FC236}">
                <a16:creationId xmlns:a16="http://schemas.microsoft.com/office/drawing/2014/main" id="{FC797BBD-1811-454C-9E80-961D949E3699}"/>
              </a:ext>
            </a:extLst>
          </p:cNvPr>
          <p:cNvCxnSpPr>
            <a:cxnSpLocks/>
            <a:stCxn id="5" idx="5"/>
            <a:endCxn id="6" idx="1"/>
          </p:cNvCxnSpPr>
          <p:nvPr/>
        </p:nvCxnSpPr>
        <p:spPr>
          <a:xfrm>
            <a:off x="3633378" y="3041957"/>
            <a:ext cx="2586308" cy="254275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ABF03F2-856C-4D6A-AA25-BEA95931A66E}"/>
              </a:ext>
            </a:extLst>
          </p:cNvPr>
          <p:cNvSpPr txBox="1"/>
          <p:nvPr/>
        </p:nvSpPr>
        <p:spPr>
          <a:xfrm>
            <a:off x="7368723" y="1399217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10</a:t>
            </a:r>
            <a:endParaRPr lang="ko-KR" altLang="en-US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1C427C3-E82C-451C-AD80-01D8A6417996}"/>
              </a:ext>
            </a:extLst>
          </p:cNvPr>
          <p:cNvSpPr txBox="1"/>
          <p:nvPr/>
        </p:nvSpPr>
        <p:spPr>
          <a:xfrm>
            <a:off x="4339162" y="148282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3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2779903-55EC-4FD3-B5EE-48454D9C9771}"/>
              </a:ext>
            </a:extLst>
          </p:cNvPr>
          <p:cNvSpPr txBox="1"/>
          <p:nvPr/>
        </p:nvSpPr>
        <p:spPr>
          <a:xfrm>
            <a:off x="5888549" y="172177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7</a:t>
            </a:r>
            <a:endParaRPr lang="ko-KR" altLang="en-US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FB96FCC-8236-41E9-AA0A-A1C43B57EDA6}"/>
              </a:ext>
            </a:extLst>
          </p:cNvPr>
          <p:cNvSpPr txBox="1"/>
          <p:nvPr/>
        </p:nvSpPr>
        <p:spPr>
          <a:xfrm>
            <a:off x="7323867" y="257275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6</a:t>
            </a:r>
            <a:endParaRPr lang="ko-KR" altLang="en-US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E536EE1-7ED6-4B7E-BE5D-862BBFE97BF8}"/>
              </a:ext>
            </a:extLst>
          </p:cNvPr>
          <p:cNvSpPr txBox="1"/>
          <p:nvPr/>
        </p:nvSpPr>
        <p:spPr>
          <a:xfrm>
            <a:off x="4656878" y="241581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2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EB760D9-25DA-426A-8BE6-4AA82493098F}"/>
              </a:ext>
            </a:extLst>
          </p:cNvPr>
          <p:cNvSpPr txBox="1"/>
          <p:nvPr/>
        </p:nvSpPr>
        <p:spPr>
          <a:xfrm>
            <a:off x="6040972" y="3886775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10</a:t>
            </a:r>
            <a:endParaRPr lang="ko-KR" altLang="en-US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5C7DDF0-3C09-48D5-A89F-7AA51B812B7D}"/>
              </a:ext>
            </a:extLst>
          </p:cNvPr>
          <p:cNvSpPr txBox="1"/>
          <p:nvPr/>
        </p:nvSpPr>
        <p:spPr>
          <a:xfrm>
            <a:off x="6399042" y="3007515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4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DE267D0-1095-4430-B3BE-3F7D110FA191}"/>
              </a:ext>
            </a:extLst>
          </p:cNvPr>
          <p:cNvSpPr txBox="1"/>
          <p:nvPr/>
        </p:nvSpPr>
        <p:spPr>
          <a:xfrm>
            <a:off x="6655695" y="464621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2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BC21392-A32B-4EC0-A05D-DF9A8E52CF87}"/>
              </a:ext>
            </a:extLst>
          </p:cNvPr>
          <p:cNvSpPr txBox="1"/>
          <p:nvPr/>
        </p:nvSpPr>
        <p:spPr>
          <a:xfrm>
            <a:off x="4776761" y="565438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4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2F7FCF3-2287-4F04-8716-0E0DB4AD37A3}"/>
              </a:ext>
            </a:extLst>
          </p:cNvPr>
          <p:cNvSpPr txBox="1"/>
          <p:nvPr/>
        </p:nvSpPr>
        <p:spPr>
          <a:xfrm>
            <a:off x="7691778" y="432748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9</a:t>
            </a:r>
            <a:endParaRPr lang="ko-KR" altLang="en-US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92358FB-05CA-47B4-B7AB-7AEE6CCC0C8A}"/>
              </a:ext>
            </a:extLst>
          </p:cNvPr>
          <p:cNvSpPr txBox="1"/>
          <p:nvPr/>
        </p:nvSpPr>
        <p:spPr>
          <a:xfrm>
            <a:off x="4759329" y="3809933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11</a:t>
            </a:r>
            <a:endParaRPr lang="ko-KR" altLang="en-US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F06344C-0E0F-452A-94A0-0831E4A5F98C}"/>
              </a:ext>
            </a:extLst>
          </p:cNvPr>
          <p:cNvSpPr txBox="1"/>
          <p:nvPr/>
        </p:nvSpPr>
        <p:spPr>
          <a:xfrm>
            <a:off x="3209006" y="406959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5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0908286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BD3D1662-4F8C-4B29-938B-2E1A4C6D0B01}"/>
              </a:ext>
            </a:extLst>
          </p:cNvPr>
          <p:cNvSpPr/>
          <p:nvPr/>
        </p:nvSpPr>
        <p:spPr>
          <a:xfrm rot="5848101">
            <a:off x="6856349" y="709904"/>
            <a:ext cx="1175851" cy="4343684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86F53851-990C-481C-BF60-B98645029320}"/>
              </a:ext>
            </a:extLst>
          </p:cNvPr>
          <p:cNvSpPr/>
          <p:nvPr/>
        </p:nvSpPr>
        <p:spPr>
          <a:xfrm>
            <a:off x="8358996" y="2477917"/>
            <a:ext cx="1215472" cy="1215472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6CE25D7A-C25D-479F-B315-4ABB1551409D}"/>
              </a:ext>
            </a:extLst>
          </p:cNvPr>
          <p:cNvSpPr/>
          <p:nvPr/>
        </p:nvSpPr>
        <p:spPr>
          <a:xfrm rot="16561172">
            <a:off x="4402427" y="3714937"/>
            <a:ext cx="1206664" cy="3918016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CDF9756-2F87-46A0-8274-357883A2129F}"/>
              </a:ext>
            </a:extLst>
          </p:cNvPr>
          <p:cNvSpPr/>
          <p:nvPr/>
        </p:nvSpPr>
        <p:spPr>
          <a:xfrm>
            <a:off x="3073335" y="4938540"/>
            <a:ext cx="1215472" cy="1215472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82B08C3C-290B-41DB-81FD-BDED5935A5F9}"/>
              </a:ext>
            </a:extLst>
          </p:cNvPr>
          <p:cNvSpPr/>
          <p:nvPr/>
        </p:nvSpPr>
        <p:spPr>
          <a:xfrm rot="1048763">
            <a:off x="6197323" y="3208214"/>
            <a:ext cx="1206664" cy="3296774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AD50A787-AE81-4617-8253-C5276A13047D}"/>
              </a:ext>
            </a:extLst>
          </p:cNvPr>
          <p:cNvSpPr/>
          <p:nvPr/>
        </p:nvSpPr>
        <p:spPr>
          <a:xfrm>
            <a:off x="5872954" y="5260359"/>
            <a:ext cx="1215472" cy="1215472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5AAA8E01-E247-4D7B-80A4-81B5E7BC52AA}"/>
              </a:ext>
            </a:extLst>
          </p:cNvPr>
          <p:cNvSpPr/>
          <p:nvPr/>
        </p:nvSpPr>
        <p:spPr>
          <a:xfrm rot="18559761">
            <a:off x="5844105" y="1840790"/>
            <a:ext cx="1206664" cy="2886824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C74ED971-A127-4BBD-BC9A-68F599162849}"/>
              </a:ext>
            </a:extLst>
          </p:cNvPr>
          <p:cNvSpPr/>
          <p:nvPr/>
        </p:nvSpPr>
        <p:spPr>
          <a:xfrm>
            <a:off x="6505574" y="3246802"/>
            <a:ext cx="1215472" cy="1215472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CF09D56F-93DE-4CA1-BFC8-591931206147}"/>
              </a:ext>
            </a:extLst>
          </p:cNvPr>
          <p:cNvSpPr/>
          <p:nvPr/>
        </p:nvSpPr>
        <p:spPr>
          <a:xfrm rot="13908426">
            <a:off x="4027644" y="-433265"/>
            <a:ext cx="1206664" cy="4427957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B7DB4A1F-47DE-4B11-B080-5B4DA7049DB9}"/>
              </a:ext>
            </a:extLst>
          </p:cNvPr>
          <p:cNvSpPr/>
          <p:nvPr/>
        </p:nvSpPr>
        <p:spPr>
          <a:xfrm>
            <a:off x="5296910" y="183745"/>
            <a:ext cx="1215472" cy="1215472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DF630717-0A80-416A-B7B1-F24D2C2EC660}"/>
              </a:ext>
            </a:extLst>
          </p:cNvPr>
          <p:cNvSpPr/>
          <p:nvPr/>
        </p:nvSpPr>
        <p:spPr>
          <a:xfrm rot="16200000">
            <a:off x="3987171" y="957407"/>
            <a:ext cx="1206664" cy="3617078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170" name="타원 169">
            <a:extLst>
              <a:ext uri="{FF2B5EF4-FFF2-40B4-BE49-F238E27FC236}">
                <a16:creationId xmlns:a16="http://schemas.microsoft.com/office/drawing/2014/main" id="{BB7C0906-1141-4D6B-BAB4-F7F7692B1A9E}"/>
              </a:ext>
            </a:extLst>
          </p:cNvPr>
          <p:cNvSpPr/>
          <p:nvPr/>
        </p:nvSpPr>
        <p:spPr>
          <a:xfrm>
            <a:off x="2780342" y="2180726"/>
            <a:ext cx="1215472" cy="1215472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EE5853F9-3B8D-45CE-AA97-BA80B8401DBE}"/>
              </a:ext>
            </a:extLst>
          </p:cNvPr>
          <p:cNvSpPr/>
          <p:nvPr/>
        </p:nvSpPr>
        <p:spPr>
          <a:xfrm>
            <a:off x="5535530" y="447411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1F4449B6-F1B5-42C2-B0D5-F7F109B783E8}"/>
              </a:ext>
            </a:extLst>
          </p:cNvPr>
          <p:cNvSpPr/>
          <p:nvPr/>
        </p:nvSpPr>
        <p:spPr>
          <a:xfrm>
            <a:off x="8608955" y="2708493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99EE64D2-175D-4474-8C27-28041F40A3F1}"/>
              </a:ext>
            </a:extLst>
          </p:cNvPr>
          <p:cNvSpPr/>
          <p:nvPr/>
        </p:nvSpPr>
        <p:spPr>
          <a:xfrm>
            <a:off x="3003258" y="2411837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6AC6DB37-4A1E-4828-B8B3-9FCF68E25C0E}"/>
              </a:ext>
            </a:extLst>
          </p:cNvPr>
          <p:cNvSpPr/>
          <p:nvPr/>
        </p:nvSpPr>
        <p:spPr>
          <a:xfrm>
            <a:off x="6111574" y="5476595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3B131C1D-824A-4CAA-81C7-A44FFA26EF9D}"/>
              </a:ext>
            </a:extLst>
          </p:cNvPr>
          <p:cNvSpPr/>
          <p:nvPr/>
        </p:nvSpPr>
        <p:spPr>
          <a:xfrm>
            <a:off x="3311955" y="5177160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444A506F-8D1C-4A08-A49E-E177776B4CE1}"/>
              </a:ext>
            </a:extLst>
          </p:cNvPr>
          <p:cNvSpPr/>
          <p:nvPr/>
        </p:nvSpPr>
        <p:spPr>
          <a:xfrm>
            <a:off x="6692542" y="3485422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75B8A6DD-B4F2-49AC-8C84-ED0A481F7168}"/>
              </a:ext>
            </a:extLst>
          </p:cNvPr>
          <p:cNvSpPr/>
          <p:nvPr/>
        </p:nvSpPr>
        <p:spPr>
          <a:xfrm>
            <a:off x="5451935" y="2388304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1E8B3DF-FEE2-43AD-836A-66392EB720A8}"/>
              </a:ext>
            </a:extLst>
          </p:cNvPr>
          <p:cNvCxnSpPr>
            <a:cxnSpLocks/>
            <a:stCxn id="3" idx="5"/>
            <a:endCxn id="4" idx="1"/>
          </p:cNvCxnSpPr>
          <p:nvPr/>
        </p:nvCxnSpPr>
        <p:spPr>
          <a:xfrm>
            <a:off x="6165650" y="1077531"/>
            <a:ext cx="2551417" cy="173907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2759779D-91EF-41F3-A390-292C37E2AEA3}"/>
              </a:ext>
            </a:extLst>
          </p:cNvPr>
          <p:cNvCxnSpPr>
            <a:cxnSpLocks/>
            <a:stCxn id="5" idx="7"/>
            <a:endCxn id="3" idx="3"/>
          </p:cNvCxnSpPr>
          <p:nvPr/>
        </p:nvCxnSpPr>
        <p:spPr>
          <a:xfrm flipV="1">
            <a:off x="3633378" y="1077531"/>
            <a:ext cx="2010264" cy="1442418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6BC723B2-BAA8-45D2-AAA6-87C5354C7308}"/>
              </a:ext>
            </a:extLst>
          </p:cNvPr>
          <p:cNvCxnSpPr>
            <a:cxnSpLocks/>
            <a:stCxn id="10" idx="6"/>
            <a:endCxn id="4" idx="2"/>
          </p:cNvCxnSpPr>
          <p:nvPr/>
        </p:nvCxnSpPr>
        <p:spPr>
          <a:xfrm>
            <a:off x="6190167" y="2757420"/>
            <a:ext cx="2418788" cy="320189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A14C9224-F499-4CF4-B727-4DCC49C98D20}"/>
              </a:ext>
            </a:extLst>
          </p:cNvPr>
          <p:cNvCxnSpPr>
            <a:cxnSpLocks/>
            <a:stCxn id="9" idx="4"/>
            <a:endCxn id="6" idx="7"/>
          </p:cNvCxnSpPr>
          <p:nvPr/>
        </p:nvCxnSpPr>
        <p:spPr>
          <a:xfrm flipH="1">
            <a:off x="6741694" y="4223654"/>
            <a:ext cx="319964" cy="1361053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3F6D01D9-3B0B-4477-9167-D0C5C1A7F057}"/>
              </a:ext>
            </a:extLst>
          </p:cNvPr>
          <p:cNvCxnSpPr>
            <a:cxnSpLocks/>
            <a:stCxn id="6" idx="6"/>
            <a:endCxn id="4" idx="4"/>
          </p:cNvCxnSpPr>
          <p:nvPr/>
        </p:nvCxnSpPr>
        <p:spPr>
          <a:xfrm flipV="1">
            <a:off x="6849806" y="3446725"/>
            <a:ext cx="2128265" cy="239898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D77E76D0-3520-46D6-A5C9-DA99AFC5EA4B}"/>
              </a:ext>
            </a:extLst>
          </p:cNvPr>
          <p:cNvCxnSpPr>
            <a:cxnSpLocks/>
            <a:stCxn id="10" idx="5"/>
            <a:endCxn id="9" idx="1"/>
          </p:cNvCxnSpPr>
          <p:nvPr/>
        </p:nvCxnSpPr>
        <p:spPr>
          <a:xfrm>
            <a:off x="6082055" y="3018424"/>
            <a:ext cx="718599" cy="57511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6B39B0E7-71B3-4EBE-8C06-C98677CA2F62}"/>
              </a:ext>
            </a:extLst>
          </p:cNvPr>
          <p:cNvCxnSpPr>
            <a:cxnSpLocks/>
            <a:stCxn id="5" idx="4"/>
            <a:endCxn id="8" idx="0"/>
          </p:cNvCxnSpPr>
          <p:nvPr/>
        </p:nvCxnSpPr>
        <p:spPr>
          <a:xfrm>
            <a:off x="3372374" y="3150069"/>
            <a:ext cx="308697" cy="202709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6DEED9D3-8D18-4AC5-A372-533EF5103AAE}"/>
              </a:ext>
            </a:extLst>
          </p:cNvPr>
          <p:cNvCxnSpPr>
            <a:cxnSpLocks/>
            <a:stCxn id="3" idx="4"/>
            <a:endCxn id="10" idx="0"/>
          </p:cNvCxnSpPr>
          <p:nvPr/>
        </p:nvCxnSpPr>
        <p:spPr>
          <a:xfrm flipH="1">
            <a:off x="5821051" y="1185643"/>
            <a:ext cx="83595" cy="120266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F2B6E04D-6C8A-49DC-9299-708C260FC872}"/>
              </a:ext>
            </a:extLst>
          </p:cNvPr>
          <p:cNvCxnSpPr>
            <a:cxnSpLocks/>
            <a:stCxn id="5" idx="6"/>
            <a:endCxn id="10" idx="2"/>
          </p:cNvCxnSpPr>
          <p:nvPr/>
        </p:nvCxnSpPr>
        <p:spPr>
          <a:xfrm flipV="1">
            <a:off x="3741490" y="2757420"/>
            <a:ext cx="1710445" cy="23533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직선 연결선 108">
            <a:extLst>
              <a:ext uri="{FF2B5EF4-FFF2-40B4-BE49-F238E27FC236}">
                <a16:creationId xmlns:a16="http://schemas.microsoft.com/office/drawing/2014/main" id="{16184A2F-BD37-4E63-B526-B017F092A10D}"/>
              </a:ext>
            </a:extLst>
          </p:cNvPr>
          <p:cNvCxnSpPr>
            <a:cxnSpLocks/>
            <a:stCxn id="10" idx="4"/>
            <a:endCxn id="6" idx="0"/>
          </p:cNvCxnSpPr>
          <p:nvPr/>
        </p:nvCxnSpPr>
        <p:spPr>
          <a:xfrm>
            <a:off x="5821051" y="3126536"/>
            <a:ext cx="659639" cy="235005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직선 연결선 129">
            <a:extLst>
              <a:ext uri="{FF2B5EF4-FFF2-40B4-BE49-F238E27FC236}">
                <a16:creationId xmlns:a16="http://schemas.microsoft.com/office/drawing/2014/main" id="{94EB4465-52E9-479C-9CA5-4A0D8E09B93E}"/>
              </a:ext>
            </a:extLst>
          </p:cNvPr>
          <p:cNvCxnSpPr>
            <a:cxnSpLocks/>
            <a:stCxn id="8" idx="6"/>
            <a:endCxn id="6" idx="2"/>
          </p:cNvCxnSpPr>
          <p:nvPr/>
        </p:nvCxnSpPr>
        <p:spPr>
          <a:xfrm>
            <a:off x="4050187" y="5546276"/>
            <a:ext cx="2061387" cy="29943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직선 연결선 134">
            <a:extLst>
              <a:ext uri="{FF2B5EF4-FFF2-40B4-BE49-F238E27FC236}">
                <a16:creationId xmlns:a16="http://schemas.microsoft.com/office/drawing/2014/main" id="{FC797BBD-1811-454C-9E80-961D949E3699}"/>
              </a:ext>
            </a:extLst>
          </p:cNvPr>
          <p:cNvCxnSpPr>
            <a:cxnSpLocks/>
            <a:stCxn id="5" idx="5"/>
            <a:endCxn id="6" idx="1"/>
          </p:cNvCxnSpPr>
          <p:nvPr/>
        </p:nvCxnSpPr>
        <p:spPr>
          <a:xfrm>
            <a:off x="3633378" y="3041957"/>
            <a:ext cx="2586308" cy="254275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ABF03F2-856C-4D6A-AA25-BEA95931A66E}"/>
              </a:ext>
            </a:extLst>
          </p:cNvPr>
          <p:cNvSpPr txBox="1"/>
          <p:nvPr/>
        </p:nvSpPr>
        <p:spPr>
          <a:xfrm>
            <a:off x="7368723" y="1399217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10</a:t>
            </a:r>
            <a:endParaRPr lang="ko-KR" altLang="en-US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1C427C3-E82C-451C-AD80-01D8A6417996}"/>
              </a:ext>
            </a:extLst>
          </p:cNvPr>
          <p:cNvSpPr txBox="1"/>
          <p:nvPr/>
        </p:nvSpPr>
        <p:spPr>
          <a:xfrm>
            <a:off x="4339162" y="148282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3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2779903-55EC-4FD3-B5EE-48454D9C9771}"/>
              </a:ext>
            </a:extLst>
          </p:cNvPr>
          <p:cNvSpPr txBox="1"/>
          <p:nvPr/>
        </p:nvSpPr>
        <p:spPr>
          <a:xfrm>
            <a:off x="5888549" y="172177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7</a:t>
            </a:r>
            <a:endParaRPr lang="ko-KR" altLang="en-US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FB96FCC-8236-41E9-AA0A-A1C43B57EDA6}"/>
              </a:ext>
            </a:extLst>
          </p:cNvPr>
          <p:cNvSpPr txBox="1"/>
          <p:nvPr/>
        </p:nvSpPr>
        <p:spPr>
          <a:xfrm>
            <a:off x="7377539" y="2554401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6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E536EE1-7ED6-4B7E-BE5D-862BBFE97BF8}"/>
              </a:ext>
            </a:extLst>
          </p:cNvPr>
          <p:cNvSpPr txBox="1"/>
          <p:nvPr/>
        </p:nvSpPr>
        <p:spPr>
          <a:xfrm>
            <a:off x="4656878" y="241581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2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EB760D9-25DA-426A-8BE6-4AA82493098F}"/>
              </a:ext>
            </a:extLst>
          </p:cNvPr>
          <p:cNvSpPr txBox="1"/>
          <p:nvPr/>
        </p:nvSpPr>
        <p:spPr>
          <a:xfrm>
            <a:off x="6040972" y="3886775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10</a:t>
            </a:r>
            <a:endParaRPr lang="ko-KR" altLang="en-US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5C7DDF0-3C09-48D5-A89F-7AA51B812B7D}"/>
              </a:ext>
            </a:extLst>
          </p:cNvPr>
          <p:cNvSpPr txBox="1"/>
          <p:nvPr/>
        </p:nvSpPr>
        <p:spPr>
          <a:xfrm>
            <a:off x="6399042" y="3007515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4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DE267D0-1095-4430-B3BE-3F7D110FA191}"/>
              </a:ext>
            </a:extLst>
          </p:cNvPr>
          <p:cNvSpPr txBox="1"/>
          <p:nvPr/>
        </p:nvSpPr>
        <p:spPr>
          <a:xfrm>
            <a:off x="6655695" y="464621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2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BC21392-A32B-4EC0-A05D-DF9A8E52CF87}"/>
              </a:ext>
            </a:extLst>
          </p:cNvPr>
          <p:cNvSpPr txBox="1"/>
          <p:nvPr/>
        </p:nvSpPr>
        <p:spPr>
          <a:xfrm>
            <a:off x="4776761" y="565438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4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2F7FCF3-2287-4F04-8716-0E0DB4AD37A3}"/>
              </a:ext>
            </a:extLst>
          </p:cNvPr>
          <p:cNvSpPr txBox="1"/>
          <p:nvPr/>
        </p:nvSpPr>
        <p:spPr>
          <a:xfrm>
            <a:off x="7691778" y="432748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9</a:t>
            </a:r>
            <a:endParaRPr lang="ko-KR" altLang="en-US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92358FB-05CA-47B4-B7AB-7AEE6CCC0C8A}"/>
              </a:ext>
            </a:extLst>
          </p:cNvPr>
          <p:cNvSpPr txBox="1"/>
          <p:nvPr/>
        </p:nvSpPr>
        <p:spPr>
          <a:xfrm>
            <a:off x="4759329" y="3809933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11</a:t>
            </a:r>
            <a:endParaRPr lang="ko-KR" altLang="en-US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F06344C-0E0F-452A-94A0-0831E4A5F98C}"/>
              </a:ext>
            </a:extLst>
          </p:cNvPr>
          <p:cNvSpPr txBox="1"/>
          <p:nvPr/>
        </p:nvSpPr>
        <p:spPr>
          <a:xfrm>
            <a:off x="3209006" y="406959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5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2496233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9E4E73ED-6CBF-8AAC-D56A-F938217980FE}"/>
              </a:ext>
            </a:extLst>
          </p:cNvPr>
          <p:cNvSpPr txBox="1"/>
          <p:nvPr/>
        </p:nvSpPr>
        <p:spPr>
          <a:xfrm>
            <a:off x="1692957" y="452320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B422FCFD-51A9-7A28-B020-590BA52B91E2}"/>
              </a:ext>
            </a:extLst>
          </p:cNvPr>
          <p:cNvSpPr/>
          <p:nvPr/>
        </p:nvSpPr>
        <p:spPr>
          <a:xfrm>
            <a:off x="3754414" y="120292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2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D4EACBCD-65F9-A4F8-99A6-9EEB4C955D47}"/>
              </a:ext>
            </a:extLst>
          </p:cNvPr>
          <p:cNvSpPr/>
          <p:nvPr/>
        </p:nvSpPr>
        <p:spPr>
          <a:xfrm>
            <a:off x="3085424" y="241901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3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9227712-B036-B11D-32D6-B7F3B9A4568C}"/>
              </a:ext>
            </a:extLst>
          </p:cNvPr>
          <p:cNvCxnSpPr>
            <a:cxnSpLocks/>
            <a:stCxn id="35" idx="3"/>
            <a:endCxn id="36" idx="0"/>
          </p:cNvCxnSpPr>
          <p:nvPr/>
        </p:nvCxnSpPr>
        <p:spPr>
          <a:xfrm flipH="1">
            <a:off x="3477309" y="1871914"/>
            <a:ext cx="391885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타원 24">
            <a:extLst>
              <a:ext uri="{FF2B5EF4-FFF2-40B4-BE49-F238E27FC236}">
                <a16:creationId xmlns:a16="http://schemas.microsoft.com/office/drawing/2014/main" id="{297B5EC2-5969-4218-A11A-21FC3353CE29}"/>
              </a:ext>
            </a:extLst>
          </p:cNvPr>
          <p:cNvSpPr/>
          <p:nvPr/>
        </p:nvSpPr>
        <p:spPr>
          <a:xfrm>
            <a:off x="4374670" y="241901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5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2FE250-26B0-448B-A4D9-09DEA2EADAB2}"/>
              </a:ext>
            </a:extLst>
          </p:cNvPr>
          <p:cNvCxnSpPr>
            <a:cxnSpLocks/>
            <a:stCxn id="35" idx="5"/>
            <a:endCxn id="25" idx="0"/>
          </p:cNvCxnSpPr>
          <p:nvPr/>
        </p:nvCxnSpPr>
        <p:spPr>
          <a:xfrm>
            <a:off x="4423404" y="1871914"/>
            <a:ext cx="343151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9" name="표 10">
            <a:extLst>
              <a:ext uri="{FF2B5EF4-FFF2-40B4-BE49-F238E27FC236}">
                <a16:creationId xmlns:a16="http://schemas.microsoft.com/office/drawing/2014/main" id="{C4C39B67-D449-4C83-9DDB-8736B1D846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1905247"/>
              </p:ext>
            </p:extLst>
          </p:nvPr>
        </p:nvGraphicFramePr>
        <p:xfrm>
          <a:off x="7665980" y="335559"/>
          <a:ext cx="3471810" cy="6368726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418937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1063690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989183">
                  <a:extLst>
                    <a:ext uri="{9D8B030D-6E8A-4147-A177-3AD203B41FA5}">
                      <a16:colId xmlns:a16="http://schemas.microsoft.com/office/drawing/2014/main" val="3705952191"/>
                    </a:ext>
                  </a:extLst>
                </a:gridCol>
              </a:tblGrid>
              <a:tr h="6002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Heap</a:t>
                      </a:r>
                      <a:r>
                        <a:rPr lang="ko-KR" altLang="en-US" dirty="0"/>
                        <a:t>배열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인덱스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가중치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37527597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0811466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555193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5158745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855873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0056468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26106832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(5, 4)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(5,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(5, 1)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(5, 2)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  <p:sp>
        <p:nvSpPr>
          <p:cNvPr id="13" name="타원 12">
            <a:extLst>
              <a:ext uri="{FF2B5EF4-FFF2-40B4-BE49-F238E27FC236}">
                <a16:creationId xmlns:a16="http://schemas.microsoft.com/office/drawing/2014/main" id="{1755F691-4DBA-4D74-9AAC-EC39F2D6C887}"/>
              </a:ext>
            </a:extLst>
          </p:cNvPr>
          <p:cNvSpPr/>
          <p:nvPr/>
        </p:nvSpPr>
        <p:spPr>
          <a:xfrm>
            <a:off x="2536332" y="3655217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11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4D29F037-E7FB-41B7-A2A7-36A1EB4F9464}"/>
              </a:ext>
            </a:extLst>
          </p:cNvPr>
          <p:cNvCxnSpPr>
            <a:cxnSpLocks/>
            <a:stCxn id="36" idx="3"/>
            <a:endCxn id="13" idx="0"/>
          </p:cNvCxnSpPr>
          <p:nvPr/>
        </p:nvCxnSpPr>
        <p:spPr>
          <a:xfrm flipH="1">
            <a:off x="2928217" y="3088004"/>
            <a:ext cx="271987" cy="56721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692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2875</TotalTime>
  <Words>1365</Words>
  <Application>Microsoft Office PowerPoint</Application>
  <PresentationFormat>와이드스크린</PresentationFormat>
  <Paragraphs>774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5" baseType="lpstr">
      <vt:lpstr>210 하얀분필 R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홍수민</dc:creator>
  <cp:lastModifiedBy>USER</cp:lastModifiedBy>
  <cp:revision>132</cp:revision>
  <dcterms:created xsi:type="dcterms:W3CDTF">2022-08-09T12:12:25Z</dcterms:created>
  <dcterms:modified xsi:type="dcterms:W3CDTF">2022-09-18T15:39:46Z</dcterms:modified>
</cp:coreProperties>
</file>