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41710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194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245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68047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67391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706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91989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46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22527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6369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56541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6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54239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085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65253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659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63515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767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567</Words>
  <Application>Microsoft Office PowerPoint</Application>
  <PresentationFormat>와이드스크린</PresentationFormat>
  <Paragraphs>567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138</cp:revision>
  <dcterms:created xsi:type="dcterms:W3CDTF">2022-08-09T12:12:25Z</dcterms:created>
  <dcterms:modified xsi:type="dcterms:W3CDTF">2022-09-22T15:39:05Z</dcterms:modified>
</cp:coreProperties>
</file>