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38389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923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761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/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923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667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08919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48834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5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1407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131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7060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169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2747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100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82404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923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441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7390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923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495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2424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923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487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569</Words>
  <Application>Microsoft Office PowerPoint</Application>
  <PresentationFormat>와이드스크린</PresentationFormat>
  <Paragraphs>567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140</cp:revision>
  <dcterms:created xsi:type="dcterms:W3CDTF">2022-08-09T12:12:25Z</dcterms:created>
  <dcterms:modified xsi:type="dcterms:W3CDTF">2022-09-23T04:48:37Z</dcterms:modified>
</cp:coreProperties>
</file>