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470" r:id="rId3"/>
    <p:sldId id="471" r:id="rId4"/>
    <p:sldId id="472" r:id="rId5"/>
    <p:sldId id="473" r:id="rId6"/>
    <p:sldId id="474" r:id="rId7"/>
    <p:sldId id="475" r:id="rId8"/>
    <p:sldId id="476" r:id="rId9"/>
    <p:sldId id="477" r:id="rId10"/>
    <p:sldId id="478" r:id="rId11"/>
    <p:sldId id="47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  <a:srgbClr val="505050"/>
    <a:srgbClr val="F1A116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>
      <p:cViewPr varScale="1">
        <p:scale>
          <a:sx n="51" d="100"/>
          <a:sy n="51" d="100"/>
        </p:scale>
        <p:origin x="67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A8FB-4E91-CD6C-C1BC-76478DCA4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2B52B-EBEA-E88C-DE57-1135865C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5C73D-43C5-6B5B-7B77-FCD6B694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A1627-396E-7158-57F0-855690A1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3F3EF-9FF6-F207-AA3B-450B8E58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3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591BC-1DCC-353C-B3E9-2527B241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DFC751-F686-FD47-953B-12F00DAE5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45DF6-A54D-9C40-350A-53099900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6DCA8-B9F2-18E9-936B-067A9DDA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83BDE-2AAF-EEF5-FAF9-D6F84EF3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79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8E034E-58CC-D33A-03DE-799B33220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8AC8EE-8907-8B8B-B977-E6C5EBA2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318B9-F372-F738-E6B1-38C5440A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2CCD3-E84D-78FC-A801-7F9380DC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14C9B-4D49-299F-C69E-E4B1E588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7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7B524-496E-BE22-EFF2-9B9BC9DA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FDBF9-4D94-0087-EE44-0FFC811D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0AB30-6D66-58F8-8303-087E0562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84509-186D-0030-8D6C-848FD620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F237B-3AC5-DB23-5824-C1D442A2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7104-F39A-194F-1E0C-36C87091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CDF53-38B6-983B-0AA8-DA3E955C3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D9E67-1288-1CB1-3157-8F65B56A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FC1F9-7FDB-1D0C-7085-334B4C07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6BDF9-0C49-5861-3111-790E5769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3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ECB22-7FAA-2626-4462-A2F9D0D4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2E91C-D819-71FB-FA58-A4FDFDEE2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C5DD0-455E-141B-92E7-F9079A64A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F6EF9-AF33-2A53-F9E9-49344B50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49EC9-B2BB-ED56-27E1-4AB57CF5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76BF56-83BC-A650-762C-D269DD4D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9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99D7E-FAA9-0682-3642-1C5E44A0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675FA-C46D-9B40-F837-01F7E029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90AD1-F615-C753-CC0A-0F2E71FC3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3F220-2375-6344-4003-D4F7BE432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5A6BA7-7DBD-BD47-A250-9A6856F9C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249326-88BE-7A81-DE90-C4E7BE22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CD85F-9352-757E-6494-B210C692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EA2BD2-C016-FE39-F3F6-FC2E1CEF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4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6E51-F44E-D627-774A-9E7DD789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B6E5AF-F418-C976-7FB4-DEB2FAE3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9BECB9-8942-0668-98C4-DFA9BFEF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F1D3DA-F8DF-9447-F0A9-679F0728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8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504A48-D4AE-034F-E0F5-F9EA1E53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A4CE11-4A0F-9FB8-401D-3CEC6BB6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3F99E-2552-A0E7-D418-6C7E4A89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2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9377D-EFDD-634F-795E-A23025F7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E4BC1-5F7F-29F0-D8E5-4587CCD5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C45F1-4F5D-E405-BC3E-C772010B1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61B2C-1026-0557-56D6-6A8D6E39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CE041-0F52-0A17-920C-A62CE43D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D69178-A5ED-93BB-86E9-7D3CE485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4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387A4-88C2-27BD-175D-2ACC6460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2710C5-5019-832E-D4E7-7715CB072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9BEF4F-D613-F027-FE13-AF09BCA8A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A65D4-D90A-DEEF-DBDE-1EE45113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14126-684F-F1B4-B321-46E86203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321411-F33A-55CE-FAAE-751EBFD0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8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038501-DBF1-604E-9245-2449C6E2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CE59C-34C6-6A4F-84B0-78FAC275E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95446-F3C6-8076-0EDF-19B46D260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0B8C0-AECA-0E18-E4B2-30ACB5171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F4E17-646F-4A2A-1DC2-31EE9965F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06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40558" y="37190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324394" y="22466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2278790" y="593782"/>
            <a:ext cx="5045604" cy="1472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170678" y="1002029"/>
            <a:ext cx="695813" cy="13866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01257" cy="2070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962898"/>
            <a:ext cx="465817" cy="23019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400724" y="27873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4962184" y="12792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  <a:endCxn id="34" idx="6"/>
          </p:cNvCxnSpPr>
          <p:nvPr/>
        </p:nvCxnSpPr>
        <p:spPr>
          <a:xfrm flipH="1" flipV="1">
            <a:off x="8062626" y="593782"/>
            <a:ext cx="1528033" cy="843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800858" y="6911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583321" y="258310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20838" y="596578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854786"/>
            <a:ext cx="4044007" cy="15339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34646" y="422374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37837" cy="9588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8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591095" cy="22644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359070" y="4853861"/>
            <a:ext cx="2083688" cy="14810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568599" cy="1081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31393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718427"/>
              </p:ext>
            </p:extLst>
          </p:nvPr>
        </p:nvGraphicFramePr>
        <p:xfrm>
          <a:off x="9011931" y="702184"/>
          <a:ext cx="2808057" cy="545363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0FAD2075-D756-470B-9206-7C2E950D46C6}"/>
              </a:ext>
            </a:extLst>
          </p:cNvPr>
          <p:cNvSpPr/>
          <p:nvPr/>
        </p:nvSpPr>
        <p:spPr>
          <a:xfrm>
            <a:off x="438331" y="53467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F4D7281-49B2-4D94-AFEB-0315FB40A07F}"/>
              </a:ext>
            </a:extLst>
          </p:cNvPr>
          <p:cNvSpPr/>
          <p:nvPr/>
        </p:nvSpPr>
        <p:spPr>
          <a:xfrm>
            <a:off x="5554316" y="26810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277E19A-230D-4DBB-85C9-880C2E55F84F}"/>
              </a:ext>
            </a:extLst>
          </p:cNvPr>
          <p:cNvSpPr/>
          <p:nvPr/>
        </p:nvSpPr>
        <p:spPr>
          <a:xfrm>
            <a:off x="1543929" y="59011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740ED6F-073F-4577-8809-98FD4F3DA147}"/>
              </a:ext>
            </a:extLst>
          </p:cNvPr>
          <p:cNvSpPr/>
          <p:nvPr/>
        </p:nvSpPr>
        <p:spPr>
          <a:xfrm>
            <a:off x="7364526" y="16339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5399C98-BBBA-4034-91EA-EF92056CEE49}"/>
              </a:ext>
            </a:extLst>
          </p:cNvPr>
          <p:cNvSpPr/>
          <p:nvPr/>
        </p:nvSpPr>
        <p:spPr>
          <a:xfrm>
            <a:off x="728121" y="444808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9D9DB48-1664-432E-B500-E140FC983936}"/>
              </a:ext>
            </a:extLst>
          </p:cNvPr>
          <p:cNvSpPr/>
          <p:nvPr/>
        </p:nvSpPr>
        <p:spPr>
          <a:xfrm>
            <a:off x="5088499" y="33083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AAD6209-DFAE-4851-BFC9-DFE8FD75255E}"/>
              </a:ext>
            </a:extLst>
          </p:cNvPr>
          <p:cNvSpPr/>
          <p:nvPr/>
        </p:nvSpPr>
        <p:spPr>
          <a:xfrm>
            <a:off x="988301" y="232403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4CCFB52-31F6-4D1B-8E6B-9A0E8EE8BE8C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 flipV="1">
            <a:off x="1176563" y="637217"/>
            <a:ext cx="4377753" cy="2665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AF2B473-132E-4485-B585-ABC1F271A1AB}"/>
              </a:ext>
            </a:extLst>
          </p:cNvPr>
          <p:cNvCxnSpPr>
            <a:cxnSpLocks/>
            <a:stCxn id="49" idx="4"/>
            <a:endCxn id="57" idx="1"/>
          </p:cNvCxnSpPr>
          <p:nvPr/>
        </p:nvCxnSpPr>
        <p:spPr>
          <a:xfrm>
            <a:off x="807447" y="1272902"/>
            <a:ext cx="288966" cy="1159248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510776C-EB87-4DC8-A309-B01107BBF7BF}"/>
              </a:ext>
            </a:extLst>
          </p:cNvPr>
          <p:cNvCxnSpPr>
            <a:cxnSpLocks/>
            <a:stCxn id="88" idx="0"/>
            <a:endCxn id="56" idx="5"/>
          </p:cNvCxnSpPr>
          <p:nvPr/>
        </p:nvCxnSpPr>
        <p:spPr>
          <a:xfrm flipH="1" flipV="1">
            <a:off x="5718619" y="3938431"/>
            <a:ext cx="501257" cy="207078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97008E9-AD2B-4F1F-8B75-7365A7F11772}"/>
              </a:ext>
            </a:extLst>
          </p:cNvPr>
          <p:cNvCxnSpPr>
            <a:cxnSpLocks/>
            <a:stCxn id="50" idx="4"/>
            <a:endCxn id="56" idx="0"/>
          </p:cNvCxnSpPr>
          <p:nvPr/>
        </p:nvCxnSpPr>
        <p:spPr>
          <a:xfrm flipH="1">
            <a:off x="5457615" y="1006333"/>
            <a:ext cx="465817" cy="2301978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3F885E9-332A-47B0-B9DE-ED038B0E2D29}"/>
              </a:ext>
            </a:extLst>
          </p:cNvPr>
          <p:cNvCxnSpPr>
            <a:cxnSpLocks/>
            <a:stCxn id="56" idx="3"/>
            <a:endCxn id="51" idx="7"/>
          </p:cNvCxnSpPr>
          <p:nvPr/>
        </p:nvCxnSpPr>
        <p:spPr>
          <a:xfrm flipH="1">
            <a:off x="2174049" y="3938431"/>
            <a:ext cx="3022562" cy="20707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3A679A4-DC7B-451B-AC4D-2B7193EA323E}"/>
              </a:ext>
            </a:extLst>
          </p:cNvPr>
          <p:cNvSpPr txBox="1"/>
          <p:nvPr/>
        </p:nvSpPr>
        <p:spPr>
          <a:xfrm>
            <a:off x="2639035" y="4486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EA501A-ED6C-434F-9EF4-EE3C24631624}"/>
              </a:ext>
            </a:extLst>
          </p:cNvPr>
          <p:cNvSpPr txBox="1"/>
          <p:nvPr/>
        </p:nvSpPr>
        <p:spPr>
          <a:xfrm>
            <a:off x="884791" y="1565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47ABE5-F701-4BA7-B600-F463290EC657}"/>
              </a:ext>
            </a:extLst>
          </p:cNvPr>
          <p:cNvSpPr txBox="1"/>
          <p:nvPr/>
        </p:nvSpPr>
        <p:spPr>
          <a:xfrm>
            <a:off x="3074049" y="370139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21FE9A-E0FB-4BC9-A937-31EBF4AF077F}"/>
              </a:ext>
            </a:extLst>
          </p:cNvPr>
          <p:cNvSpPr txBox="1"/>
          <p:nvPr/>
        </p:nvSpPr>
        <p:spPr>
          <a:xfrm>
            <a:off x="3192106" y="13226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CE5CEE-85E9-4801-A2CB-C25CE063F67E}"/>
              </a:ext>
            </a:extLst>
          </p:cNvPr>
          <p:cNvSpPr txBox="1"/>
          <p:nvPr/>
        </p:nvSpPr>
        <p:spPr>
          <a:xfrm>
            <a:off x="1272884" y="353832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E7E01A-608F-46BA-9FA0-074473F915DA}"/>
              </a:ext>
            </a:extLst>
          </p:cNvPr>
          <p:cNvSpPr txBox="1"/>
          <p:nvPr/>
        </p:nvSpPr>
        <p:spPr>
          <a:xfrm>
            <a:off x="5476048" y="466389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DBC9F4-369B-4685-8407-6360679FA52F}"/>
              </a:ext>
            </a:extLst>
          </p:cNvPr>
          <p:cNvSpPr txBox="1"/>
          <p:nvPr/>
        </p:nvSpPr>
        <p:spPr>
          <a:xfrm>
            <a:off x="5196611" y="204010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960EEE1-7202-4CA6-9F30-23723E3D6AD4}"/>
              </a:ext>
            </a:extLst>
          </p:cNvPr>
          <p:cNvCxnSpPr>
            <a:cxnSpLocks/>
            <a:stCxn id="54" idx="0"/>
            <a:endCxn id="57" idx="4"/>
          </p:cNvCxnSpPr>
          <p:nvPr/>
        </p:nvCxnSpPr>
        <p:spPr>
          <a:xfrm flipV="1">
            <a:off x="1097237" y="3062270"/>
            <a:ext cx="260180" cy="13858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753695D-910B-471B-A8F9-CD101982CE42}"/>
              </a:ext>
            </a:extLst>
          </p:cNvPr>
          <p:cNvCxnSpPr>
            <a:cxnSpLocks/>
            <a:stCxn id="52" idx="1"/>
            <a:endCxn id="50" idx="6"/>
          </p:cNvCxnSpPr>
          <p:nvPr/>
        </p:nvCxnSpPr>
        <p:spPr>
          <a:xfrm flipH="1" flipV="1">
            <a:off x="6292548" y="637217"/>
            <a:ext cx="1180090" cy="11048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251E9FD-6CC7-4C98-95B8-46397A148C78}"/>
              </a:ext>
            </a:extLst>
          </p:cNvPr>
          <p:cNvCxnSpPr>
            <a:cxnSpLocks/>
            <a:stCxn id="57" idx="6"/>
            <a:endCxn id="56" idx="1"/>
          </p:cNvCxnSpPr>
          <p:nvPr/>
        </p:nvCxnSpPr>
        <p:spPr>
          <a:xfrm>
            <a:off x="1726533" y="2693154"/>
            <a:ext cx="3470078" cy="72326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1E55BBD-CE17-4C7C-82BE-05D563E0111B}"/>
              </a:ext>
            </a:extLst>
          </p:cNvPr>
          <p:cNvSpPr txBox="1"/>
          <p:nvPr/>
        </p:nvSpPr>
        <p:spPr>
          <a:xfrm>
            <a:off x="6863907" y="8911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A222B6-305B-47A0-B150-CD7E54BB11CE}"/>
              </a:ext>
            </a:extLst>
          </p:cNvPr>
          <p:cNvSpPr txBox="1"/>
          <p:nvPr/>
        </p:nvSpPr>
        <p:spPr>
          <a:xfrm>
            <a:off x="3813243" y="262653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9D3BE3B-F273-48BE-B2B1-C6007584D785}"/>
              </a:ext>
            </a:extLst>
          </p:cNvPr>
          <p:cNvSpPr/>
          <p:nvPr/>
        </p:nvSpPr>
        <p:spPr>
          <a:xfrm>
            <a:off x="5850760" y="600922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E6B7F40-776F-4274-A85D-F0135F4BBCEB}"/>
              </a:ext>
            </a:extLst>
          </p:cNvPr>
          <p:cNvCxnSpPr>
            <a:cxnSpLocks/>
            <a:stCxn id="57" idx="7"/>
            <a:endCxn id="50" idx="3"/>
          </p:cNvCxnSpPr>
          <p:nvPr/>
        </p:nvCxnSpPr>
        <p:spPr>
          <a:xfrm flipV="1">
            <a:off x="1618421" y="898221"/>
            <a:ext cx="4044007" cy="153392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D13C110-D1CB-4D98-8F9A-BA38BF3F2E97}"/>
              </a:ext>
            </a:extLst>
          </p:cNvPr>
          <p:cNvCxnSpPr>
            <a:cxnSpLocks/>
            <a:stCxn id="54" idx="7"/>
            <a:endCxn id="56" idx="2"/>
          </p:cNvCxnSpPr>
          <p:nvPr/>
        </p:nvCxnSpPr>
        <p:spPr>
          <a:xfrm flipV="1">
            <a:off x="1358241" y="3677427"/>
            <a:ext cx="3730258" cy="878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2E0A5300-146F-49B9-AB8A-F8EB18A040AF}"/>
              </a:ext>
            </a:extLst>
          </p:cNvPr>
          <p:cNvSpPr/>
          <p:nvPr/>
        </p:nvSpPr>
        <p:spPr>
          <a:xfrm>
            <a:off x="7606706" y="428005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3D1C6BD-25E2-48B5-BA03-42A59E5D9A99}"/>
              </a:ext>
            </a:extLst>
          </p:cNvPr>
          <p:cNvCxnSpPr>
            <a:cxnSpLocks/>
            <a:stCxn id="56" idx="6"/>
            <a:endCxn id="93" idx="2"/>
          </p:cNvCxnSpPr>
          <p:nvPr/>
        </p:nvCxnSpPr>
        <p:spPr>
          <a:xfrm>
            <a:off x="5826731" y="3677427"/>
            <a:ext cx="1779975" cy="9717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4DD2DC9-A469-4D3F-84CB-C3410F5D753F}"/>
              </a:ext>
            </a:extLst>
          </p:cNvPr>
          <p:cNvSpPr txBox="1"/>
          <p:nvPr/>
        </p:nvSpPr>
        <p:spPr>
          <a:xfrm>
            <a:off x="6716718" y="387994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C0F1040-6EF0-4AE2-A07B-E6A3B7107A68}"/>
              </a:ext>
            </a:extLst>
          </p:cNvPr>
          <p:cNvCxnSpPr>
            <a:cxnSpLocks/>
            <a:stCxn id="52" idx="3"/>
            <a:endCxn id="56" idx="7"/>
          </p:cNvCxnSpPr>
          <p:nvPr/>
        </p:nvCxnSpPr>
        <p:spPr>
          <a:xfrm flipH="1">
            <a:off x="5718619" y="2264077"/>
            <a:ext cx="1754019" cy="11523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2F0B04A-4C7D-4C9B-94F2-788C79687B21}"/>
              </a:ext>
            </a:extLst>
          </p:cNvPr>
          <p:cNvSpPr txBox="1"/>
          <p:nvPr/>
        </p:nvSpPr>
        <p:spPr>
          <a:xfrm>
            <a:off x="6533831" y="228014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F5E940E-EAA8-4D9D-9DB7-2F206AE92E83}"/>
              </a:ext>
            </a:extLst>
          </p:cNvPr>
          <p:cNvCxnSpPr>
            <a:cxnSpLocks/>
            <a:stCxn id="52" idx="5"/>
            <a:endCxn id="93" idx="0"/>
          </p:cNvCxnSpPr>
          <p:nvPr/>
        </p:nvCxnSpPr>
        <p:spPr>
          <a:xfrm flipH="1">
            <a:off x="7975822" y="2264077"/>
            <a:ext cx="18824" cy="201597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FC2BF4A-61BD-4B42-BEF2-61EEF37924A6}"/>
              </a:ext>
            </a:extLst>
          </p:cNvPr>
          <p:cNvSpPr txBox="1"/>
          <p:nvPr/>
        </p:nvSpPr>
        <p:spPr>
          <a:xfrm>
            <a:off x="7923999" y="31082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C886A4A-B541-45CF-ADCF-74B4723A9F8D}"/>
              </a:ext>
            </a:extLst>
          </p:cNvPr>
          <p:cNvCxnSpPr>
            <a:cxnSpLocks/>
            <a:stCxn id="88" idx="6"/>
            <a:endCxn id="93" idx="3"/>
          </p:cNvCxnSpPr>
          <p:nvPr/>
        </p:nvCxnSpPr>
        <p:spPr>
          <a:xfrm flipV="1">
            <a:off x="6588992" y="4910170"/>
            <a:ext cx="1125826" cy="1468166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8729407-C0D4-484E-83F7-59DA70BAA0B7}"/>
              </a:ext>
            </a:extLst>
          </p:cNvPr>
          <p:cNvSpPr txBox="1"/>
          <p:nvPr/>
        </p:nvSpPr>
        <p:spPr>
          <a:xfrm>
            <a:off x="6789368" y="519765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B0EF5809-C02F-4278-86D7-585FC8D09F10}"/>
              </a:ext>
            </a:extLst>
          </p:cNvPr>
          <p:cNvCxnSpPr>
            <a:cxnSpLocks/>
            <a:stCxn id="54" idx="4"/>
            <a:endCxn id="51" idx="1"/>
          </p:cNvCxnSpPr>
          <p:nvPr/>
        </p:nvCxnSpPr>
        <p:spPr>
          <a:xfrm>
            <a:off x="1097237" y="5186317"/>
            <a:ext cx="554804" cy="82290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C48CD42-C45A-4673-9AEA-473D3840D9A8}"/>
              </a:ext>
            </a:extLst>
          </p:cNvPr>
          <p:cNvSpPr txBox="1"/>
          <p:nvPr/>
        </p:nvSpPr>
        <p:spPr>
          <a:xfrm>
            <a:off x="3214029" y="462184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89794063-04A2-4EFE-A2A8-7555151EF87D}"/>
              </a:ext>
            </a:extLst>
          </p:cNvPr>
          <p:cNvCxnSpPr>
            <a:cxnSpLocks/>
            <a:stCxn id="51" idx="6"/>
            <a:endCxn id="88" idx="2"/>
          </p:cNvCxnSpPr>
          <p:nvPr/>
        </p:nvCxnSpPr>
        <p:spPr>
          <a:xfrm>
            <a:off x="2282161" y="6270224"/>
            <a:ext cx="3568599" cy="108112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E72CF6F-7CA8-4435-8415-22065DF430CD}"/>
              </a:ext>
            </a:extLst>
          </p:cNvPr>
          <p:cNvSpPr txBox="1"/>
          <p:nvPr/>
        </p:nvSpPr>
        <p:spPr>
          <a:xfrm>
            <a:off x="4038512" y="59241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071D133-1BCC-4767-9BE6-9065ED39DA84}"/>
              </a:ext>
            </a:extLst>
          </p:cNvPr>
          <p:cNvSpPr txBox="1"/>
          <p:nvPr/>
        </p:nvSpPr>
        <p:spPr>
          <a:xfrm>
            <a:off x="1367615" y="52658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66144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/>
        </p:nvGraphicFramePr>
        <p:xfrm>
          <a:off x="9011931" y="702184"/>
          <a:ext cx="2808057" cy="545363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0FAD2075-D756-470B-9206-7C2E950D46C6}"/>
              </a:ext>
            </a:extLst>
          </p:cNvPr>
          <p:cNvSpPr/>
          <p:nvPr/>
        </p:nvSpPr>
        <p:spPr>
          <a:xfrm>
            <a:off x="438331" y="53467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F4D7281-49B2-4D94-AFEB-0315FB40A07F}"/>
              </a:ext>
            </a:extLst>
          </p:cNvPr>
          <p:cNvSpPr/>
          <p:nvPr/>
        </p:nvSpPr>
        <p:spPr>
          <a:xfrm>
            <a:off x="5554316" y="26810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277E19A-230D-4DBB-85C9-880C2E55F84F}"/>
              </a:ext>
            </a:extLst>
          </p:cNvPr>
          <p:cNvSpPr/>
          <p:nvPr/>
        </p:nvSpPr>
        <p:spPr>
          <a:xfrm>
            <a:off x="1543929" y="59011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740ED6F-073F-4577-8809-98FD4F3DA147}"/>
              </a:ext>
            </a:extLst>
          </p:cNvPr>
          <p:cNvSpPr/>
          <p:nvPr/>
        </p:nvSpPr>
        <p:spPr>
          <a:xfrm>
            <a:off x="7364526" y="16339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5399C98-BBBA-4034-91EA-EF92056CEE49}"/>
              </a:ext>
            </a:extLst>
          </p:cNvPr>
          <p:cNvSpPr/>
          <p:nvPr/>
        </p:nvSpPr>
        <p:spPr>
          <a:xfrm>
            <a:off x="728121" y="444808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9D9DB48-1664-432E-B500-E140FC983936}"/>
              </a:ext>
            </a:extLst>
          </p:cNvPr>
          <p:cNvSpPr/>
          <p:nvPr/>
        </p:nvSpPr>
        <p:spPr>
          <a:xfrm>
            <a:off x="5088499" y="33083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AAD6209-DFAE-4851-BFC9-DFE8FD75255E}"/>
              </a:ext>
            </a:extLst>
          </p:cNvPr>
          <p:cNvSpPr/>
          <p:nvPr/>
        </p:nvSpPr>
        <p:spPr>
          <a:xfrm>
            <a:off x="988301" y="232403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AF2B473-132E-4485-B585-ABC1F271A1AB}"/>
              </a:ext>
            </a:extLst>
          </p:cNvPr>
          <p:cNvCxnSpPr>
            <a:cxnSpLocks/>
            <a:stCxn id="49" idx="4"/>
            <a:endCxn id="57" idx="1"/>
          </p:cNvCxnSpPr>
          <p:nvPr/>
        </p:nvCxnSpPr>
        <p:spPr>
          <a:xfrm>
            <a:off x="807447" y="1272902"/>
            <a:ext cx="288966" cy="1159248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510776C-EB87-4DC8-A309-B01107BBF7BF}"/>
              </a:ext>
            </a:extLst>
          </p:cNvPr>
          <p:cNvCxnSpPr>
            <a:cxnSpLocks/>
            <a:stCxn id="88" idx="0"/>
            <a:endCxn id="56" idx="5"/>
          </p:cNvCxnSpPr>
          <p:nvPr/>
        </p:nvCxnSpPr>
        <p:spPr>
          <a:xfrm flipH="1" flipV="1">
            <a:off x="5718619" y="3938431"/>
            <a:ext cx="501257" cy="207078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97008E9-AD2B-4F1F-8B75-7365A7F11772}"/>
              </a:ext>
            </a:extLst>
          </p:cNvPr>
          <p:cNvCxnSpPr>
            <a:cxnSpLocks/>
            <a:stCxn id="50" idx="4"/>
            <a:endCxn id="56" idx="0"/>
          </p:cNvCxnSpPr>
          <p:nvPr/>
        </p:nvCxnSpPr>
        <p:spPr>
          <a:xfrm flipH="1">
            <a:off x="5457615" y="1006333"/>
            <a:ext cx="465817" cy="2301978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DEA501A-ED6C-434F-9EF4-EE3C24631624}"/>
              </a:ext>
            </a:extLst>
          </p:cNvPr>
          <p:cNvSpPr txBox="1"/>
          <p:nvPr/>
        </p:nvSpPr>
        <p:spPr>
          <a:xfrm>
            <a:off x="884791" y="1565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E7E01A-608F-46BA-9FA0-074473F915DA}"/>
              </a:ext>
            </a:extLst>
          </p:cNvPr>
          <p:cNvSpPr txBox="1"/>
          <p:nvPr/>
        </p:nvSpPr>
        <p:spPr>
          <a:xfrm>
            <a:off x="5476048" y="466389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DBC9F4-369B-4685-8407-6360679FA52F}"/>
              </a:ext>
            </a:extLst>
          </p:cNvPr>
          <p:cNvSpPr txBox="1"/>
          <p:nvPr/>
        </p:nvSpPr>
        <p:spPr>
          <a:xfrm>
            <a:off x="5196611" y="204010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251E9FD-6CC7-4C98-95B8-46397A148C78}"/>
              </a:ext>
            </a:extLst>
          </p:cNvPr>
          <p:cNvCxnSpPr>
            <a:cxnSpLocks/>
            <a:stCxn id="57" idx="6"/>
            <a:endCxn id="56" idx="1"/>
          </p:cNvCxnSpPr>
          <p:nvPr/>
        </p:nvCxnSpPr>
        <p:spPr>
          <a:xfrm>
            <a:off x="1726533" y="2693154"/>
            <a:ext cx="3470078" cy="72326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DBA222B6-305B-47A0-B150-CD7E54BB11CE}"/>
              </a:ext>
            </a:extLst>
          </p:cNvPr>
          <p:cNvSpPr txBox="1"/>
          <p:nvPr/>
        </p:nvSpPr>
        <p:spPr>
          <a:xfrm>
            <a:off x="3813243" y="262653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9D3BE3B-F273-48BE-B2B1-C6007584D785}"/>
              </a:ext>
            </a:extLst>
          </p:cNvPr>
          <p:cNvSpPr/>
          <p:nvPr/>
        </p:nvSpPr>
        <p:spPr>
          <a:xfrm>
            <a:off x="5850760" y="600922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2E0A5300-146F-49B9-AB8A-F8EB18A040AF}"/>
              </a:ext>
            </a:extLst>
          </p:cNvPr>
          <p:cNvSpPr/>
          <p:nvPr/>
        </p:nvSpPr>
        <p:spPr>
          <a:xfrm>
            <a:off x="7606706" y="428005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F5E940E-EAA8-4D9D-9DB7-2F206AE92E83}"/>
              </a:ext>
            </a:extLst>
          </p:cNvPr>
          <p:cNvCxnSpPr>
            <a:cxnSpLocks/>
            <a:stCxn id="52" idx="5"/>
            <a:endCxn id="93" idx="0"/>
          </p:cNvCxnSpPr>
          <p:nvPr/>
        </p:nvCxnSpPr>
        <p:spPr>
          <a:xfrm flipH="1">
            <a:off x="7975822" y="2264077"/>
            <a:ext cx="18824" cy="201597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FC2BF4A-61BD-4B42-BEF2-61EEF37924A6}"/>
              </a:ext>
            </a:extLst>
          </p:cNvPr>
          <p:cNvSpPr txBox="1"/>
          <p:nvPr/>
        </p:nvSpPr>
        <p:spPr>
          <a:xfrm>
            <a:off x="7923999" y="31082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C886A4A-B541-45CF-ADCF-74B4723A9F8D}"/>
              </a:ext>
            </a:extLst>
          </p:cNvPr>
          <p:cNvCxnSpPr>
            <a:cxnSpLocks/>
            <a:stCxn id="88" idx="6"/>
            <a:endCxn id="93" idx="3"/>
          </p:cNvCxnSpPr>
          <p:nvPr/>
        </p:nvCxnSpPr>
        <p:spPr>
          <a:xfrm flipV="1">
            <a:off x="6588992" y="4910170"/>
            <a:ext cx="1125826" cy="1468166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8729407-C0D4-484E-83F7-59DA70BAA0B7}"/>
              </a:ext>
            </a:extLst>
          </p:cNvPr>
          <p:cNvSpPr txBox="1"/>
          <p:nvPr/>
        </p:nvSpPr>
        <p:spPr>
          <a:xfrm>
            <a:off x="6789368" y="519765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B0EF5809-C02F-4278-86D7-585FC8D09F10}"/>
              </a:ext>
            </a:extLst>
          </p:cNvPr>
          <p:cNvCxnSpPr>
            <a:cxnSpLocks/>
            <a:stCxn id="54" idx="4"/>
            <a:endCxn id="51" idx="1"/>
          </p:cNvCxnSpPr>
          <p:nvPr/>
        </p:nvCxnSpPr>
        <p:spPr>
          <a:xfrm>
            <a:off x="1097237" y="5186317"/>
            <a:ext cx="554804" cy="82290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89794063-04A2-4EFE-A2A8-7555151EF87D}"/>
              </a:ext>
            </a:extLst>
          </p:cNvPr>
          <p:cNvCxnSpPr>
            <a:cxnSpLocks/>
            <a:stCxn id="51" idx="6"/>
            <a:endCxn id="88" idx="2"/>
          </p:cNvCxnSpPr>
          <p:nvPr/>
        </p:nvCxnSpPr>
        <p:spPr>
          <a:xfrm>
            <a:off x="2282161" y="6270224"/>
            <a:ext cx="3568599" cy="108112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E72CF6F-7CA8-4435-8415-22065DF430CD}"/>
              </a:ext>
            </a:extLst>
          </p:cNvPr>
          <p:cNvSpPr txBox="1"/>
          <p:nvPr/>
        </p:nvSpPr>
        <p:spPr>
          <a:xfrm>
            <a:off x="4038512" y="59241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071D133-1BCC-4767-9BE6-9065ED39DA84}"/>
              </a:ext>
            </a:extLst>
          </p:cNvPr>
          <p:cNvSpPr txBox="1"/>
          <p:nvPr/>
        </p:nvSpPr>
        <p:spPr>
          <a:xfrm>
            <a:off x="1367615" y="52658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55874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08996"/>
              </p:ext>
            </p:extLst>
          </p:nvPr>
        </p:nvGraphicFramePr>
        <p:xfrm>
          <a:off x="9011931" y="702184"/>
          <a:ext cx="2808057" cy="545363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0FAD2075-D756-470B-9206-7C2E950D46C6}"/>
              </a:ext>
            </a:extLst>
          </p:cNvPr>
          <p:cNvSpPr/>
          <p:nvPr/>
        </p:nvSpPr>
        <p:spPr>
          <a:xfrm>
            <a:off x="438331" y="53467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F4D7281-49B2-4D94-AFEB-0315FB40A07F}"/>
              </a:ext>
            </a:extLst>
          </p:cNvPr>
          <p:cNvSpPr/>
          <p:nvPr/>
        </p:nvSpPr>
        <p:spPr>
          <a:xfrm>
            <a:off x="5554316" y="26810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277E19A-230D-4DBB-85C9-880C2E55F84F}"/>
              </a:ext>
            </a:extLst>
          </p:cNvPr>
          <p:cNvSpPr/>
          <p:nvPr/>
        </p:nvSpPr>
        <p:spPr>
          <a:xfrm>
            <a:off x="1543929" y="59011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740ED6F-073F-4577-8809-98FD4F3DA147}"/>
              </a:ext>
            </a:extLst>
          </p:cNvPr>
          <p:cNvSpPr/>
          <p:nvPr/>
        </p:nvSpPr>
        <p:spPr>
          <a:xfrm>
            <a:off x="7364526" y="16339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5399C98-BBBA-4034-91EA-EF92056CEE49}"/>
              </a:ext>
            </a:extLst>
          </p:cNvPr>
          <p:cNvSpPr/>
          <p:nvPr/>
        </p:nvSpPr>
        <p:spPr>
          <a:xfrm>
            <a:off x="728121" y="444808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9D9DB48-1664-432E-B500-E140FC983936}"/>
              </a:ext>
            </a:extLst>
          </p:cNvPr>
          <p:cNvSpPr/>
          <p:nvPr/>
        </p:nvSpPr>
        <p:spPr>
          <a:xfrm>
            <a:off x="5088499" y="330831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AAD6209-DFAE-4851-BFC9-DFE8FD75255E}"/>
              </a:ext>
            </a:extLst>
          </p:cNvPr>
          <p:cNvSpPr/>
          <p:nvPr/>
        </p:nvSpPr>
        <p:spPr>
          <a:xfrm>
            <a:off x="988301" y="232403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4CCFB52-31F6-4D1B-8E6B-9A0E8EE8BE8C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 flipV="1">
            <a:off x="1176563" y="637217"/>
            <a:ext cx="4377753" cy="2665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AF2B473-132E-4485-B585-ABC1F271A1AB}"/>
              </a:ext>
            </a:extLst>
          </p:cNvPr>
          <p:cNvCxnSpPr>
            <a:cxnSpLocks/>
            <a:stCxn id="49" idx="4"/>
            <a:endCxn id="57" idx="1"/>
          </p:cNvCxnSpPr>
          <p:nvPr/>
        </p:nvCxnSpPr>
        <p:spPr>
          <a:xfrm>
            <a:off x="807447" y="1272902"/>
            <a:ext cx="288966" cy="1159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510776C-EB87-4DC8-A309-B01107BBF7BF}"/>
              </a:ext>
            </a:extLst>
          </p:cNvPr>
          <p:cNvCxnSpPr>
            <a:cxnSpLocks/>
            <a:stCxn id="88" idx="0"/>
            <a:endCxn id="56" idx="5"/>
          </p:cNvCxnSpPr>
          <p:nvPr/>
        </p:nvCxnSpPr>
        <p:spPr>
          <a:xfrm flipH="1" flipV="1">
            <a:off x="5718619" y="3938431"/>
            <a:ext cx="501257" cy="207078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97008E9-AD2B-4F1F-8B75-7365A7F11772}"/>
              </a:ext>
            </a:extLst>
          </p:cNvPr>
          <p:cNvCxnSpPr>
            <a:cxnSpLocks/>
            <a:stCxn id="50" idx="4"/>
            <a:endCxn id="56" idx="0"/>
          </p:cNvCxnSpPr>
          <p:nvPr/>
        </p:nvCxnSpPr>
        <p:spPr>
          <a:xfrm flipH="1">
            <a:off x="5457615" y="1006333"/>
            <a:ext cx="465817" cy="23019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3F885E9-332A-47B0-B9DE-ED038B0E2D29}"/>
              </a:ext>
            </a:extLst>
          </p:cNvPr>
          <p:cNvCxnSpPr>
            <a:cxnSpLocks/>
            <a:stCxn id="56" idx="3"/>
            <a:endCxn id="51" idx="7"/>
          </p:cNvCxnSpPr>
          <p:nvPr/>
        </p:nvCxnSpPr>
        <p:spPr>
          <a:xfrm flipH="1">
            <a:off x="2174049" y="3938431"/>
            <a:ext cx="3022562" cy="207078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3A679A4-DC7B-451B-AC4D-2B7193EA323E}"/>
              </a:ext>
            </a:extLst>
          </p:cNvPr>
          <p:cNvSpPr txBox="1"/>
          <p:nvPr/>
        </p:nvSpPr>
        <p:spPr>
          <a:xfrm>
            <a:off x="2639035" y="4486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EA501A-ED6C-434F-9EF4-EE3C24631624}"/>
              </a:ext>
            </a:extLst>
          </p:cNvPr>
          <p:cNvSpPr txBox="1"/>
          <p:nvPr/>
        </p:nvSpPr>
        <p:spPr>
          <a:xfrm>
            <a:off x="884791" y="1565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47ABE5-F701-4BA7-B600-F463290EC657}"/>
              </a:ext>
            </a:extLst>
          </p:cNvPr>
          <p:cNvSpPr txBox="1"/>
          <p:nvPr/>
        </p:nvSpPr>
        <p:spPr>
          <a:xfrm>
            <a:off x="3074049" y="370139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21FE9A-E0FB-4BC9-A937-31EBF4AF077F}"/>
              </a:ext>
            </a:extLst>
          </p:cNvPr>
          <p:cNvSpPr txBox="1"/>
          <p:nvPr/>
        </p:nvSpPr>
        <p:spPr>
          <a:xfrm>
            <a:off x="3192106" y="13226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CE5CEE-85E9-4801-A2CB-C25CE063F67E}"/>
              </a:ext>
            </a:extLst>
          </p:cNvPr>
          <p:cNvSpPr txBox="1"/>
          <p:nvPr/>
        </p:nvSpPr>
        <p:spPr>
          <a:xfrm>
            <a:off x="1272884" y="353832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E7E01A-608F-46BA-9FA0-074473F915DA}"/>
              </a:ext>
            </a:extLst>
          </p:cNvPr>
          <p:cNvSpPr txBox="1"/>
          <p:nvPr/>
        </p:nvSpPr>
        <p:spPr>
          <a:xfrm>
            <a:off x="5476048" y="466389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DBC9F4-369B-4685-8407-6360679FA52F}"/>
              </a:ext>
            </a:extLst>
          </p:cNvPr>
          <p:cNvSpPr txBox="1"/>
          <p:nvPr/>
        </p:nvSpPr>
        <p:spPr>
          <a:xfrm>
            <a:off x="5196611" y="204010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960EEE1-7202-4CA6-9F30-23723E3D6AD4}"/>
              </a:ext>
            </a:extLst>
          </p:cNvPr>
          <p:cNvCxnSpPr>
            <a:cxnSpLocks/>
            <a:stCxn id="54" idx="0"/>
            <a:endCxn id="57" idx="4"/>
          </p:cNvCxnSpPr>
          <p:nvPr/>
        </p:nvCxnSpPr>
        <p:spPr>
          <a:xfrm flipV="1">
            <a:off x="1097237" y="3062270"/>
            <a:ext cx="260180" cy="138581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753695D-910B-471B-A8F9-CD101982CE42}"/>
              </a:ext>
            </a:extLst>
          </p:cNvPr>
          <p:cNvCxnSpPr>
            <a:cxnSpLocks/>
            <a:stCxn id="52" idx="1"/>
            <a:endCxn id="50" idx="6"/>
          </p:cNvCxnSpPr>
          <p:nvPr/>
        </p:nvCxnSpPr>
        <p:spPr>
          <a:xfrm flipH="1" flipV="1">
            <a:off x="6292548" y="637217"/>
            <a:ext cx="1180090" cy="11048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251E9FD-6CC7-4C98-95B8-46397A148C78}"/>
              </a:ext>
            </a:extLst>
          </p:cNvPr>
          <p:cNvCxnSpPr>
            <a:cxnSpLocks/>
            <a:stCxn id="57" idx="6"/>
            <a:endCxn id="56" idx="1"/>
          </p:cNvCxnSpPr>
          <p:nvPr/>
        </p:nvCxnSpPr>
        <p:spPr>
          <a:xfrm>
            <a:off x="1726533" y="2693154"/>
            <a:ext cx="3470078" cy="723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1E55BBD-CE17-4C7C-82BE-05D563E0111B}"/>
              </a:ext>
            </a:extLst>
          </p:cNvPr>
          <p:cNvSpPr txBox="1"/>
          <p:nvPr/>
        </p:nvSpPr>
        <p:spPr>
          <a:xfrm>
            <a:off x="6863907" y="8911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A222B6-305B-47A0-B150-CD7E54BB11CE}"/>
              </a:ext>
            </a:extLst>
          </p:cNvPr>
          <p:cNvSpPr txBox="1"/>
          <p:nvPr/>
        </p:nvSpPr>
        <p:spPr>
          <a:xfrm>
            <a:off x="3813243" y="262653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9D3BE3B-F273-48BE-B2B1-C6007584D785}"/>
              </a:ext>
            </a:extLst>
          </p:cNvPr>
          <p:cNvSpPr/>
          <p:nvPr/>
        </p:nvSpPr>
        <p:spPr>
          <a:xfrm>
            <a:off x="5850760" y="600922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E6B7F40-776F-4274-A85D-F0135F4BBCEB}"/>
              </a:ext>
            </a:extLst>
          </p:cNvPr>
          <p:cNvCxnSpPr>
            <a:cxnSpLocks/>
            <a:stCxn id="57" idx="7"/>
            <a:endCxn id="50" idx="3"/>
          </p:cNvCxnSpPr>
          <p:nvPr/>
        </p:nvCxnSpPr>
        <p:spPr>
          <a:xfrm flipV="1">
            <a:off x="1618421" y="898221"/>
            <a:ext cx="4044007" cy="1533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D13C110-D1CB-4D98-8F9A-BA38BF3F2E97}"/>
              </a:ext>
            </a:extLst>
          </p:cNvPr>
          <p:cNvCxnSpPr>
            <a:cxnSpLocks/>
            <a:stCxn id="54" idx="7"/>
            <a:endCxn id="56" idx="2"/>
          </p:cNvCxnSpPr>
          <p:nvPr/>
        </p:nvCxnSpPr>
        <p:spPr>
          <a:xfrm flipV="1">
            <a:off x="1358241" y="3677427"/>
            <a:ext cx="3730258" cy="87877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2E0A5300-146F-49B9-AB8A-F8EB18A040AF}"/>
              </a:ext>
            </a:extLst>
          </p:cNvPr>
          <p:cNvSpPr/>
          <p:nvPr/>
        </p:nvSpPr>
        <p:spPr>
          <a:xfrm>
            <a:off x="7606706" y="428005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3D1C6BD-25E2-48B5-BA03-42A59E5D9A99}"/>
              </a:ext>
            </a:extLst>
          </p:cNvPr>
          <p:cNvCxnSpPr>
            <a:cxnSpLocks/>
            <a:stCxn id="56" idx="6"/>
            <a:endCxn id="93" idx="2"/>
          </p:cNvCxnSpPr>
          <p:nvPr/>
        </p:nvCxnSpPr>
        <p:spPr>
          <a:xfrm>
            <a:off x="5826731" y="3677427"/>
            <a:ext cx="1779975" cy="97173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4DD2DC9-A469-4D3F-84CB-C3410F5D753F}"/>
              </a:ext>
            </a:extLst>
          </p:cNvPr>
          <p:cNvSpPr txBox="1"/>
          <p:nvPr/>
        </p:nvSpPr>
        <p:spPr>
          <a:xfrm>
            <a:off x="6716718" y="387994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C0F1040-6EF0-4AE2-A07B-E6A3B7107A68}"/>
              </a:ext>
            </a:extLst>
          </p:cNvPr>
          <p:cNvCxnSpPr>
            <a:cxnSpLocks/>
            <a:stCxn id="52" idx="3"/>
            <a:endCxn id="56" idx="7"/>
          </p:cNvCxnSpPr>
          <p:nvPr/>
        </p:nvCxnSpPr>
        <p:spPr>
          <a:xfrm flipH="1">
            <a:off x="5718619" y="2264077"/>
            <a:ext cx="1754019" cy="11523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2F0B04A-4C7D-4C9B-94F2-788C79687B21}"/>
              </a:ext>
            </a:extLst>
          </p:cNvPr>
          <p:cNvSpPr txBox="1"/>
          <p:nvPr/>
        </p:nvSpPr>
        <p:spPr>
          <a:xfrm>
            <a:off x="6533831" y="228014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F5E940E-EAA8-4D9D-9DB7-2F206AE92E83}"/>
              </a:ext>
            </a:extLst>
          </p:cNvPr>
          <p:cNvCxnSpPr>
            <a:cxnSpLocks/>
            <a:stCxn id="52" idx="5"/>
            <a:endCxn id="93" idx="0"/>
          </p:cNvCxnSpPr>
          <p:nvPr/>
        </p:nvCxnSpPr>
        <p:spPr>
          <a:xfrm flipH="1">
            <a:off x="7975822" y="2264077"/>
            <a:ext cx="18824" cy="201597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FC2BF4A-61BD-4B42-BEF2-61EEF37924A6}"/>
              </a:ext>
            </a:extLst>
          </p:cNvPr>
          <p:cNvSpPr txBox="1"/>
          <p:nvPr/>
        </p:nvSpPr>
        <p:spPr>
          <a:xfrm>
            <a:off x="7923999" y="31082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C886A4A-B541-45CF-ADCF-74B4723A9F8D}"/>
              </a:ext>
            </a:extLst>
          </p:cNvPr>
          <p:cNvCxnSpPr>
            <a:cxnSpLocks/>
            <a:stCxn id="88" idx="6"/>
            <a:endCxn id="93" idx="3"/>
          </p:cNvCxnSpPr>
          <p:nvPr/>
        </p:nvCxnSpPr>
        <p:spPr>
          <a:xfrm flipV="1">
            <a:off x="6588992" y="4910170"/>
            <a:ext cx="1125826" cy="1468166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8729407-C0D4-484E-83F7-59DA70BAA0B7}"/>
              </a:ext>
            </a:extLst>
          </p:cNvPr>
          <p:cNvSpPr txBox="1"/>
          <p:nvPr/>
        </p:nvSpPr>
        <p:spPr>
          <a:xfrm>
            <a:off x="6789368" y="519765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B0EF5809-C02F-4278-86D7-585FC8D09F10}"/>
              </a:ext>
            </a:extLst>
          </p:cNvPr>
          <p:cNvCxnSpPr>
            <a:cxnSpLocks/>
            <a:stCxn id="54" idx="4"/>
            <a:endCxn id="51" idx="1"/>
          </p:cNvCxnSpPr>
          <p:nvPr/>
        </p:nvCxnSpPr>
        <p:spPr>
          <a:xfrm>
            <a:off x="1097237" y="5186317"/>
            <a:ext cx="554804" cy="82290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C48CD42-C45A-4673-9AEA-473D3840D9A8}"/>
              </a:ext>
            </a:extLst>
          </p:cNvPr>
          <p:cNvSpPr txBox="1"/>
          <p:nvPr/>
        </p:nvSpPr>
        <p:spPr>
          <a:xfrm>
            <a:off x="3214029" y="462184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89794063-04A2-4EFE-A2A8-7555151EF87D}"/>
              </a:ext>
            </a:extLst>
          </p:cNvPr>
          <p:cNvCxnSpPr>
            <a:cxnSpLocks/>
            <a:stCxn id="51" idx="6"/>
            <a:endCxn id="88" idx="2"/>
          </p:cNvCxnSpPr>
          <p:nvPr/>
        </p:nvCxnSpPr>
        <p:spPr>
          <a:xfrm>
            <a:off x="2282161" y="6270224"/>
            <a:ext cx="3568599" cy="108112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E72CF6F-7CA8-4435-8415-22065DF430CD}"/>
              </a:ext>
            </a:extLst>
          </p:cNvPr>
          <p:cNvSpPr txBox="1"/>
          <p:nvPr/>
        </p:nvSpPr>
        <p:spPr>
          <a:xfrm>
            <a:off x="4038512" y="59241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071D133-1BCC-4767-9BE6-9065ED39DA84}"/>
              </a:ext>
            </a:extLst>
          </p:cNvPr>
          <p:cNvSpPr txBox="1"/>
          <p:nvPr/>
        </p:nvSpPr>
        <p:spPr>
          <a:xfrm>
            <a:off x="1367615" y="52658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30257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99678"/>
              </p:ext>
            </p:extLst>
          </p:nvPr>
        </p:nvGraphicFramePr>
        <p:xfrm>
          <a:off x="9011931" y="702184"/>
          <a:ext cx="2808057" cy="545363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0FAD2075-D756-470B-9206-7C2E950D46C6}"/>
              </a:ext>
            </a:extLst>
          </p:cNvPr>
          <p:cNvSpPr/>
          <p:nvPr/>
        </p:nvSpPr>
        <p:spPr>
          <a:xfrm>
            <a:off x="438331" y="53467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F4D7281-49B2-4D94-AFEB-0315FB40A07F}"/>
              </a:ext>
            </a:extLst>
          </p:cNvPr>
          <p:cNvSpPr/>
          <p:nvPr/>
        </p:nvSpPr>
        <p:spPr>
          <a:xfrm>
            <a:off x="5554316" y="26810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277E19A-230D-4DBB-85C9-880C2E55F84F}"/>
              </a:ext>
            </a:extLst>
          </p:cNvPr>
          <p:cNvSpPr/>
          <p:nvPr/>
        </p:nvSpPr>
        <p:spPr>
          <a:xfrm>
            <a:off x="1543929" y="59011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740ED6F-073F-4577-8809-98FD4F3DA147}"/>
              </a:ext>
            </a:extLst>
          </p:cNvPr>
          <p:cNvSpPr/>
          <p:nvPr/>
        </p:nvSpPr>
        <p:spPr>
          <a:xfrm>
            <a:off x="7364526" y="16339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5399C98-BBBA-4034-91EA-EF92056CEE49}"/>
              </a:ext>
            </a:extLst>
          </p:cNvPr>
          <p:cNvSpPr/>
          <p:nvPr/>
        </p:nvSpPr>
        <p:spPr>
          <a:xfrm>
            <a:off x="728121" y="444808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9D9DB48-1664-432E-B500-E140FC983936}"/>
              </a:ext>
            </a:extLst>
          </p:cNvPr>
          <p:cNvSpPr/>
          <p:nvPr/>
        </p:nvSpPr>
        <p:spPr>
          <a:xfrm>
            <a:off x="5088499" y="330831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AAD6209-DFAE-4851-BFC9-DFE8FD75255E}"/>
              </a:ext>
            </a:extLst>
          </p:cNvPr>
          <p:cNvSpPr/>
          <p:nvPr/>
        </p:nvSpPr>
        <p:spPr>
          <a:xfrm>
            <a:off x="988301" y="232403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4CCFB52-31F6-4D1B-8E6B-9A0E8EE8BE8C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 flipV="1">
            <a:off x="1176563" y="637217"/>
            <a:ext cx="4377753" cy="2665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AF2B473-132E-4485-B585-ABC1F271A1AB}"/>
              </a:ext>
            </a:extLst>
          </p:cNvPr>
          <p:cNvCxnSpPr>
            <a:cxnSpLocks/>
            <a:stCxn id="49" idx="4"/>
            <a:endCxn id="57" idx="1"/>
          </p:cNvCxnSpPr>
          <p:nvPr/>
        </p:nvCxnSpPr>
        <p:spPr>
          <a:xfrm>
            <a:off x="807447" y="1272902"/>
            <a:ext cx="288966" cy="1159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510776C-EB87-4DC8-A309-B01107BBF7BF}"/>
              </a:ext>
            </a:extLst>
          </p:cNvPr>
          <p:cNvCxnSpPr>
            <a:cxnSpLocks/>
            <a:stCxn id="88" idx="0"/>
            <a:endCxn id="56" idx="5"/>
          </p:cNvCxnSpPr>
          <p:nvPr/>
        </p:nvCxnSpPr>
        <p:spPr>
          <a:xfrm flipH="1" flipV="1">
            <a:off x="5718619" y="3938431"/>
            <a:ext cx="501257" cy="207078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97008E9-AD2B-4F1F-8B75-7365A7F11772}"/>
              </a:ext>
            </a:extLst>
          </p:cNvPr>
          <p:cNvCxnSpPr>
            <a:cxnSpLocks/>
            <a:stCxn id="50" idx="4"/>
            <a:endCxn id="56" idx="0"/>
          </p:cNvCxnSpPr>
          <p:nvPr/>
        </p:nvCxnSpPr>
        <p:spPr>
          <a:xfrm flipH="1">
            <a:off x="5457615" y="1006333"/>
            <a:ext cx="465817" cy="23019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3F885E9-332A-47B0-B9DE-ED038B0E2D29}"/>
              </a:ext>
            </a:extLst>
          </p:cNvPr>
          <p:cNvCxnSpPr>
            <a:cxnSpLocks/>
            <a:stCxn id="56" idx="3"/>
            <a:endCxn id="51" idx="7"/>
          </p:cNvCxnSpPr>
          <p:nvPr/>
        </p:nvCxnSpPr>
        <p:spPr>
          <a:xfrm flipH="1">
            <a:off x="2174049" y="3938431"/>
            <a:ext cx="3022562" cy="20707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3A679A4-DC7B-451B-AC4D-2B7193EA323E}"/>
              </a:ext>
            </a:extLst>
          </p:cNvPr>
          <p:cNvSpPr txBox="1"/>
          <p:nvPr/>
        </p:nvSpPr>
        <p:spPr>
          <a:xfrm>
            <a:off x="2639035" y="4486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EA501A-ED6C-434F-9EF4-EE3C24631624}"/>
              </a:ext>
            </a:extLst>
          </p:cNvPr>
          <p:cNvSpPr txBox="1"/>
          <p:nvPr/>
        </p:nvSpPr>
        <p:spPr>
          <a:xfrm>
            <a:off x="884791" y="1565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47ABE5-F701-4BA7-B600-F463290EC657}"/>
              </a:ext>
            </a:extLst>
          </p:cNvPr>
          <p:cNvSpPr txBox="1"/>
          <p:nvPr/>
        </p:nvSpPr>
        <p:spPr>
          <a:xfrm>
            <a:off x="3074049" y="370139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21FE9A-E0FB-4BC9-A937-31EBF4AF077F}"/>
              </a:ext>
            </a:extLst>
          </p:cNvPr>
          <p:cNvSpPr txBox="1"/>
          <p:nvPr/>
        </p:nvSpPr>
        <p:spPr>
          <a:xfrm>
            <a:off x="3192106" y="13226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CE5CEE-85E9-4801-A2CB-C25CE063F67E}"/>
              </a:ext>
            </a:extLst>
          </p:cNvPr>
          <p:cNvSpPr txBox="1"/>
          <p:nvPr/>
        </p:nvSpPr>
        <p:spPr>
          <a:xfrm>
            <a:off x="1272884" y="353832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E7E01A-608F-46BA-9FA0-074473F915DA}"/>
              </a:ext>
            </a:extLst>
          </p:cNvPr>
          <p:cNvSpPr txBox="1"/>
          <p:nvPr/>
        </p:nvSpPr>
        <p:spPr>
          <a:xfrm>
            <a:off x="5476048" y="466389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DBC9F4-369B-4685-8407-6360679FA52F}"/>
              </a:ext>
            </a:extLst>
          </p:cNvPr>
          <p:cNvSpPr txBox="1"/>
          <p:nvPr/>
        </p:nvSpPr>
        <p:spPr>
          <a:xfrm>
            <a:off x="5196611" y="204010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960EEE1-7202-4CA6-9F30-23723E3D6AD4}"/>
              </a:ext>
            </a:extLst>
          </p:cNvPr>
          <p:cNvCxnSpPr>
            <a:cxnSpLocks/>
            <a:stCxn id="54" idx="0"/>
            <a:endCxn id="57" idx="4"/>
          </p:cNvCxnSpPr>
          <p:nvPr/>
        </p:nvCxnSpPr>
        <p:spPr>
          <a:xfrm flipV="1">
            <a:off x="1097237" y="3062270"/>
            <a:ext cx="260180" cy="138581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753695D-910B-471B-A8F9-CD101982CE42}"/>
              </a:ext>
            </a:extLst>
          </p:cNvPr>
          <p:cNvCxnSpPr>
            <a:cxnSpLocks/>
            <a:stCxn id="52" idx="1"/>
            <a:endCxn id="50" idx="6"/>
          </p:cNvCxnSpPr>
          <p:nvPr/>
        </p:nvCxnSpPr>
        <p:spPr>
          <a:xfrm flipH="1" flipV="1">
            <a:off x="6292548" y="637217"/>
            <a:ext cx="1180090" cy="11048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251E9FD-6CC7-4C98-95B8-46397A148C78}"/>
              </a:ext>
            </a:extLst>
          </p:cNvPr>
          <p:cNvCxnSpPr>
            <a:cxnSpLocks/>
            <a:stCxn id="57" idx="6"/>
            <a:endCxn id="56" idx="1"/>
          </p:cNvCxnSpPr>
          <p:nvPr/>
        </p:nvCxnSpPr>
        <p:spPr>
          <a:xfrm>
            <a:off x="1726533" y="2693154"/>
            <a:ext cx="3470078" cy="723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1E55BBD-CE17-4C7C-82BE-05D563E0111B}"/>
              </a:ext>
            </a:extLst>
          </p:cNvPr>
          <p:cNvSpPr txBox="1"/>
          <p:nvPr/>
        </p:nvSpPr>
        <p:spPr>
          <a:xfrm>
            <a:off x="6863907" y="8911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A222B6-305B-47A0-B150-CD7E54BB11CE}"/>
              </a:ext>
            </a:extLst>
          </p:cNvPr>
          <p:cNvSpPr txBox="1"/>
          <p:nvPr/>
        </p:nvSpPr>
        <p:spPr>
          <a:xfrm>
            <a:off x="3813243" y="262653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9D3BE3B-F273-48BE-B2B1-C6007584D785}"/>
              </a:ext>
            </a:extLst>
          </p:cNvPr>
          <p:cNvSpPr/>
          <p:nvPr/>
        </p:nvSpPr>
        <p:spPr>
          <a:xfrm>
            <a:off x="5850760" y="600922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E6B7F40-776F-4274-A85D-F0135F4BBCEB}"/>
              </a:ext>
            </a:extLst>
          </p:cNvPr>
          <p:cNvCxnSpPr>
            <a:cxnSpLocks/>
            <a:stCxn id="57" idx="7"/>
            <a:endCxn id="50" idx="3"/>
          </p:cNvCxnSpPr>
          <p:nvPr/>
        </p:nvCxnSpPr>
        <p:spPr>
          <a:xfrm flipV="1">
            <a:off x="1618421" y="898221"/>
            <a:ext cx="4044007" cy="1533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D13C110-D1CB-4D98-8F9A-BA38BF3F2E97}"/>
              </a:ext>
            </a:extLst>
          </p:cNvPr>
          <p:cNvCxnSpPr>
            <a:cxnSpLocks/>
            <a:stCxn id="54" idx="7"/>
            <a:endCxn id="56" idx="2"/>
          </p:cNvCxnSpPr>
          <p:nvPr/>
        </p:nvCxnSpPr>
        <p:spPr>
          <a:xfrm flipV="1">
            <a:off x="1358241" y="3677427"/>
            <a:ext cx="3730258" cy="87877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2E0A5300-146F-49B9-AB8A-F8EB18A040AF}"/>
              </a:ext>
            </a:extLst>
          </p:cNvPr>
          <p:cNvSpPr/>
          <p:nvPr/>
        </p:nvSpPr>
        <p:spPr>
          <a:xfrm>
            <a:off x="7606706" y="428005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3D1C6BD-25E2-48B5-BA03-42A59E5D9A99}"/>
              </a:ext>
            </a:extLst>
          </p:cNvPr>
          <p:cNvCxnSpPr>
            <a:cxnSpLocks/>
            <a:stCxn id="56" idx="6"/>
            <a:endCxn id="93" idx="2"/>
          </p:cNvCxnSpPr>
          <p:nvPr/>
        </p:nvCxnSpPr>
        <p:spPr>
          <a:xfrm>
            <a:off x="5826731" y="3677427"/>
            <a:ext cx="1779975" cy="97173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4DD2DC9-A469-4D3F-84CB-C3410F5D753F}"/>
              </a:ext>
            </a:extLst>
          </p:cNvPr>
          <p:cNvSpPr txBox="1"/>
          <p:nvPr/>
        </p:nvSpPr>
        <p:spPr>
          <a:xfrm>
            <a:off x="6716718" y="387994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C0F1040-6EF0-4AE2-A07B-E6A3B7107A68}"/>
              </a:ext>
            </a:extLst>
          </p:cNvPr>
          <p:cNvCxnSpPr>
            <a:cxnSpLocks/>
            <a:stCxn id="52" idx="3"/>
            <a:endCxn id="56" idx="7"/>
          </p:cNvCxnSpPr>
          <p:nvPr/>
        </p:nvCxnSpPr>
        <p:spPr>
          <a:xfrm flipH="1">
            <a:off x="5718619" y="2264077"/>
            <a:ext cx="1754019" cy="11523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2F0B04A-4C7D-4C9B-94F2-788C79687B21}"/>
              </a:ext>
            </a:extLst>
          </p:cNvPr>
          <p:cNvSpPr txBox="1"/>
          <p:nvPr/>
        </p:nvSpPr>
        <p:spPr>
          <a:xfrm>
            <a:off x="6533831" y="228014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F5E940E-EAA8-4D9D-9DB7-2F206AE92E83}"/>
              </a:ext>
            </a:extLst>
          </p:cNvPr>
          <p:cNvCxnSpPr>
            <a:cxnSpLocks/>
            <a:stCxn id="52" idx="5"/>
            <a:endCxn id="93" idx="0"/>
          </p:cNvCxnSpPr>
          <p:nvPr/>
        </p:nvCxnSpPr>
        <p:spPr>
          <a:xfrm flipH="1">
            <a:off x="7975822" y="2264077"/>
            <a:ext cx="18824" cy="201597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FC2BF4A-61BD-4B42-BEF2-61EEF37924A6}"/>
              </a:ext>
            </a:extLst>
          </p:cNvPr>
          <p:cNvSpPr txBox="1"/>
          <p:nvPr/>
        </p:nvSpPr>
        <p:spPr>
          <a:xfrm>
            <a:off x="7923999" y="31082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C886A4A-B541-45CF-ADCF-74B4723A9F8D}"/>
              </a:ext>
            </a:extLst>
          </p:cNvPr>
          <p:cNvCxnSpPr>
            <a:cxnSpLocks/>
            <a:stCxn id="88" idx="6"/>
            <a:endCxn id="93" idx="3"/>
          </p:cNvCxnSpPr>
          <p:nvPr/>
        </p:nvCxnSpPr>
        <p:spPr>
          <a:xfrm flipV="1">
            <a:off x="6588992" y="4910170"/>
            <a:ext cx="1125826" cy="1468166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8729407-C0D4-484E-83F7-59DA70BAA0B7}"/>
              </a:ext>
            </a:extLst>
          </p:cNvPr>
          <p:cNvSpPr txBox="1"/>
          <p:nvPr/>
        </p:nvSpPr>
        <p:spPr>
          <a:xfrm>
            <a:off x="6789368" y="519765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B0EF5809-C02F-4278-86D7-585FC8D09F10}"/>
              </a:ext>
            </a:extLst>
          </p:cNvPr>
          <p:cNvCxnSpPr>
            <a:cxnSpLocks/>
            <a:stCxn id="54" idx="4"/>
            <a:endCxn id="51" idx="1"/>
          </p:cNvCxnSpPr>
          <p:nvPr/>
        </p:nvCxnSpPr>
        <p:spPr>
          <a:xfrm>
            <a:off x="1097237" y="5186317"/>
            <a:ext cx="554804" cy="82290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C48CD42-C45A-4673-9AEA-473D3840D9A8}"/>
              </a:ext>
            </a:extLst>
          </p:cNvPr>
          <p:cNvSpPr txBox="1"/>
          <p:nvPr/>
        </p:nvSpPr>
        <p:spPr>
          <a:xfrm>
            <a:off x="3214029" y="462184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89794063-04A2-4EFE-A2A8-7555151EF87D}"/>
              </a:ext>
            </a:extLst>
          </p:cNvPr>
          <p:cNvCxnSpPr>
            <a:cxnSpLocks/>
            <a:stCxn id="51" idx="6"/>
            <a:endCxn id="88" idx="2"/>
          </p:cNvCxnSpPr>
          <p:nvPr/>
        </p:nvCxnSpPr>
        <p:spPr>
          <a:xfrm>
            <a:off x="2282161" y="6270224"/>
            <a:ext cx="3568599" cy="108112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E72CF6F-7CA8-4435-8415-22065DF430CD}"/>
              </a:ext>
            </a:extLst>
          </p:cNvPr>
          <p:cNvSpPr txBox="1"/>
          <p:nvPr/>
        </p:nvSpPr>
        <p:spPr>
          <a:xfrm>
            <a:off x="4038512" y="59241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071D133-1BCC-4767-9BE6-9065ED39DA84}"/>
              </a:ext>
            </a:extLst>
          </p:cNvPr>
          <p:cNvSpPr txBox="1"/>
          <p:nvPr/>
        </p:nvSpPr>
        <p:spPr>
          <a:xfrm>
            <a:off x="1367615" y="52658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52097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234126"/>
              </p:ext>
            </p:extLst>
          </p:nvPr>
        </p:nvGraphicFramePr>
        <p:xfrm>
          <a:off x="9011931" y="702184"/>
          <a:ext cx="2808057" cy="545363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0FAD2075-D756-470B-9206-7C2E950D46C6}"/>
              </a:ext>
            </a:extLst>
          </p:cNvPr>
          <p:cNvSpPr/>
          <p:nvPr/>
        </p:nvSpPr>
        <p:spPr>
          <a:xfrm>
            <a:off x="438331" y="53467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F4D7281-49B2-4D94-AFEB-0315FB40A07F}"/>
              </a:ext>
            </a:extLst>
          </p:cNvPr>
          <p:cNvSpPr/>
          <p:nvPr/>
        </p:nvSpPr>
        <p:spPr>
          <a:xfrm>
            <a:off x="5554316" y="26810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277E19A-230D-4DBB-85C9-880C2E55F84F}"/>
              </a:ext>
            </a:extLst>
          </p:cNvPr>
          <p:cNvSpPr/>
          <p:nvPr/>
        </p:nvSpPr>
        <p:spPr>
          <a:xfrm>
            <a:off x="1543929" y="59011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740ED6F-073F-4577-8809-98FD4F3DA147}"/>
              </a:ext>
            </a:extLst>
          </p:cNvPr>
          <p:cNvSpPr/>
          <p:nvPr/>
        </p:nvSpPr>
        <p:spPr>
          <a:xfrm>
            <a:off x="7364526" y="16339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5399C98-BBBA-4034-91EA-EF92056CEE49}"/>
              </a:ext>
            </a:extLst>
          </p:cNvPr>
          <p:cNvSpPr/>
          <p:nvPr/>
        </p:nvSpPr>
        <p:spPr>
          <a:xfrm>
            <a:off x="728121" y="444808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9D9DB48-1664-432E-B500-E140FC983936}"/>
              </a:ext>
            </a:extLst>
          </p:cNvPr>
          <p:cNvSpPr/>
          <p:nvPr/>
        </p:nvSpPr>
        <p:spPr>
          <a:xfrm>
            <a:off x="5088499" y="330831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AAD6209-DFAE-4851-BFC9-DFE8FD75255E}"/>
              </a:ext>
            </a:extLst>
          </p:cNvPr>
          <p:cNvSpPr/>
          <p:nvPr/>
        </p:nvSpPr>
        <p:spPr>
          <a:xfrm>
            <a:off x="988301" y="232403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4CCFB52-31F6-4D1B-8E6B-9A0E8EE8BE8C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 flipV="1">
            <a:off x="1176563" y="637217"/>
            <a:ext cx="4377753" cy="2665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AF2B473-132E-4485-B585-ABC1F271A1AB}"/>
              </a:ext>
            </a:extLst>
          </p:cNvPr>
          <p:cNvCxnSpPr>
            <a:cxnSpLocks/>
            <a:stCxn id="49" idx="4"/>
            <a:endCxn id="57" idx="1"/>
          </p:cNvCxnSpPr>
          <p:nvPr/>
        </p:nvCxnSpPr>
        <p:spPr>
          <a:xfrm>
            <a:off x="807447" y="1272902"/>
            <a:ext cx="288966" cy="1159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510776C-EB87-4DC8-A309-B01107BBF7BF}"/>
              </a:ext>
            </a:extLst>
          </p:cNvPr>
          <p:cNvCxnSpPr>
            <a:cxnSpLocks/>
            <a:stCxn id="88" idx="0"/>
            <a:endCxn id="56" idx="5"/>
          </p:cNvCxnSpPr>
          <p:nvPr/>
        </p:nvCxnSpPr>
        <p:spPr>
          <a:xfrm flipH="1" flipV="1">
            <a:off x="5718619" y="3938431"/>
            <a:ext cx="501257" cy="207078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97008E9-AD2B-4F1F-8B75-7365A7F11772}"/>
              </a:ext>
            </a:extLst>
          </p:cNvPr>
          <p:cNvCxnSpPr>
            <a:cxnSpLocks/>
            <a:stCxn id="50" idx="4"/>
            <a:endCxn id="56" idx="0"/>
          </p:cNvCxnSpPr>
          <p:nvPr/>
        </p:nvCxnSpPr>
        <p:spPr>
          <a:xfrm flipH="1">
            <a:off x="5457615" y="1006333"/>
            <a:ext cx="465817" cy="23019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3F885E9-332A-47B0-B9DE-ED038B0E2D29}"/>
              </a:ext>
            </a:extLst>
          </p:cNvPr>
          <p:cNvCxnSpPr>
            <a:cxnSpLocks/>
            <a:stCxn id="56" idx="3"/>
            <a:endCxn id="51" idx="7"/>
          </p:cNvCxnSpPr>
          <p:nvPr/>
        </p:nvCxnSpPr>
        <p:spPr>
          <a:xfrm flipH="1">
            <a:off x="2174049" y="3938431"/>
            <a:ext cx="3022562" cy="20707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3A679A4-DC7B-451B-AC4D-2B7193EA323E}"/>
              </a:ext>
            </a:extLst>
          </p:cNvPr>
          <p:cNvSpPr txBox="1"/>
          <p:nvPr/>
        </p:nvSpPr>
        <p:spPr>
          <a:xfrm>
            <a:off x="2639035" y="4486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EA501A-ED6C-434F-9EF4-EE3C24631624}"/>
              </a:ext>
            </a:extLst>
          </p:cNvPr>
          <p:cNvSpPr txBox="1"/>
          <p:nvPr/>
        </p:nvSpPr>
        <p:spPr>
          <a:xfrm>
            <a:off x="884791" y="1565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47ABE5-F701-4BA7-B600-F463290EC657}"/>
              </a:ext>
            </a:extLst>
          </p:cNvPr>
          <p:cNvSpPr txBox="1"/>
          <p:nvPr/>
        </p:nvSpPr>
        <p:spPr>
          <a:xfrm>
            <a:off x="3074049" y="370139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21FE9A-E0FB-4BC9-A937-31EBF4AF077F}"/>
              </a:ext>
            </a:extLst>
          </p:cNvPr>
          <p:cNvSpPr txBox="1"/>
          <p:nvPr/>
        </p:nvSpPr>
        <p:spPr>
          <a:xfrm>
            <a:off x="3192106" y="13226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CE5CEE-85E9-4801-A2CB-C25CE063F67E}"/>
              </a:ext>
            </a:extLst>
          </p:cNvPr>
          <p:cNvSpPr txBox="1"/>
          <p:nvPr/>
        </p:nvSpPr>
        <p:spPr>
          <a:xfrm>
            <a:off x="1272884" y="353832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E7E01A-608F-46BA-9FA0-074473F915DA}"/>
              </a:ext>
            </a:extLst>
          </p:cNvPr>
          <p:cNvSpPr txBox="1"/>
          <p:nvPr/>
        </p:nvSpPr>
        <p:spPr>
          <a:xfrm>
            <a:off x="5476048" y="466389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DBC9F4-369B-4685-8407-6360679FA52F}"/>
              </a:ext>
            </a:extLst>
          </p:cNvPr>
          <p:cNvSpPr txBox="1"/>
          <p:nvPr/>
        </p:nvSpPr>
        <p:spPr>
          <a:xfrm>
            <a:off x="5196611" y="204010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960EEE1-7202-4CA6-9F30-23723E3D6AD4}"/>
              </a:ext>
            </a:extLst>
          </p:cNvPr>
          <p:cNvCxnSpPr>
            <a:cxnSpLocks/>
            <a:stCxn id="54" idx="0"/>
            <a:endCxn id="57" idx="4"/>
          </p:cNvCxnSpPr>
          <p:nvPr/>
        </p:nvCxnSpPr>
        <p:spPr>
          <a:xfrm flipV="1">
            <a:off x="1097237" y="3062270"/>
            <a:ext cx="260180" cy="138581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753695D-910B-471B-A8F9-CD101982CE42}"/>
              </a:ext>
            </a:extLst>
          </p:cNvPr>
          <p:cNvCxnSpPr>
            <a:cxnSpLocks/>
            <a:stCxn id="52" idx="1"/>
            <a:endCxn id="50" idx="6"/>
          </p:cNvCxnSpPr>
          <p:nvPr/>
        </p:nvCxnSpPr>
        <p:spPr>
          <a:xfrm flipH="1" flipV="1">
            <a:off x="6292548" y="637217"/>
            <a:ext cx="1180090" cy="11048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251E9FD-6CC7-4C98-95B8-46397A148C78}"/>
              </a:ext>
            </a:extLst>
          </p:cNvPr>
          <p:cNvCxnSpPr>
            <a:cxnSpLocks/>
            <a:stCxn id="57" idx="6"/>
            <a:endCxn id="56" idx="1"/>
          </p:cNvCxnSpPr>
          <p:nvPr/>
        </p:nvCxnSpPr>
        <p:spPr>
          <a:xfrm>
            <a:off x="1726533" y="2693154"/>
            <a:ext cx="3470078" cy="723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1E55BBD-CE17-4C7C-82BE-05D563E0111B}"/>
              </a:ext>
            </a:extLst>
          </p:cNvPr>
          <p:cNvSpPr txBox="1"/>
          <p:nvPr/>
        </p:nvSpPr>
        <p:spPr>
          <a:xfrm>
            <a:off x="6863907" y="8911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A222B6-305B-47A0-B150-CD7E54BB11CE}"/>
              </a:ext>
            </a:extLst>
          </p:cNvPr>
          <p:cNvSpPr txBox="1"/>
          <p:nvPr/>
        </p:nvSpPr>
        <p:spPr>
          <a:xfrm>
            <a:off x="3813243" y="262653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9D3BE3B-F273-48BE-B2B1-C6007584D785}"/>
              </a:ext>
            </a:extLst>
          </p:cNvPr>
          <p:cNvSpPr/>
          <p:nvPr/>
        </p:nvSpPr>
        <p:spPr>
          <a:xfrm>
            <a:off x="5850760" y="600922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E6B7F40-776F-4274-A85D-F0135F4BBCEB}"/>
              </a:ext>
            </a:extLst>
          </p:cNvPr>
          <p:cNvCxnSpPr>
            <a:cxnSpLocks/>
            <a:stCxn id="57" idx="7"/>
            <a:endCxn id="50" idx="3"/>
          </p:cNvCxnSpPr>
          <p:nvPr/>
        </p:nvCxnSpPr>
        <p:spPr>
          <a:xfrm flipV="1">
            <a:off x="1618421" y="898221"/>
            <a:ext cx="4044007" cy="1533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D13C110-D1CB-4D98-8F9A-BA38BF3F2E97}"/>
              </a:ext>
            </a:extLst>
          </p:cNvPr>
          <p:cNvCxnSpPr>
            <a:cxnSpLocks/>
            <a:stCxn id="54" idx="7"/>
            <a:endCxn id="56" idx="2"/>
          </p:cNvCxnSpPr>
          <p:nvPr/>
        </p:nvCxnSpPr>
        <p:spPr>
          <a:xfrm flipV="1">
            <a:off x="1358241" y="3677427"/>
            <a:ext cx="3730258" cy="87877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2E0A5300-146F-49B9-AB8A-F8EB18A040AF}"/>
              </a:ext>
            </a:extLst>
          </p:cNvPr>
          <p:cNvSpPr/>
          <p:nvPr/>
        </p:nvSpPr>
        <p:spPr>
          <a:xfrm>
            <a:off x="7606706" y="428005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3D1C6BD-25E2-48B5-BA03-42A59E5D9A99}"/>
              </a:ext>
            </a:extLst>
          </p:cNvPr>
          <p:cNvCxnSpPr>
            <a:cxnSpLocks/>
            <a:stCxn id="56" idx="6"/>
            <a:endCxn id="93" idx="2"/>
          </p:cNvCxnSpPr>
          <p:nvPr/>
        </p:nvCxnSpPr>
        <p:spPr>
          <a:xfrm>
            <a:off x="5826731" y="3677427"/>
            <a:ext cx="1779975" cy="9717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4DD2DC9-A469-4D3F-84CB-C3410F5D753F}"/>
              </a:ext>
            </a:extLst>
          </p:cNvPr>
          <p:cNvSpPr txBox="1"/>
          <p:nvPr/>
        </p:nvSpPr>
        <p:spPr>
          <a:xfrm>
            <a:off x="6716718" y="387994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C0F1040-6EF0-4AE2-A07B-E6A3B7107A68}"/>
              </a:ext>
            </a:extLst>
          </p:cNvPr>
          <p:cNvCxnSpPr>
            <a:cxnSpLocks/>
            <a:stCxn id="52" idx="3"/>
            <a:endCxn id="56" idx="7"/>
          </p:cNvCxnSpPr>
          <p:nvPr/>
        </p:nvCxnSpPr>
        <p:spPr>
          <a:xfrm flipH="1">
            <a:off x="5718619" y="2264077"/>
            <a:ext cx="1754019" cy="11523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2F0B04A-4C7D-4C9B-94F2-788C79687B21}"/>
              </a:ext>
            </a:extLst>
          </p:cNvPr>
          <p:cNvSpPr txBox="1"/>
          <p:nvPr/>
        </p:nvSpPr>
        <p:spPr>
          <a:xfrm>
            <a:off x="6533831" y="228014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F5E940E-EAA8-4D9D-9DB7-2F206AE92E83}"/>
              </a:ext>
            </a:extLst>
          </p:cNvPr>
          <p:cNvCxnSpPr>
            <a:cxnSpLocks/>
            <a:stCxn id="52" idx="5"/>
            <a:endCxn id="93" idx="0"/>
          </p:cNvCxnSpPr>
          <p:nvPr/>
        </p:nvCxnSpPr>
        <p:spPr>
          <a:xfrm flipH="1">
            <a:off x="7975822" y="2264077"/>
            <a:ext cx="18824" cy="201597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FC2BF4A-61BD-4B42-BEF2-61EEF37924A6}"/>
              </a:ext>
            </a:extLst>
          </p:cNvPr>
          <p:cNvSpPr txBox="1"/>
          <p:nvPr/>
        </p:nvSpPr>
        <p:spPr>
          <a:xfrm>
            <a:off x="7923999" y="31082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C886A4A-B541-45CF-ADCF-74B4723A9F8D}"/>
              </a:ext>
            </a:extLst>
          </p:cNvPr>
          <p:cNvCxnSpPr>
            <a:cxnSpLocks/>
            <a:stCxn id="88" idx="6"/>
            <a:endCxn id="93" idx="3"/>
          </p:cNvCxnSpPr>
          <p:nvPr/>
        </p:nvCxnSpPr>
        <p:spPr>
          <a:xfrm flipV="1">
            <a:off x="6588992" y="4910170"/>
            <a:ext cx="1125826" cy="1468166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8729407-C0D4-484E-83F7-59DA70BAA0B7}"/>
              </a:ext>
            </a:extLst>
          </p:cNvPr>
          <p:cNvSpPr txBox="1"/>
          <p:nvPr/>
        </p:nvSpPr>
        <p:spPr>
          <a:xfrm>
            <a:off x="6789368" y="519765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B0EF5809-C02F-4278-86D7-585FC8D09F10}"/>
              </a:ext>
            </a:extLst>
          </p:cNvPr>
          <p:cNvCxnSpPr>
            <a:cxnSpLocks/>
            <a:stCxn id="54" idx="4"/>
            <a:endCxn id="51" idx="1"/>
          </p:cNvCxnSpPr>
          <p:nvPr/>
        </p:nvCxnSpPr>
        <p:spPr>
          <a:xfrm>
            <a:off x="1097237" y="5186317"/>
            <a:ext cx="554804" cy="82290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C48CD42-C45A-4673-9AEA-473D3840D9A8}"/>
              </a:ext>
            </a:extLst>
          </p:cNvPr>
          <p:cNvSpPr txBox="1"/>
          <p:nvPr/>
        </p:nvSpPr>
        <p:spPr>
          <a:xfrm>
            <a:off x="3214029" y="462184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89794063-04A2-4EFE-A2A8-7555151EF87D}"/>
              </a:ext>
            </a:extLst>
          </p:cNvPr>
          <p:cNvCxnSpPr>
            <a:cxnSpLocks/>
            <a:stCxn id="51" idx="6"/>
            <a:endCxn id="88" idx="2"/>
          </p:cNvCxnSpPr>
          <p:nvPr/>
        </p:nvCxnSpPr>
        <p:spPr>
          <a:xfrm>
            <a:off x="2282161" y="6270224"/>
            <a:ext cx="3568599" cy="108112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E72CF6F-7CA8-4435-8415-22065DF430CD}"/>
              </a:ext>
            </a:extLst>
          </p:cNvPr>
          <p:cNvSpPr txBox="1"/>
          <p:nvPr/>
        </p:nvSpPr>
        <p:spPr>
          <a:xfrm>
            <a:off x="4038512" y="59241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071D133-1BCC-4767-9BE6-9065ED39DA84}"/>
              </a:ext>
            </a:extLst>
          </p:cNvPr>
          <p:cNvSpPr txBox="1"/>
          <p:nvPr/>
        </p:nvSpPr>
        <p:spPr>
          <a:xfrm>
            <a:off x="1367615" y="52658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42918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872789"/>
              </p:ext>
            </p:extLst>
          </p:nvPr>
        </p:nvGraphicFramePr>
        <p:xfrm>
          <a:off x="9011931" y="702184"/>
          <a:ext cx="2808057" cy="545363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0FAD2075-D756-470B-9206-7C2E950D46C6}"/>
              </a:ext>
            </a:extLst>
          </p:cNvPr>
          <p:cNvSpPr/>
          <p:nvPr/>
        </p:nvSpPr>
        <p:spPr>
          <a:xfrm>
            <a:off x="438331" y="53467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F4D7281-49B2-4D94-AFEB-0315FB40A07F}"/>
              </a:ext>
            </a:extLst>
          </p:cNvPr>
          <p:cNvSpPr/>
          <p:nvPr/>
        </p:nvSpPr>
        <p:spPr>
          <a:xfrm>
            <a:off x="5554316" y="26810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277E19A-230D-4DBB-85C9-880C2E55F84F}"/>
              </a:ext>
            </a:extLst>
          </p:cNvPr>
          <p:cNvSpPr/>
          <p:nvPr/>
        </p:nvSpPr>
        <p:spPr>
          <a:xfrm>
            <a:off x="1543929" y="59011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740ED6F-073F-4577-8809-98FD4F3DA147}"/>
              </a:ext>
            </a:extLst>
          </p:cNvPr>
          <p:cNvSpPr/>
          <p:nvPr/>
        </p:nvSpPr>
        <p:spPr>
          <a:xfrm>
            <a:off x="7364526" y="16339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5399C98-BBBA-4034-91EA-EF92056CEE49}"/>
              </a:ext>
            </a:extLst>
          </p:cNvPr>
          <p:cNvSpPr/>
          <p:nvPr/>
        </p:nvSpPr>
        <p:spPr>
          <a:xfrm>
            <a:off x="728121" y="444808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9D9DB48-1664-432E-B500-E140FC983936}"/>
              </a:ext>
            </a:extLst>
          </p:cNvPr>
          <p:cNvSpPr/>
          <p:nvPr/>
        </p:nvSpPr>
        <p:spPr>
          <a:xfrm>
            <a:off x="5088499" y="33083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AAD6209-DFAE-4851-BFC9-DFE8FD75255E}"/>
              </a:ext>
            </a:extLst>
          </p:cNvPr>
          <p:cNvSpPr/>
          <p:nvPr/>
        </p:nvSpPr>
        <p:spPr>
          <a:xfrm>
            <a:off x="988301" y="232403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4CCFB52-31F6-4D1B-8E6B-9A0E8EE8BE8C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 flipV="1">
            <a:off x="1176563" y="637217"/>
            <a:ext cx="4377753" cy="2665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AF2B473-132E-4485-B585-ABC1F271A1AB}"/>
              </a:ext>
            </a:extLst>
          </p:cNvPr>
          <p:cNvCxnSpPr>
            <a:cxnSpLocks/>
            <a:stCxn id="49" idx="4"/>
            <a:endCxn id="57" idx="1"/>
          </p:cNvCxnSpPr>
          <p:nvPr/>
        </p:nvCxnSpPr>
        <p:spPr>
          <a:xfrm>
            <a:off x="807447" y="1272902"/>
            <a:ext cx="288966" cy="1159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510776C-EB87-4DC8-A309-B01107BBF7BF}"/>
              </a:ext>
            </a:extLst>
          </p:cNvPr>
          <p:cNvCxnSpPr>
            <a:cxnSpLocks/>
            <a:stCxn id="88" idx="0"/>
            <a:endCxn id="56" idx="5"/>
          </p:cNvCxnSpPr>
          <p:nvPr/>
        </p:nvCxnSpPr>
        <p:spPr>
          <a:xfrm flipH="1" flipV="1">
            <a:off x="5718619" y="3938431"/>
            <a:ext cx="501257" cy="207078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97008E9-AD2B-4F1F-8B75-7365A7F11772}"/>
              </a:ext>
            </a:extLst>
          </p:cNvPr>
          <p:cNvCxnSpPr>
            <a:cxnSpLocks/>
            <a:stCxn id="50" idx="4"/>
            <a:endCxn id="56" idx="0"/>
          </p:cNvCxnSpPr>
          <p:nvPr/>
        </p:nvCxnSpPr>
        <p:spPr>
          <a:xfrm flipH="1">
            <a:off x="5457615" y="1006333"/>
            <a:ext cx="465817" cy="2301978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3F885E9-332A-47B0-B9DE-ED038B0E2D29}"/>
              </a:ext>
            </a:extLst>
          </p:cNvPr>
          <p:cNvCxnSpPr>
            <a:cxnSpLocks/>
            <a:stCxn id="56" idx="3"/>
            <a:endCxn id="51" idx="7"/>
          </p:cNvCxnSpPr>
          <p:nvPr/>
        </p:nvCxnSpPr>
        <p:spPr>
          <a:xfrm flipH="1">
            <a:off x="2174049" y="3938431"/>
            <a:ext cx="3022562" cy="20707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3A679A4-DC7B-451B-AC4D-2B7193EA323E}"/>
              </a:ext>
            </a:extLst>
          </p:cNvPr>
          <p:cNvSpPr txBox="1"/>
          <p:nvPr/>
        </p:nvSpPr>
        <p:spPr>
          <a:xfrm>
            <a:off x="2639035" y="4486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EA501A-ED6C-434F-9EF4-EE3C24631624}"/>
              </a:ext>
            </a:extLst>
          </p:cNvPr>
          <p:cNvSpPr txBox="1"/>
          <p:nvPr/>
        </p:nvSpPr>
        <p:spPr>
          <a:xfrm>
            <a:off x="884791" y="1565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47ABE5-F701-4BA7-B600-F463290EC657}"/>
              </a:ext>
            </a:extLst>
          </p:cNvPr>
          <p:cNvSpPr txBox="1"/>
          <p:nvPr/>
        </p:nvSpPr>
        <p:spPr>
          <a:xfrm>
            <a:off x="3074049" y="370139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21FE9A-E0FB-4BC9-A937-31EBF4AF077F}"/>
              </a:ext>
            </a:extLst>
          </p:cNvPr>
          <p:cNvSpPr txBox="1"/>
          <p:nvPr/>
        </p:nvSpPr>
        <p:spPr>
          <a:xfrm>
            <a:off x="3192106" y="13226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CE5CEE-85E9-4801-A2CB-C25CE063F67E}"/>
              </a:ext>
            </a:extLst>
          </p:cNvPr>
          <p:cNvSpPr txBox="1"/>
          <p:nvPr/>
        </p:nvSpPr>
        <p:spPr>
          <a:xfrm>
            <a:off x="1272884" y="353832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E7E01A-608F-46BA-9FA0-074473F915DA}"/>
              </a:ext>
            </a:extLst>
          </p:cNvPr>
          <p:cNvSpPr txBox="1"/>
          <p:nvPr/>
        </p:nvSpPr>
        <p:spPr>
          <a:xfrm>
            <a:off x="5476048" y="466389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DBC9F4-369B-4685-8407-6360679FA52F}"/>
              </a:ext>
            </a:extLst>
          </p:cNvPr>
          <p:cNvSpPr txBox="1"/>
          <p:nvPr/>
        </p:nvSpPr>
        <p:spPr>
          <a:xfrm>
            <a:off x="5196611" y="204010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960EEE1-7202-4CA6-9F30-23723E3D6AD4}"/>
              </a:ext>
            </a:extLst>
          </p:cNvPr>
          <p:cNvCxnSpPr>
            <a:cxnSpLocks/>
            <a:stCxn id="54" idx="0"/>
            <a:endCxn id="57" idx="4"/>
          </p:cNvCxnSpPr>
          <p:nvPr/>
        </p:nvCxnSpPr>
        <p:spPr>
          <a:xfrm flipV="1">
            <a:off x="1097237" y="3062270"/>
            <a:ext cx="260180" cy="138581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753695D-910B-471B-A8F9-CD101982CE42}"/>
              </a:ext>
            </a:extLst>
          </p:cNvPr>
          <p:cNvCxnSpPr>
            <a:cxnSpLocks/>
            <a:stCxn id="52" idx="1"/>
            <a:endCxn id="50" idx="6"/>
          </p:cNvCxnSpPr>
          <p:nvPr/>
        </p:nvCxnSpPr>
        <p:spPr>
          <a:xfrm flipH="1" flipV="1">
            <a:off x="6292548" y="637217"/>
            <a:ext cx="1180090" cy="11048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251E9FD-6CC7-4C98-95B8-46397A148C78}"/>
              </a:ext>
            </a:extLst>
          </p:cNvPr>
          <p:cNvCxnSpPr>
            <a:cxnSpLocks/>
            <a:stCxn id="57" idx="6"/>
            <a:endCxn id="56" idx="1"/>
          </p:cNvCxnSpPr>
          <p:nvPr/>
        </p:nvCxnSpPr>
        <p:spPr>
          <a:xfrm>
            <a:off x="1726533" y="2693154"/>
            <a:ext cx="3470078" cy="72326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1E55BBD-CE17-4C7C-82BE-05D563E0111B}"/>
              </a:ext>
            </a:extLst>
          </p:cNvPr>
          <p:cNvSpPr txBox="1"/>
          <p:nvPr/>
        </p:nvSpPr>
        <p:spPr>
          <a:xfrm>
            <a:off x="6863907" y="8911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A222B6-305B-47A0-B150-CD7E54BB11CE}"/>
              </a:ext>
            </a:extLst>
          </p:cNvPr>
          <p:cNvSpPr txBox="1"/>
          <p:nvPr/>
        </p:nvSpPr>
        <p:spPr>
          <a:xfrm>
            <a:off x="3813243" y="262653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9D3BE3B-F273-48BE-B2B1-C6007584D785}"/>
              </a:ext>
            </a:extLst>
          </p:cNvPr>
          <p:cNvSpPr/>
          <p:nvPr/>
        </p:nvSpPr>
        <p:spPr>
          <a:xfrm>
            <a:off x="5850760" y="600922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E6B7F40-776F-4274-A85D-F0135F4BBCEB}"/>
              </a:ext>
            </a:extLst>
          </p:cNvPr>
          <p:cNvCxnSpPr>
            <a:cxnSpLocks/>
            <a:stCxn id="57" idx="7"/>
            <a:endCxn id="50" idx="3"/>
          </p:cNvCxnSpPr>
          <p:nvPr/>
        </p:nvCxnSpPr>
        <p:spPr>
          <a:xfrm flipV="1">
            <a:off x="1618421" y="898221"/>
            <a:ext cx="4044007" cy="1533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D13C110-D1CB-4D98-8F9A-BA38BF3F2E97}"/>
              </a:ext>
            </a:extLst>
          </p:cNvPr>
          <p:cNvCxnSpPr>
            <a:cxnSpLocks/>
            <a:stCxn id="54" idx="7"/>
            <a:endCxn id="56" idx="2"/>
          </p:cNvCxnSpPr>
          <p:nvPr/>
        </p:nvCxnSpPr>
        <p:spPr>
          <a:xfrm flipV="1">
            <a:off x="1358241" y="3677427"/>
            <a:ext cx="3730258" cy="878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2E0A5300-146F-49B9-AB8A-F8EB18A040AF}"/>
              </a:ext>
            </a:extLst>
          </p:cNvPr>
          <p:cNvSpPr/>
          <p:nvPr/>
        </p:nvSpPr>
        <p:spPr>
          <a:xfrm>
            <a:off x="7606706" y="428005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3D1C6BD-25E2-48B5-BA03-42A59E5D9A99}"/>
              </a:ext>
            </a:extLst>
          </p:cNvPr>
          <p:cNvCxnSpPr>
            <a:cxnSpLocks/>
            <a:stCxn id="56" idx="6"/>
            <a:endCxn id="93" idx="2"/>
          </p:cNvCxnSpPr>
          <p:nvPr/>
        </p:nvCxnSpPr>
        <p:spPr>
          <a:xfrm>
            <a:off x="5826731" y="3677427"/>
            <a:ext cx="1779975" cy="9717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4DD2DC9-A469-4D3F-84CB-C3410F5D753F}"/>
              </a:ext>
            </a:extLst>
          </p:cNvPr>
          <p:cNvSpPr txBox="1"/>
          <p:nvPr/>
        </p:nvSpPr>
        <p:spPr>
          <a:xfrm>
            <a:off x="6716718" y="387994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C0F1040-6EF0-4AE2-A07B-E6A3B7107A68}"/>
              </a:ext>
            </a:extLst>
          </p:cNvPr>
          <p:cNvCxnSpPr>
            <a:cxnSpLocks/>
            <a:stCxn id="52" idx="3"/>
            <a:endCxn id="56" idx="7"/>
          </p:cNvCxnSpPr>
          <p:nvPr/>
        </p:nvCxnSpPr>
        <p:spPr>
          <a:xfrm flipH="1">
            <a:off x="5718619" y="2264077"/>
            <a:ext cx="1754019" cy="11523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2F0B04A-4C7D-4C9B-94F2-788C79687B21}"/>
              </a:ext>
            </a:extLst>
          </p:cNvPr>
          <p:cNvSpPr txBox="1"/>
          <p:nvPr/>
        </p:nvSpPr>
        <p:spPr>
          <a:xfrm>
            <a:off x="6533831" y="228014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F5E940E-EAA8-4D9D-9DB7-2F206AE92E83}"/>
              </a:ext>
            </a:extLst>
          </p:cNvPr>
          <p:cNvCxnSpPr>
            <a:cxnSpLocks/>
            <a:stCxn id="52" idx="5"/>
            <a:endCxn id="93" idx="0"/>
          </p:cNvCxnSpPr>
          <p:nvPr/>
        </p:nvCxnSpPr>
        <p:spPr>
          <a:xfrm flipH="1">
            <a:off x="7975822" y="2264077"/>
            <a:ext cx="18824" cy="201597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FC2BF4A-61BD-4B42-BEF2-61EEF37924A6}"/>
              </a:ext>
            </a:extLst>
          </p:cNvPr>
          <p:cNvSpPr txBox="1"/>
          <p:nvPr/>
        </p:nvSpPr>
        <p:spPr>
          <a:xfrm>
            <a:off x="7923999" y="31082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C886A4A-B541-45CF-ADCF-74B4723A9F8D}"/>
              </a:ext>
            </a:extLst>
          </p:cNvPr>
          <p:cNvCxnSpPr>
            <a:cxnSpLocks/>
            <a:stCxn id="88" idx="6"/>
            <a:endCxn id="93" idx="3"/>
          </p:cNvCxnSpPr>
          <p:nvPr/>
        </p:nvCxnSpPr>
        <p:spPr>
          <a:xfrm flipV="1">
            <a:off x="6588992" y="4910170"/>
            <a:ext cx="1125826" cy="1468166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8729407-C0D4-484E-83F7-59DA70BAA0B7}"/>
              </a:ext>
            </a:extLst>
          </p:cNvPr>
          <p:cNvSpPr txBox="1"/>
          <p:nvPr/>
        </p:nvSpPr>
        <p:spPr>
          <a:xfrm>
            <a:off x="6789368" y="519765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B0EF5809-C02F-4278-86D7-585FC8D09F10}"/>
              </a:ext>
            </a:extLst>
          </p:cNvPr>
          <p:cNvCxnSpPr>
            <a:cxnSpLocks/>
            <a:stCxn id="54" idx="4"/>
            <a:endCxn id="51" idx="1"/>
          </p:cNvCxnSpPr>
          <p:nvPr/>
        </p:nvCxnSpPr>
        <p:spPr>
          <a:xfrm>
            <a:off x="1097237" y="5186317"/>
            <a:ext cx="554804" cy="82290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C48CD42-C45A-4673-9AEA-473D3840D9A8}"/>
              </a:ext>
            </a:extLst>
          </p:cNvPr>
          <p:cNvSpPr txBox="1"/>
          <p:nvPr/>
        </p:nvSpPr>
        <p:spPr>
          <a:xfrm>
            <a:off x="3214029" y="462184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89794063-04A2-4EFE-A2A8-7555151EF87D}"/>
              </a:ext>
            </a:extLst>
          </p:cNvPr>
          <p:cNvCxnSpPr>
            <a:cxnSpLocks/>
            <a:stCxn id="51" idx="6"/>
            <a:endCxn id="88" idx="2"/>
          </p:cNvCxnSpPr>
          <p:nvPr/>
        </p:nvCxnSpPr>
        <p:spPr>
          <a:xfrm>
            <a:off x="2282161" y="6270224"/>
            <a:ext cx="3568599" cy="108112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E72CF6F-7CA8-4435-8415-22065DF430CD}"/>
              </a:ext>
            </a:extLst>
          </p:cNvPr>
          <p:cNvSpPr txBox="1"/>
          <p:nvPr/>
        </p:nvSpPr>
        <p:spPr>
          <a:xfrm>
            <a:off x="4038512" y="59241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071D133-1BCC-4767-9BE6-9065ED39DA84}"/>
              </a:ext>
            </a:extLst>
          </p:cNvPr>
          <p:cNvSpPr txBox="1"/>
          <p:nvPr/>
        </p:nvSpPr>
        <p:spPr>
          <a:xfrm>
            <a:off x="1367615" y="52658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26133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760828"/>
              </p:ext>
            </p:extLst>
          </p:nvPr>
        </p:nvGraphicFramePr>
        <p:xfrm>
          <a:off x="9011931" y="702184"/>
          <a:ext cx="2808057" cy="545363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0FAD2075-D756-470B-9206-7C2E950D46C6}"/>
              </a:ext>
            </a:extLst>
          </p:cNvPr>
          <p:cNvSpPr/>
          <p:nvPr/>
        </p:nvSpPr>
        <p:spPr>
          <a:xfrm>
            <a:off x="438331" y="53467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F4D7281-49B2-4D94-AFEB-0315FB40A07F}"/>
              </a:ext>
            </a:extLst>
          </p:cNvPr>
          <p:cNvSpPr/>
          <p:nvPr/>
        </p:nvSpPr>
        <p:spPr>
          <a:xfrm>
            <a:off x="5554316" y="26810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277E19A-230D-4DBB-85C9-880C2E55F84F}"/>
              </a:ext>
            </a:extLst>
          </p:cNvPr>
          <p:cNvSpPr/>
          <p:nvPr/>
        </p:nvSpPr>
        <p:spPr>
          <a:xfrm>
            <a:off x="1543929" y="59011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740ED6F-073F-4577-8809-98FD4F3DA147}"/>
              </a:ext>
            </a:extLst>
          </p:cNvPr>
          <p:cNvSpPr/>
          <p:nvPr/>
        </p:nvSpPr>
        <p:spPr>
          <a:xfrm>
            <a:off x="7364526" y="16339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5399C98-BBBA-4034-91EA-EF92056CEE49}"/>
              </a:ext>
            </a:extLst>
          </p:cNvPr>
          <p:cNvSpPr/>
          <p:nvPr/>
        </p:nvSpPr>
        <p:spPr>
          <a:xfrm>
            <a:off x="728121" y="444808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9D9DB48-1664-432E-B500-E140FC983936}"/>
              </a:ext>
            </a:extLst>
          </p:cNvPr>
          <p:cNvSpPr/>
          <p:nvPr/>
        </p:nvSpPr>
        <p:spPr>
          <a:xfrm>
            <a:off x="5088499" y="33083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AAD6209-DFAE-4851-BFC9-DFE8FD75255E}"/>
              </a:ext>
            </a:extLst>
          </p:cNvPr>
          <p:cNvSpPr/>
          <p:nvPr/>
        </p:nvSpPr>
        <p:spPr>
          <a:xfrm>
            <a:off x="988301" y="232403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4CCFB52-31F6-4D1B-8E6B-9A0E8EE8BE8C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 flipV="1">
            <a:off x="1176563" y="637217"/>
            <a:ext cx="4377753" cy="2665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AF2B473-132E-4485-B585-ABC1F271A1AB}"/>
              </a:ext>
            </a:extLst>
          </p:cNvPr>
          <p:cNvCxnSpPr>
            <a:cxnSpLocks/>
            <a:stCxn id="49" idx="4"/>
            <a:endCxn id="57" idx="1"/>
          </p:cNvCxnSpPr>
          <p:nvPr/>
        </p:nvCxnSpPr>
        <p:spPr>
          <a:xfrm>
            <a:off x="807447" y="1272902"/>
            <a:ext cx="288966" cy="1159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510776C-EB87-4DC8-A309-B01107BBF7BF}"/>
              </a:ext>
            </a:extLst>
          </p:cNvPr>
          <p:cNvCxnSpPr>
            <a:cxnSpLocks/>
            <a:stCxn id="88" idx="0"/>
            <a:endCxn id="56" idx="5"/>
          </p:cNvCxnSpPr>
          <p:nvPr/>
        </p:nvCxnSpPr>
        <p:spPr>
          <a:xfrm flipH="1" flipV="1">
            <a:off x="5718619" y="3938431"/>
            <a:ext cx="501257" cy="207078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97008E9-AD2B-4F1F-8B75-7365A7F11772}"/>
              </a:ext>
            </a:extLst>
          </p:cNvPr>
          <p:cNvCxnSpPr>
            <a:cxnSpLocks/>
            <a:stCxn id="50" idx="4"/>
            <a:endCxn id="56" idx="0"/>
          </p:cNvCxnSpPr>
          <p:nvPr/>
        </p:nvCxnSpPr>
        <p:spPr>
          <a:xfrm flipH="1">
            <a:off x="5457615" y="1006333"/>
            <a:ext cx="465817" cy="2301978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3F885E9-332A-47B0-B9DE-ED038B0E2D29}"/>
              </a:ext>
            </a:extLst>
          </p:cNvPr>
          <p:cNvCxnSpPr>
            <a:cxnSpLocks/>
            <a:stCxn id="56" idx="3"/>
            <a:endCxn id="51" idx="7"/>
          </p:cNvCxnSpPr>
          <p:nvPr/>
        </p:nvCxnSpPr>
        <p:spPr>
          <a:xfrm flipH="1">
            <a:off x="2174049" y="3938431"/>
            <a:ext cx="3022562" cy="20707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3A679A4-DC7B-451B-AC4D-2B7193EA323E}"/>
              </a:ext>
            </a:extLst>
          </p:cNvPr>
          <p:cNvSpPr txBox="1"/>
          <p:nvPr/>
        </p:nvSpPr>
        <p:spPr>
          <a:xfrm>
            <a:off x="2639035" y="4486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EA501A-ED6C-434F-9EF4-EE3C24631624}"/>
              </a:ext>
            </a:extLst>
          </p:cNvPr>
          <p:cNvSpPr txBox="1"/>
          <p:nvPr/>
        </p:nvSpPr>
        <p:spPr>
          <a:xfrm>
            <a:off x="884791" y="1565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47ABE5-F701-4BA7-B600-F463290EC657}"/>
              </a:ext>
            </a:extLst>
          </p:cNvPr>
          <p:cNvSpPr txBox="1"/>
          <p:nvPr/>
        </p:nvSpPr>
        <p:spPr>
          <a:xfrm>
            <a:off x="3074049" y="370139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21FE9A-E0FB-4BC9-A937-31EBF4AF077F}"/>
              </a:ext>
            </a:extLst>
          </p:cNvPr>
          <p:cNvSpPr txBox="1"/>
          <p:nvPr/>
        </p:nvSpPr>
        <p:spPr>
          <a:xfrm>
            <a:off x="3192106" y="13226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CE5CEE-85E9-4801-A2CB-C25CE063F67E}"/>
              </a:ext>
            </a:extLst>
          </p:cNvPr>
          <p:cNvSpPr txBox="1"/>
          <p:nvPr/>
        </p:nvSpPr>
        <p:spPr>
          <a:xfrm>
            <a:off x="1272884" y="353832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E7E01A-608F-46BA-9FA0-074473F915DA}"/>
              </a:ext>
            </a:extLst>
          </p:cNvPr>
          <p:cNvSpPr txBox="1"/>
          <p:nvPr/>
        </p:nvSpPr>
        <p:spPr>
          <a:xfrm>
            <a:off x="5476048" y="466389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DBC9F4-369B-4685-8407-6360679FA52F}"/>
              </a:ext>
            </a:extLst>
          </p:cNvPr>
          <p:cNvSpPr txBox="1"/>
          <p:nvPr/>
        </p:nvSpPr>
        <p:spPr>
          <a:xfrm>
            <a:off x="5196611" y="204010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960EEE1-7202-4CA6-9F30-23723E3D6AD4}"/>
              </a:ext>
            </a:extLst>
          </p:cNvPr>
          <p:cNvCxnSpPr>
            <a:cxnSpLocks/>
            <a:stCxn id="54" idx="0"/>
            <a:endCxn id="57" idx="4"/>
          </p:cNvCxnSpPr>
          <p:nvPr/>
        </p:nvCxnSpPr>
        <p:spPr>
          <a:xfrm flipV="1">
            <a:off x="1097237" y="3062270"/>
            <a:ext cx="260180" cy="13858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753695D-910B-471B-A8F9-CD101982CE42}"/>
              </a:ext>
            </a:extLst>
          </p:cNvPr>
          <p:cNvCxnSpPr>
            <a:cxnSpLocks/>
            <a:stCxn id="52" idx="1"/>
            <a:endCxn id="50" idx="6"/>
          </p:cNvCxnSpPr>
          <p:nvPr/>
        </p:nvCxnSpPr>
        <p:spPr>
          <a:xfrm flipH="1" flipV="1">
            <a:off x="6292548" y="637217"/>
            <a:ext cx="1180090" cy="11048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251E9FD-6CC7-4C98-95B8-46397A148C78}"/>
              </a:ext>
            </a:extLst>
          </p:cNvPr>
          <p:cNvCxnSpPr>
            <a:cxnSpLocks/>
            <a:stCxn id="57" idx="6"/>
            <a:endCxn id="56" idx="1"/>
          </p:cNvCxnSpPr>
          <p:nvPr/>
        </p:nvCxnSpPr>
        <p:spPr>
          <a:xfrm>
            <a:off x="1726533" y="2693154"/>
            <a:ext cx="3470078" cy="72326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1E55BBD-CE17-4C7C-82BE-05D563E0111B}"/>
              </a:ext>
            </a:extLst>
          </p:cNvPr>
          <p:cNvSpPr txBox="1"/>
          <p:nvPr/>
        </p:nvSpPr>
        <p:spPr>
          <a:xfrm>
            <a:off x="6863907" y="8911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A222B6-305B-47A0-B150-CD7E54BB11CE}"/>
              </a:ext>
            </a:extLst>
          </p:cNvPr>
          <p:cNvSpPr txBox="1"/>
          <p:nvPr/>
        </p:nvSpPr>
        <p:spPr>
          <a:xfrm>
            <a:off x="3813243" y="262653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9D3BE3B-F273-48BE-B2B1-C6007584D785}"/>
              </a:ext>
            </a:extLst>
          </p:cNvPr>
          <p:cNvSpPr/>
          <p:nvPr/>
        </p:nvSpPr>
        <p:spPr>
          <a:xfrm>
            <a:off x="5850760" y="600922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E6B7F40-776F-4274-A85D-F0135F4BBCEB}"/>
              </a:ext>
            </a:extLst>
          </p:cNvPr>
          <p:cNvCxnSpPr>
            <a:cxnSpLocks/>
            <a:stCxn id="57" idx="7"/>
            <a:endCxn id="50" idx="3"/>
          </p:cNvCxnSpPr>
          <p:nvPr/>
        </p:nvCxnSpPr>
        <p:spPr>
          <a:xfrm flipV="1">
            <a:off x="1618421" y="898221"/>
            <a:ext cx="4044007" cy="1533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D13C110-D1CB-4D98-8F9A-BA38BF3F2E97}"/>
              </a:ext>
            </a:extLst>
          </p:cNvPr>
          <p:cNvCxnSpPr>
            <a:cxnSpLocks/>
            <a:stCxn id="54" idx="7"/>
            <a:endCxn id="56" idx="2"/>
          </p:cNvCxnSpPr>
          <p:nvPr/>
        </p:nvCxnSpPr>
        <p:spPr>
          <a:xfrm flipV="1">
            <a:off x="1358241" y="3677427"/>
            <a:ext cx="3730258" cy="878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2E0A5300-146F-49B9-AB8A-F8EB18A040AF}"/>
              </a:ext>
            </a:extLst>
          </p:cNvPr>
          <p:cNvSpPr/>
          <p:nvPr/>
        </p:nvSpPr>
        <p:spPr>
          <a:xfrm>
            <a:off x="7606706" y="428005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3D1C6BD-25E2-48B5-BA03-42A59E5D9A99}"/>
              </a:ext>
            </a:extLst>
          </p:cNvPr>
          <p:cNvCxnSpPr>
            <a:cxnSpLocks/>
            <a:stCxn id="56" idx="6"/>
            <a:endCxn id="93" idx="2"/>
          </p:cNvCxnSpPr>
          <p:nvPr/>
        </p:nvCxnSpPr>
        <p:spPr>
          <a:xfrm>
            <a:off x="5826731" y="3677427"/>
            <a:ext cx="1779975" cy="9717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4DD2DC9-A469-4D3F-84CB-C3410F5D753F}"/>
              </a:ext>
            </a:extLst>
          </p:cNvPr>
          <p:cNvSpPr txBox="1"/>
          <p:nvPr/>
        </p:nvSpPr>
        <p:spPr>
          <a:xfrm>
            <a:off x="6716718" y="387994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C0F1040-6EF0-4AE2-A07B-E6A3B7107A68}"/>
              </a:ext>
            </a:extLst>
          </p:cNvPr>
          <p:cNvCxnSpPr>
            <a:cxnSpLocks/>
            <a:stCxn id="52" idx="3"/>
            <a:endCxn id="56" idx="7"/>
          </p:cNvCxnSpPr>
          <p:nvPr/>
        </p:nvCxnSpPr>
        <p:spPr>
          <a:xfrm flipH="1">
            <a:off x="5718619" y="2264077"/>
            <a:ext cx="1754019" cy="11523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2F0B04A-4C7D-4C9B-94F2-788C79687B21}"/>
              </a:ext>
            </a:extLst>
          </p:cNvPr>
          <p:cNvSpPr txBox="1"/>
          <p:nvPr/>
        </p:nvSpPr>
        <p:spPr>
          <a:xfrm>
            <a:off x="6533831" y="228014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F5E940E-EAA8-4D9D-9DB7-2F206AE92E83}"/>
              </a:ext>
            </a:extLst>
          </p:cNvPr>
          <p:cNvCxnSpPr>
            <a:cxnSpLocks/>
            <a:stCxn id="52" idx="5"/>
            <a:endCxn id="93" idx="0"/>
          </p:cNvCxnSpPr>
          <p:nvPr/>
        </p:nvCxnSpPr>
        <p:spPr>
          <a:xfrm flipH="1">
            <a:off x="7975822" y="2264077"/>
            <a:ext cx="18824" cy="201597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FC2BF4A-61BD-4B42-BEF2-61EEF37924A6}"/>
              </a:ext>
            </a:extLst>
          </p:cNvPr>
          <p:cNvSpPr txBox="1"/>
          <p:nvPr/>
        </p:nvSpPr>
        <p:spPr>
          <a:xfrm>
            <a:off x="7923999" y="31082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C886A4A-B541-45CF-ADCF-74B4723A9F8D}"/>
              </a:ext>
            </a:extLst>
          </p:cNvPr>
          <p:cNvCxnSpPr>
            <a:cxnSpLocks/>
            <a:stCxn id="88" idx="6"/>
            <a:endCxn id="93" idx="3"/>
          </p:cNvCxnSpPr>
          <p:nvPr/>
        </p:nvCxnSpPr>
        <p:spPr>
          <a:xfrm flipV="1">
            <a:off x="6588992" y="4910170"/>
            <a:ext cx="1125826" cy="1468166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8729407-C0D4-484E-83F7-59DA70BAA0B7}"/>
              </a:ext>
            </a:extLst>
          </p:cNvPr>
          <p:cNvSpPr txBox="1"/>
          <p:nvPr/>
        </p:nvSpPr>
        <p:spPr>
          <a:xfrm>
            <a:off x="6789368" y="519765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B0EF5809-C02F-4278-86D7-585FC8D09F10}"/>
              </a:ext>
            </a:extLst>
          </p:cNvPr>
          <p:cNvCxnSpPr>
            <a:cxnSpLocks/>
            <a:stCxn id="54" idx="4"/>
            <a:endCxn id="51" idx="1"/>
          </p:cNvCxnSpPr>
          <p:nvPr/>
        </p:nvCxnSpPr>
        <p:spPr>
          <a:xfrm>
            <a:off x="1097237" y="5186317"/>
            <a:ext cx="554804" cy="82290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C48CD42-C45A-4673-9AEA-473D3840D9A8}"/>
              </a:ext>
            </a:extLst>
          </p:cNvPr>
          <p:cNvSpPr txBox="1"/>
          <p:nvPr/>
        </p:nvSpPr>
        <p:spPr>
          <a:xfrm>
            <a:off x="3214029" y="462184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89794063-04A2-4EFE-A2A8-7555151EF87D}"/>
              </a:ext>
            </a:extLst>
          </p:cNvPr>
          <p:cNvCxnSpPr>
            <a:cxnSpLocks/>
            <a:stCxn id="51" idx="6"/>
            <a:endCxn id="88" idx="2"/>
          </p:cNvCxnSpPr>
          <p:nvPr/>
        </p:nvCxnSpPr>
        <p:spPr>
          <a:xfrm>
            <a:off x="2282161" y="6270224"/>
            <a:ext cx="3568599" cy="108112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E72CF6F-7CA8-4435-8415-22065DF430CD}"/>
              </a:ext>
            </a:extLst>
          </p:cNvPr>
          <p:cNvSpPr txBox="1"/>
          <p:nvPr/>
        </p:nvSpPr>
        <p:spPr>
          <a:xfrm>
            <a:off x="4038512" y="59241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071D133-1BCC-4767-9BE6-9065ED39DA84}"/>
              </a:ext>
            </a:extLst>
          </p:cNvPr>
          <p:cNvSpPr txBox="1"/>
          <p:nvPr/>
        </p:nvSpPr>
        <p:spPr>
          <a:xfrm>
            <a:off x="1367615" y="52658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61493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804836"/>
              </p:ext>
            </p:extLst>
          </p:nvPr>
        </p:nvGraphicFramePr>
        <p:xfrm>
          <a:off x="9011931" y="702184"/>
          <a:ext cx="2808057" cy="545363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0FAD2075-D756-470B-9206-7C2E950D46C6}"/>
              </a:ext>
            </a:extLst>
          </p:cNvPr>
          <p:cNvSpPr/>
          <p:nvPr/>
        </p:nvSpPr>
        <p:spPr>
          <a:xfrm>
            <a:off x="438331" y="53467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F4D7281-49B2-4D94-AFEB-0315FB40A07F}"/>
              </a:ext>
            </a:extLst>
          </p:cNvPr>
          <p:cNvSpPr/>
          <p:nvPr/>
        </p:nvSpPr>
        <p:spPr>
          <a:xfrm>
            <a:off x="5554316" y="26810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277E19A-230D-4DBB-85C9-880C2E55F84F}"/>
              </a:ext>
            </a:extLst>
          </p:cNvPr>
          <p:cNvSpPr/>
          <p:nvPr/>
        </p:nvSpPr>
        <p:spPr>
          <a:xfrm>
            <a:off x="1543929" y="59011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740ED6F-073F-4577-8809-98FD4F3DA147}"/>
              </a:ext>
            </a:extLst>
          </p:cNvPr>
          <p:cNvSpPr/>
          <p:nvPr/>
        </p:nvSpPr>
        <p:spPr>
          <a:xfrm>
            <a:off x="7364526" y="16339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5399C98-BBBA-4034-91EA-EF92056CEE49}"/>
              </a:ext>
            </a:extLst>
          </p:cNvPr>
          <p:cNvSpPr/>
          <p:nvPr/>
        </p:nvSpPr>
        <p:spPr>
          <a:xfrm>
            <a:off x="728121" y="444808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9D9DB48-1664-432E-B500-E140FC983936}"/>
              </a:ext>
            </a:extLst>
          </p:cNvPr>
          <p:cNvSpPr/>
          <p:nvPr/>
        </p:nvSpPr>
        <p:spPr>
          <a:xfrm>
            <a:off x="5088499" y="33083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AAD6209-DFAE-4851-BFC9-DFE8FD75255E}"/>
              </a:ext>
            </a:extLst>
          </p:cNvPr>
          <p:cNvSpPr/>
          <p:nvPr/>
        </p:nvSpPr>
        <p:spPr>
          <a:xfrm>
            <a:off x="988301" y="232403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4CCFB52-31F6-4D1B-8E6B-9A0E8EE8BE8C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 flipV="1">
            <a:off x="1176563" y="637217"/>
            <a:ext cx="4377753" cy="2665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AF2B473-132E-4485-B585-ABC1F271A1AB}"/>
              </a:ext>
            </a:extLst>
          </p:cNvPr>
          <p:cNvCxnSpPr>
            <a:cxnSpLocks/>
            <a:stCxn id="49" idx="4"/>
            <a:endCxn id="57" idx="1"/>
          </p:cNvCxnSpPr>
          <p:nvPr/>
        </p:nvCxnSpPr>
        <p:spPr>
          <a:xfrm>
            <a:off x="807447" y="1272902"/>
            <a:ext cx="288966" cy="1159248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510776C-EB87-4DC8-A309-B01107BBF7BF}"/>
              </a:ext>
            </a:extLst>
          </p:cNvPr>
          <p:cNvCxnSpPr>
            <a:cxnSpLocks/>
            <a:stCxn id="88" idx="0"/>
            <a:endCxn id="56" idx="5"/>
          </p:cNvCxnSpPr>
          <p:nvPr/>
        </p:nvCxnSpPr>
        <p:spPr>
          <a:xfrm flipH="1" flipV="1">
            <a:off x="5718619" y="3938431"/>
            <a:ext cx="501257" cy="207078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97008E9-AD2B-4F1F-8B75-7365A7F11772}"/>
              </a:ext>
            </a:extLst>
          </p:cNvPr>
          <p:cNvCxnSpPr>
            <a:cxnSpLocks/>
            <a:stCxn id="50" idx="4"/>
            <a:endCxn id="56" idx="0"/>
          </p:cNvCxnSpPr>
          <p:nvPr/>
        </p:nvCxnSpPr>
        <p:spPr>
          <a:xfrm flipH="1">
            <a:off x="5457615" y="1006333"/>
            <a:ext cx="465817" cy="2301978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3F885E9-332A-47B0-B9DE-ED038B0E2D29}"/>
              </a:ext>
            </a:extLst>
          </p:cNvPr>
          <p:cNvCxnSpPr>
            <a:cxnSpLocks/>
            <a:stCxn id="56" idx="3"/>
            <a:endCxn id="51" idx="7"/>
          </p:cNvCxnSpPr>
          <p:nvPr/>
        </p:nvCxnSpPr>
        <p:spPr>
          <a:xfrm flipH="1">
            <a:off x="2174049" y="3938431"/>
            <a:ext cx="3022562" cy="20707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3A679A4-DC7B-451B-AC4D-2B7193EA323E}"/>
              </a:ext>
            </a:extLst>
          </p:cNvPr>
          <p:cNvSpPr txBox="1"/>
          <p:nvPr/>
        </p:nvSpPr>
        <p:spPr>
          <a:xfrm>
            <a:off x="2639035" y="4486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EA501A-ED6C-434F-9EF4-EE3C24631624}"/>
              </a:ext>
            </a:extLst>
          </p:cNvPr>
          <p:cNvSpPr txBox="1"/>
          <p:nvPr/>
        </p:nvSpPr>
        <p:spPr>
          <a:xfrm>
            <a:off x="884791" y="1565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47ABE5-F701-4BA7-B600-F463290EC657}"/>
              </a:ext>
            </a:extLst>
          </p:cNvPr>
          <p:cNvSpPr txBox="1"/>
          <p:nvPr/>
        </p:nvSpPr>
        <p:spPr>
          <a:xfrm>
            <a:off x="3074049" y="370139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21FE9A-E0FB-4BC9-A937-31EBF4AF077F}"/>
              </a:ext>
            </a:extLst>
          </p:cNvPr>
          <p:cNvSpPr txBox="1"/>
          <p:nvPr/>
        </p:nvSpPr>
        <p:spPr>
          <a:xfrm>
            <a:off x="3192106" y="13226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CE5CEE-85E9-4801-A2CB-C25CE063F67E}"/>
              </a:ext>
            </a:extLst>
          </p:cNvPr>
          <p:cNvSpPr txBox="1"/>
          <p:nvPr/>
        </p:nvSpPr>
        <p:spPr>
          <a:xfrm>
            <a:off x="1272884" y="353832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E7E01A-608F-46BA-9FA0-074473F915DA}"/>
              </a:ext>
            </a:extLst>
          </p:cNvPr>
          <p:cNvSpPr txBox="1"/>
          <p:nvPr/>
        </p:nvSpPr>
        <p:spPr>
          <a:xfrm>
            <a:off x="5476048" y="466389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DBC9F4-369B-4685-8407-6360679FA52F}"/>
              </a:ext>
            </a:extLst>
          </p:cNvPr>
          <p:cNvSpPr txBox="1"/>
          <p:nvPr/>
        </p:nvSpPr>
        <p:spPr>
          <a:xfrm>
            <a:off x="5196611" y="204010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960EEE1-7202-4CA6-9F30-23723E3D6AD4}"/>
              </a:ext>
            </a:extLst>
          </p:cNvPr>
          <p:cNvCxnSpPr>
            <a:cxnSpLocks/>
            <a:stCxn id="54" idx="0"/>
            <a:endCxn id="57" idx="4"/>
          </p:cNvCxnSpPr>
          <p:nvPr/>
        </p:nvCxnSpPr>
        <p:spPr>
          <a:xfrm flipV="1">
            <a:off x="1097237" y="3062270"/>
            <a:ext cx="260180" cy="13858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753695D-910B-471B-A8F9-CD101982CE42}"/>
              </a:ext>
            </a:extLst>
          </p:cNvPr>
          <p:cNvCxnSpPr>
            <a:cxnSpLocks/>
            <a:stCxn id="52" idx="1"/>
            <a:endCxn id="50" idx="6"/>
          </p:cNvCxnSpPr>
          <p:nvPr/>
        </p:nvCxnSpPr>
        <p:spPr>
          <a:xfrm flipH="1" flipV="1">
            <a:off x="6292548" y="637217"/>
            <a:ext cx="1180090" cy="11048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251E9FD-6CC7-4C98-95B8-46397A148C78}"/>
              </a:ext>
            </a:extLst>
          </p:cNvPr>
          <p:cNvCxnSpPr>
            <a:cxnSpLocks/>
            <a:stCxn id="57" idx="6"/>
            <a:endCxn id="56" idx="1"/>
          </p:cNvCxnSpPr>
          <p:nvPr/>
        </p:nvCxnSpPr>
        <p:spPr>
          <a:xfrm>
            <a:off x="1726533" y="2693154"/>
            <a:ext cx="3470078" cy="72326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1E55BBD-CE17-4C7C-82BE-05D563E0111B}"/>
              </a:ext>
            </a:extLst>
          </p:cNvPr>
          <p:cNvSpPr txBox="1"/>
          <p:nvPr/>
        </p:nvSpPr>
        <p:spPr>
          <a:xfrm>
            <a:off x="6863907" y="8911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A222B6-305B-47A0-B150-CD7E54BB11CE}"/>
              </a:ext>
            </a:extLst>
          </p:cNvPr>
          <p:cNvSpPr txBox="1"/>
          <p:nvPr/>
        </p:nvSpPr>
        <p:spPr>
          <a:xfrm>
            <a:off x="3813243" y="262653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9D3BE3B-F273-48BE-B2B1-C6007584D785}"/>
              </a:ext>
            </a:extLst>
          </p:cNvPr>
          <p:cNvSpPr/>
          <p:nvPr/>
        </p:nvSpPr>
        <p:spPr>
          <a:xfrm>
            <a:off x="5850760" y="600922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E6B7F40-776F-4274-A85D-F0135F4BBCEB}"/>
              </a:ext>
            </a:extLst>
          </p:cNvPr>
          <p:cNvCxnSpPr>
            <a:cxnSpLocks/>
            <a:stCxn id="57" idx="7"/>
            <a:endCxn id="50" idx="3"/>
          </p:cNvCxnSpPr>
          <p:nvPr/>
        </p:nvCxnSpPr>
        <p:spPr>
          <a:xfrm flipV="1">
            <a:off x="1618421" y="898221"/>
            <a:ext cx="4044007" cy="153392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D13C110-D1CB-4D98-8F9A-BA38BF3F2E97}"/>
              </a:ext>
            </a:extLst>
          </p:cNvPr>
          <p:cNvCxnSpPr>
            <a:cxnSpLocks/>
            <a:stCxn id="54" idx="7"/>
            <a:endCxn id="56" idx="2"/>
          </p:cNvCxnSpPr>
          <p:nvPr/>
        </p:nvCxnSpPr>
        <p:spPr>
          <a:xfrm flipV="1">
            <a:off x="1358241" y="3677427"/>
            <a:ext cx="3730258" cy="878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2E0A5300-146F-49B9-AB8A-F8EB18A040AF}"/>
              </a:ext>
            </a:extLst>
          </p:cNvPr>
          <p:cNvSpPr/>
          <p:nvPr/>
        </p:nvSpPr>
        <p:spPr>
          <a:xfrm>
            <a:off x="7606706" y="428005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3D1C6BD-25E2-48B5-BA03-42A59E5D9A99}"/>
              </a:ext>
            </a:extLst>
          </p:cNvPr>
          <p:cNvCxnSpPr>
            <a:cxnSpLocks/>
            <a:stCxn id="56" idx="6"/>
            <a:endCxn id="93" idx="2"/>
          </p:cNvCxnSpPr>
          <p:nvPr/>
        </p:nvCxnSpPr>
        <p:spPr>
          <a:xfrm>
            <a:off x="5826731" y="3677427"/>
            <a:ext cx="1779975" cy="9717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4DD2DC9-A469-4D3F-84CB-C3410F5D753F}"/>
              </a:ext>
            </a:extLst>
          </p:cNvPr>
          <p:cNvSpPr txBox="1"/>
          <p:nvPr/>
        </p:nvSpPr>
        <p:spPr>
          <a:xfrm>
            <a:off x="6716718" y="387994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C0F1040-6EF0-4AE2-A07B-E6A3B7107A68}"/>
              </a:ext>
            </a:extLst>
          </p:cNvPr>
          <p:cNvCxnSpPr>
            <a:cxnSpLocks/>
            <a:stCxn id="52" idx="3"/>
            <a:endCxn id="56" idx="7"/>
          </p:cNvCxnSpPr>
          <p:nvPr/>
        </p:nvCxnSpPr>
        <p:spPr>
          <a:xfrm flipH="1">
            <a:off x="5718619" y="2264077"/>
            <a:ext cx="1754019" cy="11523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2F0B04A-4C7D-4C9B-94F2-788C79687B21}"/>
              </a:ext>
            </a:extLst>
          </p:cNvPr>
          <p:cNvSpPr txBox="1"/>
          <p:nvPr/>
        </p:nvSpPr>
        <p:spPr>
          <a:xfrm>
            <a:off x="6533831" y="228014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F5E940E-EAA8-4D9D-9DB7-2F206AE92E83}"/>
              </a:ext>
            </a:extLst>
          </p:cNvPr>
          <p:cNvCxnSpPr>
            <a:cxnSpLocks/>
            <a:stCxn id="52" idx="5"/>
            <a:endCxn id="93" idx="0"/>
          </p:cNvCxnSpPr>
          <p:nvPr/>
        </p:nvCxnSpPr>
        <p:spPr>
          <a:xfrm flipH="1">
            <a:off x="7975822" y="2264077"/>
            <a:ext cx="18824" cy="201597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FC2BF4A-61BD-4B42-BEF2-61EEF37924A6}"/>
              </a:ext>
            </a:extLst>
          </p:cNvPr>
          <p:cNvSpPr txBox="1"/>
          <p:nvPr/>
        </p:nvSpPr>
        <p:spPr>
          <a:xfrm>
            <a:off x="7923999" y="31082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C886A4A-B541-45CF-ADCF-74B4723A9F8D}"/>
              </a:ext>
            </a:extLst>
          </p:cNvPr>
          <p:cNvCxnSpPr>
            <a:cxnSpLocks/>
            <a:stCxn id="88" idx="6"/>
            <a:endCxn id="93" idx="3"/>
          </p:cNvCxnSpPr>
          <p:nvPr/>
        </p:nvCxnSpPr>
        <p:spPr>
          <a:xfrm flipV="1">
            <a:off x="6588992" y="4910170"/>
            <a:ext cx="1125826" cy="1468166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8729407-C0D4-484E-83F7-59DA70BAA0B7}"/>
              </a:ext>
            </a:extLst>
          </p:cNvPr>
          <p:cNvSpPr txBox="1"/>
          <p:nvPr/>
        </p:nvSpPr>
        <p:spPr>
          <a:xfrm>
            <a:off x="6789368" y="519765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B0EF5809-C02F-4278-86D7-585FC8D09F10}"/>
              </a:ext>
            </a:extLst>
          </p:cNvPr>
          <p:cNvCxnSpPr>
            <a:cxnSpLocks/>
            <a:stCxn id="54" idx="4"/>
            <a:endCxn id="51" idx="1"/>
          </p:cNvCxnSpPr>
          <p:nvPr/>
        </p:nvCxnSpPr>
        <p:spPr>
          <a:xfrm>
            <a:off x="1097237" y="5186317"/>
            <a:ext cx="554804" cy="82290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C48CD42-C45A-4673-9AEA-473D3840D9A8}"/>
              </a:ext>
            </a:extLst>
          </p:cNvPr>
          <p:cNvSpPr txBox="1"/>
          <p:nvPr/>
        </p:nvSpPr>
        <p:spPr>
          <a:xfrm>
            <a:off x="3214029" y="462184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89794063-04A2-4EFE-A2A8-7555151EF87D}"/>
              </a:ext>
            </a:extLst>
          </p:cNvPr>
          <p:cNvCxnSpPr>
            <a:cxnSpLocks/>
            <a:stCxn id="51" idx="6"/>
            <a:endCxn id="88" idx="2"/>
          </p:cNvCxnSpPr>
          <p:nvPr/>
        </p:nvCxnSpPr>
        <p:spPr>
          <a:xfrm>
            <a:off x="2282161" y="6270224"/>
            <a:ext cx="3568599" cy="108112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E72CF6F-7CA8-4435-8415-22065DF430CD}"/>
              </a:ext>
            </a:extLst>
          </p:cNvPr>
          <p:cNvSpPr txBox="1"/>
          <p:nvPr/>
        </p:nvSpPr>
        <p:spPr>
          <a:xfrm>
            <a:off x="4038512" y="59241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071D133-1BCC-4767-9BE6-9065ED39DA84}"/>
              </a:ext>
            </a:extLst>
          </p:cNvPr>
          <p:cNvSpPr txBox="1"/>
          <p:nvPr/>
        </p:nvSpPr>
        <p:spPr>
          <a:xfrm>
            <a:off x="1367615" y="52658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16579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61045"/>
              </p:ext>
            </p:extLst>
          </p:nvPr>
        </p:nvGraphicFramePr>
        <p:xfrm>
          <a:off x="9011931" y="702184"/>
          <a:ext cx="2808057" cy="545363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0FAD2075-D756-470B-9206-7C2E950D46C6}"/>
              </a:ext>
            </a:extLst>
          </p:cNvPr>
          <p:cNvSpPr/>
          <p:nvPr/>
        </p:nvSpPr>
        <p:spPr>
          <a:xfrm>
            <a:off x="438331" y="53467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F4D7281-49B2-4D94-AFEB-0315FB40A07F}"/>
              </a:ext>
            </a:extLst>
          </p:cNvPr>
          <p:cNvSpPr/>
          <p:nvPr/>
        </p:nvSpPr>
        <p:spPr>
          <a:xfrm>
            <a:off x="5554316" y="26810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277E19A-230D-4DBB-85C9-880C2E55F84F}"/>
              </a:ext>
            </a:extLst>
          </p:cNvPr>
          <p:cNvSpPr/>
          <p:nvPr/>
        </p:nvSpPr>
        <p:spPr>
          <a:xfrm>
            <a:off x="1543929" y="59011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740ED6F-073F-4577-8809-98FD4F3DA147}"/>
              </a:ext>
            </a:extLst>
          </p:cNvPr>
          <p:cNvSpPr/>
          <p:nvPr/>
        </p:nvSpPr>
        <p:spPr>
          <a:xfrm>
            <a:off x="7364526" y="16339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5399C98-BBBA-4034-91EA-EF92056CEE49}"/>
              </a:ext>
            </a:extLst>
          </p:cNvPr>
          <p:cNvSpPr/>
          <p:nvPr/>
        </p:nvSpPr>
        <p:spPr>
          <a:xfrm>
            <a:off x="728121" y="444808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9D9DB48-1664-432E-B500-E140FC983936}"/>
              </a:ext>
            </a:extLst>
          </p:cNvPr>
          <p:cNvSpPr/>
          <p:nvPr/>
        </p:nvSpPr>
        <p:spPr>
          <a:xfrm>
            <a:off x="5088499" y="33083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AAD6209-DFAE-4851-BFC9-DFE8FD75255E}"/>
              </a:ext>
            </a:extLst>
          </p:cNvPr>
          <p:cNvSpPr/>
          <p:nvPr/>
        </p:nvSpPr>
        <p:spPr>
          <a:xfrm>
            <a:off x="988301" y="232403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4CCFB52-31F6-4D1B-8E6B-9A0E8EE8BE8C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 flipV="1">
            <a:off x="1176563" y="637217"/>
            <a:ext cx="4377753" cy="2665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AF2B473-132E-4485-B585-ABC1F271A1AB}"/>
              </a:ext>
            </a:extLst>
          </p:cNvPr>
          <p:cNvCxnSpPr>
            <a:cxnSpLocks/>
            <a:stCxn id="49" idx="4"/>
            <a:endCxn id="57" idx="1"/>
          </p:cNvCxnSpPr>
          <p:nvPr/>
        </p:nvCxnSpPr>
        <p:spPr>
          <a:xfrm>
            <a:off x="807447" y="1272902"/>
            <a:ext cx="288966" cy="1159248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510776C-EB87-4DC8-A309-B01107BBF7BF}"/>
              </a:ext>
            </a:extLst>
          </p:cNvPr>
          <p:cNvCxnSpPr>
            <a:cxnSpLocks/>
            <a:stCxn id="88" idx="0"/>
            <a:endCxn id="56" idx="5"/>
          </p:cNvCxnSpPr>
          <p:nvPr/>
        </p:nvCxnSpPr>
        <p:spPr>
          <a:xfrm flipH="1" flipV="1">
            <a:off x="5718619" y="3938431"/>
            <a:ext cx="501257" cy="207078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97008E9-AD2B-4F1F-8B75-7365A7F11772}"/>
              </a:ext>
            </a:extLst>
          </p:cNvPr>
          <p:cNvCxnSpPr>
            <a:cxnSpLocks/>
            <a:stCxn id="50" idx="4"/>
            <a:endCxn id="56" idx="0"/>
          </p:cNvCxnSpPr>
          <p:nvPr/>
        </p:nvCxnSpPr>
        <p:spPr>
          <a:xfrm flipH="1">
            <a:off x="5457615" y="1006333"/>
            <a:ext cx="465817" cy="2301978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3F885E9-332A-47B0-B9DE-ED038B0E2D29}"/>
              </a:ext>
            </a:extLst>
          </p:cNvPr>
          <p:cNvCxnSpPr>
            <a:cxnSpLocks/>
            <a:stCxn id="56" idx="3"/>
            <a:endCxn id="51" idx="7"/>
          </p:cNvCxnSpPr>
          <p:nvPr/>
        </p:nvCxnSpPr>
        <p:spPr>
          <a:xfrm flipH="1">
            <a:off x="2174049" y="3938431"/>
            <a:ext cx="3022562" cy="20707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3A679A4-DC7B-451B-AC4D-2B7193EA323E}"/>
              </a:ext>
            </a:extLst>
          </p:cNvPr>
          <p:cNvSpPr txBox="1"/>
          <p:nvPr/>
        </p:nvSpPr>
        <p:spPr>
          <a:xfrm>
            <a:off x="2639035" y="4486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EA501A-ED6C-434F-9EF4-EE3C24631624}"/>
              </a:ext>
            </a:extLst>
          </p:cNvPr>
          <p:cNvSpPr txBox="1"/>
          <p:nvPr/>
        </p:nvSpPr>
        <p:spPr>
          <a:xfrm>
            <a:off x="884791" y="1565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47ABE5-F701-4BA7-B600-F463290EC657}"/>
              </a:ext>
            </a:extLst>
          </p:cNvPr>
          <p:cNvSpPr txBox="1"/>
          <p:nvPr/>
        </p:nvSpPr>
        <p:spPr>
          <a:xfrm>
            <a:off x="3074049" y="370139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21FE9A-E0FB-4BC9-A937-31EBF4AF077F}"/>
              </a:ext>
            </a:extLst>
          </p:cNvPr>
          <p:cNvSpPr txBox="1"/>
          <p:nvPr/>
        </p:nvSpPr>
        <p:spPr>
          <a:xfrm>
            <a:off x="3192106" y="13226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CE5CEE-85E9-4801-A2CB-C25CE063F67E}"/>
              </a:ext>
            </a:extLst>
          </p:cNvPr>
          <p:cNvSpPr txBox="1"/>
          <p:nvPr/>
        </p:nvSpPr>
        <p:spPr>
          <a:xfrm>
            <a:off x="1272884" y="353832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E7E01A-608F-46BA-9FA0-074473F915DA}"/>
              </a:ext>
            </a:extLst>
          </p:cNvPr>
          <p:cNvSpPr txBox="1"/>
          <p:nvPr/>
        </p:nvSpPr>
        <p:spPr>
          <a:xfrm>
            <a:off x="5476048" y="466389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DBC9F4-369B-4685-8407-6360679FA52F}"/>
              </a:ext>
            </a:extLst>
          </p:cNvPr>
          <p:cNvSpPr txBox="1"/>
          <p:nvPr/>
        </p:nvSpPr>
        <p:spPr>
          <a:xfrm>
            <a:off x="5196611" y="204010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960EEE1-7202-4CA6-9F30-23723E3D6AD4}"/>
              </a:ext>
            </a:extLst>
          </p:cNvPr>
          <p:cNvCxnSpPr>
            <a:cxnSpLocks/>
            <a:stCxn id="54" idx="0"/>
            <a:endCxn id="57" idx="4"/>
          </p:cNvCxnSpPr>
          <p:nvPr/>
        </p:nvCxnSpPr>
        <p:spPr>
          <a:xfrm flipV="1">
            <a:off x="1097237" y="3062270"/>
            <a:ext cx="260180" cy="13858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753695D-910B-471B-A8F9-CD101982CE42}"/>
              </a:ext>
            </a:extLst>
          </p:cNvPr>
          <p:cNvCxnSpPr>
            <a:cxnSpLocks/>
            <a:stCxn id="52" idx="1"/>
            <a:endCxn id="50" idx="6"/>
          </p:cNvCxnSpPr>
          <p:nvPr/>
        </p:nvCxnSpPr>
        <p:spPr>
          <a:xfrm flipH="1" flipV="1">
            <a:off x="6292548" y="637217"/>
            <a:ext cx="1180090" cy="11048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251E9FD-6CC7-4C98-95B8-46397A148C78}"/>
              </a:ext>
            </a:extLst>
          </p:cNvPr>
          <p:cNvCxnSpPr>
            <a:cxnSpLocks/>
            <a:stCxn id="57" idx="6"/>
            <a:endCxn id="56" idx="1"/>
          </p:cNvCxnSpPr>
          <p:nvPr/>
        </p:nvCxnSpPr>
        <p:spPr>
          <a:xfrm>
            <a:off x="1726533" y="2693154"/>
            <a:ext cx="3470078" cy="72326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1E55BBD-CE17-4C7C-82BE-05D563E0111B}"/>
              </a:ext>
            </a:extLst>
          </p:cNvPr>
          <p:cNvSpPr txBox="1"/>
          <p:nvPr/>
        </p:nvSpPr>
        <p:spPr>
          <a:xfrm>
            <a:off x="6863907" y="8911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A222B6-305B-47A0-B150-CD7E54BB11CE}"/>
              </a:ext>
            </a:extLst>
          </p:cNvPr>
          <p:cNvSpPr txBox="1"/>
          <p:nvPr/>
        </p:nvSpPr>
        <p:spPr>
          <a:xfrm>
            <a:off x="3813243" y="262653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9D3BE3B-F273-48BE-B2B1-C6007584D785}"/>
              </a:ext>
            </a:extLst>
          </p:cNvPr>
          <p:cNvSpPr/>
          <p:nvPr/>
        </p:nvSpPr>
        <p:spPr>
          <a:xfrm>
            <a:off x="5850760" y="600922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E6B7F40-776F-4274-A85D-F0135F4BBCEB}"/>
              </a:ext>
            </a:extLst>
          </p:cNvPr>
          <p:cNvCxnSpPr>
            <a:cxnSpLocks/>
            <a:stCxn id="57" idx="7"/>
            <a:endCxn id="50" idx="3"/>
          </p:cNvCxnSpPr>
          <p:nvPr/>
        </p:nvCxnSpPr>
        <p:spPr>
          <a:xfrm flipV="1">
            <a:off x="1618421" y="898221"/>
            <a:ext cx="4044007" cy="153392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D13C110-D1CB-4D98-8F9A-BA38BF3F2E97}"/>
              </a:ext>
            </a:extLst>
          </p:cNvPr>
          <p:cNvCxnSpPr>
            <a:cxnSpLocks/>
            <a:stCxn id="54" idx="7"/>
            <a:endCxn id="56" idx="2"/>
          </p:cNvCxnSpPr>
          <p:nvPr/>
        </p:nvCxnSpPr>
        <p:spPr>
          <a:xfrm flipV="1">
            <a:off x="1358241" y="3677427"/>
            <a:ext cx="3730258" cy="878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2E0A5300-146F-49B9-AB8A-F8EB18A040AF}"/>
              </a:ext>
            </a:extLst>
          </p:cNvPr>
          <p:cNvSpPr/>
          <p:nvPr/>
        </p:nvSpPr>
        <p:spPr>
          <a:xfrm>
            <a:off x="7606706" y="428005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3D1C6BD-25E2-48B5-BA03-42A59E5D9A99}"/>
              </a:ext>
            </a:extLst>
          </p:cNvPr>
          <p:cNvCxnSpPr>
            <a:cxnSpLocks/>
            <a:stCxn id="56" idx="6"/>
            <a:endCxn id="93" idx="2"/>
          </p:cNvCxnSpPr>
          <p:nvPr/>
        </p:nvCxnSpPr>
        <p:spPr>
          <a:xfrm>
            <a:off x="5826731" y="3677427"/>
            <a:ext cx="1779975" cy="9717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4DD2DC9-A469-4D3F-84CB-C3410F5D753F}"/>
              </a:ext>
            </a:extLst>
          </p:cNvPr>
          <p:cNvSpPr txBox="1"/>
          <p:nvPr/>
        </p:nvSpPr>
        <p:spPr>
          <a:xfrm>
            <a:off x="6716718" y="387994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C0F1040-6EF0-4AE2-A07B-E6A3B7107A68}"/>
              </a:ext>
            </a:extLst>
          </p:cNvPr>
          <p:cNvCxnSpPr>
            <a:cxnSpLocks/>
            <a:stCxn id="52" idx="3"/>
            <a:endCxn id="56" idx="7"/>
          </p:cNvCxnSpPr>
          <p:nvPr/>
        </p:nvCxnSpPr>
        <p:spPr>
          <a:xfrm flipH="1">
            <a:off x="5718619" y="2264077"/>
            <a:ext cx="1754019" cy="11523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2F0B04A-4C7D-4C9B-94F2-788C79687B21}"/>
              </a:ext>
            </a:extLst>
          </p:cNvPr>
          <p:cNvSpPr txBox="1"/>
          <p:nvPr/>
        </p:nvSpPr>
        <p:spPr>
          <a:xfrm>
            <a:off x="6533831" y="228014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F5E940E-EAA8-4D9D-9DB7-2F206AE92E83}"/>
              </a:ext>
            </a:extLst>
          </p:cNvPr>
          <p:cNvCxnSpPr>
            <a:cxnSpLocks/>
            <a:stCxn id="52" idx="5"/>
            <a:endCxn id="93" idx="0"/>
          </p:cNvCxnSpPr>
          <p:nvPr/>
        </p:nvCxnSpPr>
        <p:spPr>
          <a:xfrm flipH="1">
            <a:off x="7975822" y="2264077"/>
            <a:ext cx="18824" cy="201597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FC2BF4A-61BD-4B42-BEF2-61EEF37924A6}"/>
              </a:ext>
            </a:extLst>
          </p:cNvPr>
          <p:cNvSpPr txBox="1"/>
          <p:nvPr/>
        </p:nvSpPr>
        <p:spPr>
          <a:xfrm>
            <a:off x="7923999" y="31082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C886A4A-B541-45CF-ADCF-74B4723A9F8D}"/>
              </a:ext>
            </a:extLst>
          </p:cNvPr>
          <p:cNvCxnSpPr>
            <a:cxnSpLocks/>
            <a:stCxn id="88" idx="6"/>
            <a:endCxn id="93" idx="3"/>
          </p:cNvCxnSpPr>
          <p:nvPr/>
        </p:nvCxnSpPr>
        <p:spPr>
          <a:xfrm flipV="1">
            <a:off x="6588992" y="4910170"/>
            <a:ext cx="1125826" cy="1468166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8729407-C0D4-484E-83F7-59DA70BAA0B7}"/>
              </a:ext>
            </a:extLst>
          </p:cNvPr>
          <p:cNvSpPr txBox="1"/>
          <p:nvPr/>
        </p:nvSpPr>
        <p:spPr>
          <a:xfrm>
            <a:off x="6789368" y="519765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B0EF5809-C02F-4278-86D7-585FC8D09F10}"/>
              </a:ext>
            </a:extLst>
          </p:cNvPr>
          <p:cNvCxnSpPr>
            <a:cxnSpLocks/>
            <a:stCxn id="54" idx="4"/>
            <a:endCxn id="51" idx="1"/>
          </p:cNvCxnSpPr>
          <p:nvPr/>
        </p:nvCxnSpPr>
        <p:spPr>
          <a:xfrm>
            <a:off x="1097237" y="5186317"/>
            <a:ext cx="554804" cy="82290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C48CD42-C45A-4673-9AEA-473D3840D9A8}"/>
              </a:ext>
            </a:extLst>
          </p:cNvPr>
          <p:cNvSpPr txBox="1"/>
          <p:nvPr/>
        </p:nvSpPr>
        <p:spPr>
          <a:xfrm>
            <a:off x="3214029" y="462184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89794063-04A2-4EFE-A2A8-7555151EF87D}"/>
              </a:ext>
            </a:extLst>
          </p:cNvPr>
          <p:cNvCxnSpPr>
            <a:cxnSpLocks/>
            <a:stCxn id="51" idx="6"/>
            <a:endCxn id="88" idx="2"/>
          </p:cNvCxnSpPr>
          <p:nvPr/>
        </p:nvCxnSpPr>
        <p:spPr>
          <a:xfrm>
            <a:off x="2282161" y="6270224"/>
            <a:ext cx="3568599" cy="108112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E72CF6F-7CA8-4435-8415-22065DF430CD}"/>
              </a:ext>
            </a:extLst>
          </p:cNvPr>
          <p:cNvSpPr txBox="1"/>
          <p:nvPr/>
        </p:nvSpPr>
        <p:spPr>
          <a:xfrm>
            <a:off x="4038512" y="59241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071D133-1BCC-4767-9BE6-9065ED39DA84}"/>
              </a:ext>
            </a:extLst>
          </p:cNvPr>
          <p:cNvSpPr txBox="1"/>
          <p:nvPr/>
        </p:nvSpPr>
        <p:spPr>
          <a:xfrm>
            <a:off x="1367615" y="52658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41912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680333"/>
              </p:ext>
            </p:extLst>
          </p:nvPr>
        </p:nvGraphicFramePr>
        <p:xfrm>
          <a:off x="9011931" y="702184"/>
          <a:ext cx="2808057" cy="545363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0FAD2075-D756-470B-9206-7C2E950D46C6}"/>
              </a:ext>
            </a:extLst>
          </p:cNvPr>
          <p:cNvSpPr/>
          <p:nvPr/>
        </p:nvSpPr>
        <p:spPr>
          <a:xfrm>
            <a:off x="438331" y="53467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F4D7281-49B2-4D94-AFEB-0315FB40A07F}"/>
              </a:ext>
            </a:extLst>
          </p:cNvPr>
          <p:cNvSpPr/>
          <p:nvPr/>
        </p:nvSpPr>
        <p:spPr>
          <a:xfrm>
            <a:off x="5554316" y="26810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277E19A-230D-4DBB-85C9-880C2E55F84F}"/>
              </a:ext>
            </a:extLst>
          </p:cNvPr>
          <p:cNvSpPr/>
          <p:nvPr/>
        </p:nvSpPr>
        <p:spPr>
          <a:xfrm>
            <a:off x="1543929" y="59011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740ED6F-073F-4577-8809-98FD4F3DA147}"/>
              </a:ext>
            </a:extLst>
          </p:cNvPr>
          <p:cNvSpPr/>
          <p:nvPr/>
        </p:nvSpPr>
        <p:spPr>
          <a:xfrm>
            <a:off x="7364526" y="16339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5399C98-BBBA-4034-91EA-EF92056CEE49}"/>
              </a:ext>
            </a:extLst>
          </p:cNvPr>
          <p:cNvSpPr/>
          <p:nvPr/>
        </p:nvSpPr>
        <p:spPr>
          <a:xfrm>
            <a:off x="728121" y="444808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9D9DB48-1664-432E-B500-E140FC983936}"/>
              </a:ext>
            </a:extLst>
          </p:cNvPr>
          <p:cNvSpPr/>
          <p:nvPr/>
        </p:nvSpPr>
        <p:spPr>
          <a:xfrm>
            <a:off x="5088499" y="33083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AAD6209-DFAE-4851-BFC9-DFE8FD75255E}"/>
              </a:ext>
            </a:extLst>
          </p:cNvPr>
          <p:cNvSpPr/>
          <p:nvPr/>
        </p:nvSpPr>
        <p:spPr>
          <a:xfrm>
            <a:off x="988301" y="232403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4CCFB52-31F6-4D1B-8E6B-9A0E8EE8BE8C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 flipV="1">
            <a:off x="1176563" y="637217"/>
            <a:ext cx="4377753" cy="2665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AF2B473-132E-4485-B585-ABC1F271A1AB}"/>
              </a:ext>
            </a:extLst>
          </p:cNvPr>
          <p:cNvCxnSpPr>
            <a:cxnSpLocks/>
            <a:stCxn id="49" idx="4"/>
            <a:endCxn id="57" idx="1"/>
          </p:cNvCxnSpPr>
          <p:nvPr/>
        </p:nvCxnSpPr>
        <p:spPr>
          <a:xfrm>
            <a:off x="807447" y="1272902"/>
            <a:ext cx="288966" cy="1159248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510776C-EB87-4DC8-A309-B01107BBF7BF}"/>
              </a:ext>
            </a:extLst>
          </p:cNvPr>
          <p:cNvCxnSpPr>
            <a:cxnSpLocks/>
            <a:stCxn id="88" idx="0"/>
            <a:endCxn id="56" idx="5"/>
          </p:cNvCxnSpPr>
          <p:nvPr/>
        </p:nvCxnSpPr>
        <p:spPr>
          <a:xfrm flipH="1" flipV="1">
            <a:off x="5718619" y="3938431"/>
            <a:ext cx="501257" cy="207078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97008E9-AD2B-4F1F-8B75-7365A7F11772}"/>
              </a:ext>
            </a:extLst>
          </p:cNvPr>
          <p:cNvCxnSpPr>
            <a:cxnSpLocks/>
            <a:stCxn id="50" idx="4"/>
            <a:endCxn id="56" idx="0"/>
          </p:cNvCxnSpPr>
          <p:nvPr/>
        </p:nvCxnSpPr>
        <p:spPr>
          <a:xfrm flipH="1">
            <a:off x="5457615" y="1006333"/>
            <a:ext cx="465817" cy="2301978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3F885E9-332A-47B0-B9DE-ED038B0E2D29}"/>
              </a:ext>
            </a:extLst>
          </p:cNvPr>
          <p:cNvCxnSpPr>
            <a:cxnSpLocks/>
            <a:stCxn id="56" idx="3"/>
            <a:endCxn id="51" idx="7"/>
          </p:cNvCxnSpPr>
          <p:nvPr/>
        </p:nvCxnSpPr>
        <p:spPr>
          <a:xfrm flipH="1">
            <a:off x="2174049" y="3938431"/>
            <a:ext cx="3022562" cy="20707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3A679A4-DC7B-451B-AC4D-2B7193EA323E}"/>
              </a:ext>
            </a:extLst>
          </p:cNvPr>
          <p:cNvSpPr txBox="1"/>
          <p:nvPr/>
        </p:nvSpPr>
        <p:spPr>
          <a:xfrm>
            <a:off x="2639035" y="4486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EA501A-ED6C-434F-9EF4-EE3C24631624}"/>
              </a:ext>
            </a:extLst>
          </p:cNvPr>
          <p:cNvSpPr txBox="1"/>
          <p:nvPr/>
        </p:nvSpPr>
        <p:spPr>
          <a:xfrm>
            <a:off x="884791" y="1565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47ABE5-F701-4BA7-B600-F463290EC657}"/>
              </a:ext>
            </a:extLst>
          </p:cNvPr>
          <p:cNvSpPr txBox="1"/>
          <p:nvPr/>
        </p:nvSpPr>
        <p:spPr>
          <a:xfrm>
            <a:off x="3074049" y="370139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21FE9A-E0FB-4BC9-A937-31EBF4AF077F}"/>
              </a:ext>
            </a:extLst>
          </p:cNvPr>
          <p:cNvSpPr txBox="1"/>
          <p:nvPr/>
        </p:nvSpPr>
        <p:spPr>
          <a:xfrm>
            <a:off x="3192106" y="13226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CE5CEE-85E9-4801-A2CB-C25CE063F67E}"/>
              </a:ext>
            </a:extLst>
          </p:cNvPr>
          <p:cNvSpPr txBox="1"/>
          <p:nvPr/>
        </p:nvSpPr>
        <p:spPr>
          <a:xfrm>
            <a:off x="1272884" y="353832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E7E01A-608F-46BA-9FA0-074473F915DA}"/>
              </a:ext>
            </a:extLst>
          </p:cNvPr>
          <p:cNvSpPr txBox="1"/>
          <p:nvPr/>
        </p:nvSpPr>
        <p:spPr>
          <a:xfrm>
            <a:off x="5476048" y="466389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DBC9F4-369B-4685-8407-6360679FA52F}"/>
              </a:ext>
            </a:extLst>
          </p:cNvPr>
          <p:cNvSpPr txBox="1"/>
          <p:nvPr/>
        </p:nvSpPr>
        <p:spPr>
          <a:xfrm>
            <a:off x="5196611" y="204010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960EEE1-7202-4CA6-9F30-23723E3D6AD4}"/>
              </a:ext>
            </a:extLst>
          </p:cNvPr>
          <p:cNvCxnSpPr>
            <a:cxnSpLocks/>
            <a:stCxn id="54" idx="0"/>
            <a:endCxn id="57" idx="4"/>
          </p:cNvCxnSpPr>
          <p:nvPr/>
        </p:nvCxnSpPr>
        <p:spPr>
          <a:xfrm flipV="1">
            <a:off x="1097237" y="3062270"/>
            <a:ext cx="260180" cy="13858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753695D-910B-471B-A8F9-CD101982CE42}"/>
              </a:ext>
            </a:extLst>
          </p:cNvPr>
          <p:cNvCxnSpPr>
            <a:cxnSpLocks/>
            <a:stCxn id="52" idx="1"/>
            <a:endCxn id="50" idx="6"/>
          </p:cNvCxnSpPr>
          <p:nvPr/>
        </p:nvCxnSpPr>
        <p:spPr>
          <a:xfrm flipH="1" flipV="1">
            <a:off x="6292548" y="637217"/>
            <a:ext cx="1180090" cy="11048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251E9FD-6CC7-4C98-95B8-46397A148C78}"/>
              </a:ext>
            </a:extLst>
          </p:cNvPr>
          <p:cNvCxnSpPr>
            <a:cxnSpLocks/>
            <a:stCxn id="57" idx="6"/>
            <a:endCxn id="56" idx="1"/>
          </p:cNvCxnSpPr>
          <p:nvPr/>
        </p:nvCxnSpPr>
        <p:spPr>
          <a:xfrm>
            <a:off x="1726533" y="2693154"/>
            <a:ext cx="3470078" cy="72326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1E55BBD-CE17-4C7C-82BE-05D563E0111B}"/>
              </a:ext>
            </a:extLst>
          </p:cNvPr>
          <p:cNvSpPr txBox="1"/>
          <p:nvPr/>
        </p:nvSpPr>
        <p:spPr>
          <a:xfrm>
            <a:off x="6863907" y="8911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A222B6-305B-47A0-B150-CD7E54BB11CE}"/>
              </a:ext>
            </a:extLst>
          </p:cNvPr>
          <p:cNvSpPr txBox="1"/>
          <p:nvPr/>
        </p:nvSpPr>
        <p:spPr>
          <a:xfrm>
            <a:off x="3813243" y="262653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9D3BE3B-F273-48BE-B2B1-C6007584D785}"/>
              </a:ext>
            </a:extLst>
          </p:cNvPr>
          <p:cNvSpPr/>
          <p:nvPr/>
        </p:nvSpPr>
        <p:spPr>
          <a:xfrm>
            <a:off x="5850760" y="600922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E6B7F40-776F-4274-A85D-F0135F4BBCEB}"/>
              </a:ext>
            </a:extLst>
          </p:cNvPr>
          <p:cNvCxnSpPr>
            <a:cxnSpLocks/>
            <a:stCxn id="57" idx="7"/>
            <a:endCxn id="50" idx="3"/>
          </p:cNvCxnSpPr>
          <p:nvPr/>
        </p:nvCxnSpPr>
        <p:spPr>
          <a:xfrm flipV="1">
            <a:off x="1618421" y="898221"/>
            <a:ext cx="4044007" cy="153392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D13C110-D1CB-4D98-8F9A-BA38BF3F2E97}"/>
              </a:ext>
            </a:extLst>
          </p:cNvPr>
          <p:cNvCxnSpPr>
            <a:cxnSpLocks/>
            <a:stCxn id="54" idx="7"/>
            <a:endCxn id="56" idx="2"/>
          </p:cNvCxnSpPr>
          <p:nvPr/>
        </p:nvCxnSpPr>
        <p:spPr>
          <a:xfrm flipV="1">
            <a:off x="1358241" y="3677427"/>
            <a:ext cx="3730258" cy="878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2E0A5300-146F-49B9-AB8A-F8EB18A040AF}"/>
              </a:ext>
            </a:extLst>
          </p:cNvPr>
          <p:cNvSpPr/>
          <p:nvPr/>
        </p:nvSpPr>
        <p:spPr>
          <a:xfrm>
            <a:off x="7606706" y="428005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3D1C6BD-25E2-48B5-BA03-42A59E5D9A99}"/>
              </a:ext>
            </a:extLst>
          </p:cNvPr>
          <p:cNvCxnSpPr>
            <a:cxnSpLocks/>
            <a:stCxn id="56" idx="6"/>
            <a:endCxn id="93" idx="2"/>
          </p:cNvCxnSpPr>
          <p:nvPr/>
        </p:nvCxnSpPr>
        <p:spPr>
          <a:xfrm>
            <a:off x="5826731" y="3677427"/>
            <a:ext cx="1779975" cy="9717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4DD2DC9-A469-4D3F-84CB-C3410F5D753F}"/>
              </a:ext>
            </a:extLst>
          </p:cNvPr>
          <p:cNvSpPr txBox="1"/>
          <p:nvPr/>
        </p:nvSpPr>
        <p:spPr>
          <a:xfrm>
            <a:off x="6716718" y="387994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C0F1040-6EF0-4AE2-A07B-E6A3B7107A68}"/>
              </a:ext>
            </a:extLst>
          </p:cNvPr>
          <p:cNvCxnSpPr>
            <a:cxnSpLocks/>
            <a:stCxn id="52" idx="3"/>
            <a:endCxn id="56" idx="7"/>
          </p:cNvCxnSpPr>
          <p:nvPr/>
        </p:nvCxnSpPr>
        <p:spPr>
          <a:xfrm flipH="1">
            <a:off x="5718619" y="2264077"/>
            <a:ext cx="1754019" cy="11523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2F0B04A-4C7D-4C9B-94F2-788C79687B21}"/>
              </a:ext>
            </a:extLst>
          </p:cNvPr>
          <p:cNvSpPr txBox="1"/>
          <p:nvPr/>
        </p:nvSpPr>
        <p:spPr>
          <a:xfrm>
            <a:off x="6533831" y="228014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F5E940E-EAA8-4D9D-9DB7-2F206AE92E83}"/>
              </a:ext>
            </a:extLst>
          </p:cNvPr>
          <p:cNvCxnSpPr>
            <a:cxnSpLocks/>
            <a:stCxn id="52" idx="5"/>
            <a:endCxn id="93" idx="0"/>
          </p:cNvCxnSpPr>
          <p:nvPr/>
        </p:nvCxnSpPr>
        <p:spPr>
          <a:xfrm flipH="1">
            <a:off x="7975822" y="2264077"/>
            <a:ext cx="18824" cy="201597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FC2BF4A-61BD-4B42-BEF2-61EEF37924A6}"/>
              </a:ext>
            </a:extLst>
          </p:cNvPr>
          <p:cNvSpPr txBox="1"/>
          <p:nvPr/>
        </p:nvSpPr>
        <p:spPr>
          <a:xfrm>
            <a:off x="7923999" y="31082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C886A4A-B541-45CF-ADCF-74B4723A9F8D}"/>
              </a:ext>
            </a:extLst>
          </p:cNvPr>
          <p:cNvCxnSpPr>
            <a:cxnSpLocks/>
            <a:stCxn id="88" idx="6"/>
            <a:endCxn id="93" idx="3"/>
          </p:cNvCxnSpPr>
          <p:nvPr/>
        </p:nvCxnSpPr>
        <p:spPr>
          <a:xfrm flipV="1">
            <a:off x="6588992" y="4910170"/>
            <a:ext cx="1125826" cy="1468166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8729407-C0D4-484E-83F7-59DA70BAA0B7}"/>
              </a:ext>
            </a:extLst>
          </p:cNvPr>
          <p:cNvSpPr txBox="1"/>
          <p:nvPr/>
        </p:nvSpPr>
        <p:spPr>
          <a:xfrm>
            <a:off x="6789368" y="519765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B0EF5809-C02F-4278-86D7-585FC8D09F10}"/>
              </a:ext>
            </a:extLst>
          </p:cNvPr>
          <p:cNvCxnSpPr>
            <a:cxnSpLocks/>
            <a:stCxn id="54" idx="4"/>
            <a:endCxn id="51" idx="1"/>
          </p:cNvCxnSpPr>
          <p:nvPr/>
        </p:nvCxnSpPr>
        <p:spPr>
          <a:xfrm>
            <a:off x="1097237" y="5186317"/>
            <a:ext cx="554804" cy="82290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C48CD42-C45A-4673-9AEA-473D3840D9A8}"/>
              </a:ext>
            </a:extLst>
          </p:cNvPr>
          <p:cNvSpPr txBox="1"/>
          <p:nvPr/>
        </p:nvSpPr>
        <p:spPr>
          <a:xfrm>
            <a:off x="3214029" y="462184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89794063-04A2-4EFE-A2A8-7555151EF87D}"/>
              </a:ext>
            </a:extLst>
          </p:cNvPr>
          <p:cNvCxnSpPr>
            <a:cxnSpLocks/>
            <a:stCxn id="51" idx="6"/>
            <a:endCxn id="88" idx="2"/>
          </p:cNvCxnSpPr>
          <p:nvPr/>
        </p:nvCxnSpPr>
        <p:spPr>
          <a:xfrm>
            <a:off x="2282161" y="6270224"/>
            <a:ext cx="3568599" cy="108112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E72CF6F-7CA8-4435-8415-22065DF430CD}"/>
              </a:ext>
            </a:extLst>
          </p:cNvPr>
          <p:cNvSpPr txBox="1"/>
          <p:nvPr/>
        </p:nvSpPr>
        <p:spPr>
          <a:xfrm>
            <a:off x="4038512" y="59241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071D133-1BCC-4767-9BE6-9065ED39DA84}"/>
              </a:ext>
            </a:extLst>
          </p:cNvPr>
          <p:cNvSpPr txBox="1"/>
          <p:nvPr/>
        </p:nvSpPr>
        <p:spPr>
          <a:xfrm>
            <a:off x="1367615" y="52658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24830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3052</TotalTime>
  <Words>567</Words>
  <Application>Microsoft Office PowerPoint</Application>
  <PresentationFormat>와이드스크린</PresentationFormat>
  <Paragraphs>567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홍수민</dc:creator>
  <cp:lastModifiedBy>홍수민</cp:lastModifiedBy>
  <cp:revision>142</cp:revision>
  <dcterms:created xsi:type="dcterms:W3CDTF">2022-08-09T12:12:25Z</dcterms:created>
  <dcterms:modified xsi:type="dcterms:W3CDTF">2022-09-23T05:05:01Z</dcterms:modified>
</cp:coreProperties>
</file>