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470" r:id="rId3"/>
    <p:sldId id="471" r:id="rId4"/>
    <p:sldId id="472" r:id="rId5"/>
    <p:sldId id="473" r:id="rId6"/>
    <p:sldId id="474" r:id="rId7"/>
    <p:sldId id="475" r:id="rId8"/>
    <p:sldId id="480" r:id="rId9"/>
    <p:sldId id="476" r:id="rId10"/>
    <p:sldId id="477" r:id="rId11"/>
    <p:sldId id="478" r:id="rId12"/>
    <p:sldId id="4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0400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741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283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2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0686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741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283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93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741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283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72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85434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9033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43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2711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8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40863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0380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89649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34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07079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2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3260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741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283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9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691</Words>
  <Application>Microsoft Office PowerPoint</Application>
  <PresentationFormat>와이드스크린</PresentationFormat>
  <Paragraphs>679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145</cp:revision>
  <dcterms:created xsi:type="dcterms:W3CDTF">2022-08-09T12:12:25Z</dcterms:created>
  <dcterms:modified xsi:type="dcterms:W3CDTF">2022-09-23T14:31:07Z</dcterms:modified>
</cp:coreProperties>
</file>