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470" r:id="rId3"/>
    <p:sldId id="471" r:id="rId4"/>
    <p:sldId id="472" r:id="rId5"/>
    <p:sldId id="473" r:id="rId6"/>
    <p:sldId id="474" r:id="rId7"/>
    <p:sldId id="475" r:id="rId8"/>
    <p:sldId id="476" r:id="rId9"/>
    <p:sldId id="477" r:id="rId10"/>
    <p:sldId id="47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  <a:srgbClr val="505050"/>
    <a:srgbClr val="F1A116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9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A8FB-4E91-CD6C-C1BC-76478DCA4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2B52B-EBEA-E88C-DE57-1135865C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5C73D-43C5-6B5B-7B77-FCD6B694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A1627-396E-7158-57F0-855690A1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3F3EF-9FF6-F207-AA3B-450B8E58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3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591BC-1DCC-353C-B3E9-2527B241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DFC751-F686-FD47-953B-12F00DAE5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45DF6-A54D-9C40-350A-53099900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6DCA8-B9F2-18E9-936B-067A9DDA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83BDE-2AAF-EEF5-FAF9-D6F84EF3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79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8E034E-58CC-D33A-03DE-799B33220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8AC8EE-8907-8B8B-B977-E6C5EBA2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318B9-F372-F738-E6B1-38C5440A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2CCD3-E84D-78FC-A801-7F9380DC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14C9B-4D49-299F-C69E-E4B1E588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7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7B524-496E-BE22-EFF2-9B9BC9DA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FDBF9-4D94-0087-EE44-0FFC811D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0AB30-6D66-58F8-8303-087E0562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84509-186D-0030-8D6C-848FD620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F237B-3AC5-DB23-5824-C1D442A2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7104-F39A-194F-1E0C-36C87091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CDF53-38B6-983B-0AA8-DA3E955C3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D9E67-1288-1CB1-3157-8F65B56A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FC1F9-7FDB-1D0C-7085-334B4C07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6BDF9-0C49-5861-3111-790E5769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3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ECB22-7FAA-2626-4462-A2F9D0D4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2E91C-D819-71FB-FA58-A4FDFDEE2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C5DD0-455E-141B-92E7-F9079A64A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F6EF9-AF33-2A53-F9E9-49344B50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49EC9-B2BB-ED56-27E1-4AB57CF5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76BF56-83BC-A650-762C-D269DD4D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9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99D7E-FAA9-0682-3642-1C5E44A0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675FA-C46D-9B40-F837-01F7E029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90AD1-F615-C753-CC0A-0F2E71FC3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3F220-2375-6344-4003-D4F7BE432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5A6BA7-7DBD-BD47-A250-9A6856F9C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249326-88BE-7A81-DE90-C4E7BE22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CD85F-9352-757E-6494-B210C692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EA2BD2-C016-FE39-F3F6-FC2E1CEF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4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6E51-F44E-D627-774A-9E7DD789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B6E5AF-F418-C976-7FB4-DEB2FAE3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9BECB9-8942-0668-98C4-DFA9BFEF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F1D3DA-F8DF-9447-F0A9-679F0728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8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504A48-D4AE-034F-E0F5-F9EA1E53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A4CE11-4A0F-9FB8-401D-3CEC6BB6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3F99E-2552-A0E7-D418-6C7E4A89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2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9377D-EFDD-634F-795E-A23025F7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E4BC1-5F7F-29F0-D8E5-4587CCD5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C45F1-4F5D-E405-BC3E-C772010B1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61B2C-1026-0557-56D6-6A8D6E39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CE041-0F52-0A17-920C-A62CE43D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D69178-A5ED-93BB-86E9-7D3CE485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4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387A4-88C2-27BD-175D-2ACC6460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2710C5-5019-832E-D4E7-7715CB072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9BEF4F-D613-F027-FE13-AF09BCA8A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A65D4-D90A-DEEF-DBDE-1EE45113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14126-684F-F1B4-B321-46E86203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321411-F33A-55CE-FAAE-751EBFD0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8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038501-DBF1-604E-9245-2449C6E2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CE59C-34C6-6A4F-84B0-78FAC275E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95446-F3C6-8076-0EDF-19B46D260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0B8C0-AECA-0E18-E4B2-30ACB5171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F4E17-646F-4A2A-1DC2-31EE9965F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06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타원 147">
            <a:extLst>
              <a:ext uri="{FF2B5EF4-FFF2-40B4-BE49-F238E27FC236}">
                <a16:creationId xmlns:a16="http://schemas.microsoft.com/office/drawing/2014/main" id="{56CCBBB0-54D3-4CD5-A921-746144BE466A}"/>
              </a:ext>
            </a:extLst>
          </p:cNvPr>
          <p:cNvSpPr/>
          <p:nvPr/>
        </p:nvSpPr>
        <p:spPr>
          <a:xfrm>
            <a:off x="2214693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58FF00A9-F73E-4778-BA5F-75AA6364A039}"/>
              </a:ext>
            </a:extLst>
          </p:cNvPr>
          <p:cNvSpPr/>
          <p:nvPr/>
        </p:nvSpPr>
        <p:spPr>
          <a:xfrm>
            <a:off x="8214219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800AD14C-F420-4538-9952-274A36D7BBB1}"/>
              </a:ext>
            </a:extLst>
          </p:cNvPr>
          <p:cNvSpPr/>
          <p:nvPr/>
        </p:nvSpPr>
        <p:spPr>
          <a:xfrm>
            <a:off x="2214693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5F611580-7DAF-48FD-B35B-5AE3693BA510}"/>
              </a:ext>
            </a:extLst>
          </p:cNvPr>
          <p:cNvSpPr/>
          <p:nvPr/>
        </p:nvSpPr>
        <p:spPr>
          <a:xfrm>
            <a:off x="8214219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602F6B0B-BE87-497D-A3BB-E0D50E3CCDFB}"/>
              </a:ext>
            </a:extLst>
          </p:cNvPr>
          <p:cNvSpPr/>
          <p:nvPr/>
        </p:nvSpPr>
        <p:spPr>
          <a:xfrm>
            <a:off x="5185794" y="214059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3D2C9C35-BFE0-48CA-8D1D-0521618448A6}"/>
              </a:ext>
            </a:extLst>
          </p:cNvPr>
          <p:cNvSpPr/>
          <p:nvPr/>
        </p:nvSpPr>
        <p:spPr>
          <a:xfrm>
            <a:off x="5185794" y="397917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B421EA08-9826-4A83-8029-116A85AF156E}"/>
              </a:ext>
            </a:extLst>
          </p:cNvPr>
          <p:cNvSpPr/>
          <p:nvPr/>
        </p:nvSpPr>
        <p:spPr>
          <a:xfrm>
            <a:off x="6586705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979F61FE-5FF9-403D-8DA9-491E5123212E}"/>
              </a:ext>
            </a:extLst>
          </p:cNvPr>
          <p:cNvSpPr/>
          <p:nvPr/>
        </p:nvSpPr>
        <p:spPr>
          <a:xfrm>
            <a:off x="3768054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1EA644CE-0C56-4EBD-A473-62DC642812D7}"/>
              </a:ext>
            </a:extLst>
          </p:cNvPr>
          <p:cNvCxnSpPr>
            <a:stCxn id="148" idx="6"/>
            <a:endCxn id="149" idx="2"/>
          </p:cNvCxnSpPr>
          <p:nvPr/>
        </p:nvCxnSpPr>
        <p:spPr>
          <a:xfrm>
            <a:off x="2952925" y="1333851"/>
            <a:ext cx="52612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EA0EF3E7-D836-46ED-9DB6-4A5BDAE85E4E}"/>
              </a:ext>
            </a:extLst>
          </p:cNvPr>
          <p:cNvCxnSpPr>
            <a:cxnSpLocks/>
            <a:stCxn id="148" idx="5"/>
            <a:endCxn id="155" idx="1"/>
          </p:cNvCxnSpPr>
          <p:nvPr/>
        </p:nvCxnSpPr>
        <p:spPr>
          <a:xfrm>
            <a:off x="2844813" y="1594855"/>
            <a:ext cx="1031353" cy="15025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D85CF60C-7896-4E6C-A1C9-95F73D216B17}"/>
              </a:ext>
            </a:extLst>
          </p:cNvPr>
          <p:cNvCxnSpPr>
            <a:cxnSpLocks/>
            <a:stCxn id="150" idx="7"/>
            <a:endCxn id="155" idx="3"/>
          </p:cNvCxnSpPr>
          <p:nvPr/>
        </p:nvCxnSpPr>
        <p:spPr>
          <a:xfrm flipV="1">
            <a:off x="2844813" y="3619396"/>
            <a:ext cx="1031353" cy="1565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75C4AC52-223F-4B3E-A9C7-8101CD1A21FC}"/>
              </a:ext>
            </a:extLst>
          </p:cNvPr>
          <p:cNvCxnSpPr>
            <a:cxnSpLocks/>
            <a:stCxn id="150" idx="0"/>
            <a:endCxn id="148" idx="4"/>
          </p:cNvCxnSpPr>
          <p:nvPr/>
        </p:nvCxnSpPr>
        <p:spPr>
          <a:xfrm flipV="1">
            <a:off x="2583809" y="1702967"/>
            <a:ext cx="0" cy="33737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A89B8D75-85E7-4702-8599-3B111C77F763}"/>
              </a:ext>
            </a:extLst>
          </p:cNvPr>
          <p:cNvCxnSpPr>
            <a:cxnSpLocks/>
            <a:stCxn id="150" idx="6"/>
            <a:endCxn id="151" idx="2"/>
          </p:cNvCxnSpPr>
          <p:nvPr/>
        </p:nvCxnSpPr>
        <p:spPr>
          <a:xfrm>
            <a:off x="2952925" y="5445855"/>
            <a:ext cx="52612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685A61EB-2BBA-4F7A-ADB0-5FF586232F19}"/>
              </a:ext>
            </a:extLst>
          </p:cNvPr>
          <p:cNvCxnSpPr>
            <a:cxnSpLocks/>
            <a:stCxn id="155" idx="5"/>
            <a:endCxn id="153" idx="2"/>
          </p:cNvCxnSpPr>
          <p:nvPr/>
        </p:nvCxnSpPr>
        <p:spPr>
          <a:xfrm>
            <a:off x="4398174" y="3619396"/>
            <a:ext cx="787620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A2E12EC5-AE14-4B7E-B761-EA286B31AC54}"/>
              </a:ext>
            </a:extLst>
          </p:cNvPr>
          <p:cNvCxnSpPr>
            <a:cxnSpLocks/>
            <a:stCxn id="155" idx="7"/>
            <a:endCxn id="152" idx="2"/>
          </p:cNvCxnSpPr>
          <p:nvPr/>
        </p:nvCxnSpPr>
        <p:spPr>
          <a:xfrm flipV="1">
            <a:off x="4398174" y="2509707"/>
            <a:ext cx="787620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8796F0DD-86EC-4AEE-A394-4C8815CE4839}"/>
              </a:ext>
            </a:extLst>
          </p:cNvPr>
          <p:cNvCxnSpPr>
            <a:cxnSpLocks/>
            <a:stCxn id="152" idx="6"/>
            <a:endCxn id="154" idx="1"/>
          </p:cNvCxnSpPr>
          <p:nvPr/>
        </p:nvCxnSpPr>
        <p:spPr>
          <a:xfrm>
            <a:off x="5924026" y="2509707"/>
            <a:ext cx="770791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AE499A48-E11A-40D8-B188-C03553752C92}"/>
              </a:ext>
            </a:extLst>
          </p:cNvPr>
          <p:cNvCxnSpPr>
            <a:cxnSpLocks/>
            <a:stCxn id="154" idx="5"/>
            <a:endCxn id="151" idx="1"/>
          </p:cNvCxnSpPr>
          <p:nvPr/>
        </p:nvCxnSpPr>
        <p:spPr>
          <a:xfrm>
            <a:off x="7216825" y="3619396"/>
            <a:ext cx="1105506" cy="1565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FB8BC769-B120-4D51-BDCA-BEB527B0F470}"/>
              </a:ext>
            </a:extLst>
          </p:cNvPr>
          <p:cNvCxnSpPr>
            <a:cxnSpLocks/>
            <a:stCxn id="154" idx="7"/>
            <a:endCxn id="149" idx="3"/>
          </p:cNvCxnSpPr>
          <p:nvPr/>
        </p:nvCxnSpPr>
        <p:spPr>
          <a:xfrm flipV="1">
            <a:off x="7216825" y="1594855"/>
            <a:ext cx="1105506" cy="15025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02EB405B-0382-4495-B4F9-753A0BB9F439}"/>
              </a:ext>
            </a:extLst>
          </p:cNvPr>
          <p:cNvCxnSpPr>
            <a:cxnSpLocks/>
            <a:stCxn id="151" idx="0"/>
            <a:endCxn id="149" idx="4"/>
          </p:cNvCxnSpPr>
          <p:nvPr/>
        </p:nvCxnSpPr>
        <p:spPr>
          <a:xfrm flipV="1">
            <a:off x="8583335" y="1702967"/>
            <a:ext cx="0" cy="33737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6D32A39A-1B45-4A9B-91D7-B19B5290B9D4}"/>
              </a:ext>
            </a:extLst>
          </p:cNvPr>
          <p:cNvSpPr txBox="1"/>
          <p:nvPr/>
        </p:nvSpPr>
        <p:spPr>
          <a:xfrm>
            <a:off x="5342160" y="93408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8C8B554-B3F5-45D3-BFFD-B71F72AAB475}"/>
              </a:ext>
            </a:extLst>
          </p:cNvPr>
          <p:cNvSpPr txBox="1"/>
          <p:nvPr/>
        </p:nvSpPr>
        <p:spPr>
          <a:xfrm>
            <a:off x="2085597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F6C49A0-9414-481E-B5AB-A8EBE8CFD638}"/>
              </a:ext>
            </a:extLst>
          </p:cNvPr>
          <p:cNvSpPr txBox="1"/>
          <p:nvPr/>
        </p:nvSpPr>
        <p:spPr>
          <a:xfrm>
            <a:off x="3026743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8DFAD4C-A3B1-4536-B913-147ECB5B3061}"/>
              </a:ext>
            </a:extLst>
          </p:cNvPr>
          <p:cNvSpPr txBox="1"/>
          <p:nvPr/>
        </p:nvSpPr>
        <p:spPr>
          <a:xfrm>
            <a:off x="3018796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7ED5A3BC-0438-4ED5-9BC1-5F425930C23F}"/>
              </a:ext>
            </a:extLst>
          </p:cNvPr>
          <p:cNvSpPr txBox="1"/>
          <p:nvPr/>
        </p:nvSpPr>
        <p:spPr>
          <a:xfrm>
            <a:off x="4554673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622429C5-6C76-4764-97E7-45991A166929}"/>
              </a:ext>
            </a:extLst>
          </p:cNvPr>
          <p:cNvSpPr txBox="1"/>
          <p:nvPr/>
        </p:nvSpPr>
        <p:spPr>
          <a:xfrm>
            <a:off x="6173775" y="247871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14B8331C-AAE5-4606-9C68-6ABE8454DF3B}"/>
              </a:ext>
            </a:extLst>
          </p:cNvPr>
          <p:cNvSpPr txBox="1"/>
          <p:nvPr/>
        </p:nvSpPr>
        <p:spPr>
          <a:xfrm>
            <a:off x="6309421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16C69F8E-A4ED-45DD-BB9D-5AFA94431508}"/>
              </a:ext>
            </a:extLst>
          </p:cNvPr>
          <p:cNvSpPr txBox="1"/>
          <p:nvPr/>
        </p:nvSpPr>
        <p:spPr>
          <a:xfrm>
            <a:off x="4363773" y="397917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36D5D732-8C87-4A99-B965-F02CDD6E5176}"/>
              </a:ext>
            </a:extLst>
          </p:cNvPr>
          <p:cNvSpPr txBox="1"/>
          <p:nvPr/>
        </p:nvSpPr>
        <p:spPr>
          <a:xfrm>
            <a:off x="5349148" y="545261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4BC01F5-E02F-4355-88FA-7ADFA9424B63}"/>
              </a:ext>
            </a:extLst>
          </p:cNvPr>
          <p:cNvSpPr txBox="1"/>
          <p:nvPr/>
        </p:nvSpPr>
        <p:spPr>
          <a:xfrm>
            <a:off x="7820743" y="22786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6BC47A6E-B14F-40F3-9E4A-3E1C102CD43C}"/>
              </a:ext>
            </a:extLst>
          </p:cNvPr>
          <p:cNvSpPr txBox="1"/>
          <p:nvPr/>
        </p:nvSpPr>
        <p:spPr>
          <a:xfrm>
            <a:off x="7653870" y="40715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69065AB-18E0-4FFD-8DFB-0575BDF78747}"/>
              </a:ext>
            </a:extLst>
          </p:cNvPr>
          <p:cNvSpPr txBox="1"/>
          <p:nvPr/>
        </p:nvSpPr>
        <p:spPr>
          <a:xfrm>
            <a:off x="8558975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4BE1BA0F-8D71-4E5C-9D97-12C2AEB89630}"/>
              </a:ext>
            </a:extLst>
          </p:cNvPr>
          <p:cNvCxnSpPr>
            <a:cxnSpLocks/>
            <a:stCxn id="153" idx="6"/>
            <a:endCxn id="154" idx="3"/>
          </p:cNvCxnSpPr>
          <p:nvPr/>
        </p:nvCxnSpPr>
        <p:spPr>
          <a:xfrm flipV="1">
            <a:off x="5924026" y="3619396"/>
            <a:ext cx="770791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393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48700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917102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22" name="타원 121">
            <a:extLst>
              <a:ext uri="{FF2B5EF4-FFF2-40B4-BE49-F238E27FC236}">
                <a16:creationId xmlns:a16="http://schemas.microsoft.com/office/drawing/2014/main" id="{D741EBE7-35C0-495E-A3E9-CB258A799D9D}"/>
              </a:ext>
            </a:extLst>
          </p:cNvPr>
          <p:cNvSpPr/>
          <p:nvPr/>
        </p:nvSpPr>
        <p:spPr>
          <a:xfrm>
            <a:off x="989900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E1C80212-9E3F-4842-90CB-2C899CD65301}"/>
              </a:ext>
            </a:extLst>
          </p:cNvPr>
          <p:cNvSpPr/>
          <p:nvPr/>
        </p:nvSpPr>
        <p:spPr>
          <a:xfrm>
            <a:off x="6989426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B9456948-B021-4FB5-BF75-339537E5D806}"/>
              </a:ext>
            </a:extLst>
          </p:cNvPr>
          <p:cNvSpPr/>
          <p:nvPr/>
        </p:nvSpPr>
        <p:spPr>
          <a:xfrm>
            <a:off x="989900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F34C039-750F-46AC-AF38-F641AE23D34E}"/>
              </a:ext>
            </a:extLst>
          </p:cNvPr>
          <p:cNvSpPr/>
          <p:nvPr/>
        </p:nvSpPr>
        <p:spPr>
          <a:xfrm>
            <a:off x="6989426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195E034-DF9E-4849-B899-1E4B13884377}"/>
              </a:ext>
            </a:extLst>
          </p:cNvPr>
          <p:cNvSpPr/>
          <p:nvPr/>
        </p:nvSpPr>
        <p:spPr>
          <a:xfrm>
            <a:off x="3961001" y="214059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DD1C8B9-233F-4FDD-BF92-6C24943FEED2}"/>
              </a:ext>
            </a:extLst>
          </p:cNvPr>
          <p:cNvSpPr/>
          <p:nvPr/>
        </p:nvSpPr>
        <p:spPr>
          <a:xfrm>
            <a:off x="3961001" y="397917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698E1070-58FD-451D-AA61-B2D58EFD6EA5}"/>
              </a:ext>
            </a:extLst>
          </p:cNvPr>
          <p:cNvSpPr/>
          <p:nvPr/>
        </p:nvSpPr>
        <p:spPr>
          <a:xfrm>
            <a:off x="5361912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8AB64D54-AFDB-44A1-A1B7-09790F8B29A6}"/>
              </a:ext>
            </a:extLst>
          </p:cNvPr>
          <p:cNvSpPr/>
          <p:nvPr/>
        </p:nvSpPr>
        <p:spPr>
          <a:xfrm>
            <a:off x="2543261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D6C283BE-0428-4A21-BC02-BFFAF331ADA7}"/>
              </a:ext>
            </a:extLst>
          </p:cNvPr>
          <p:cNvCxnSpPr>
            <a:stCxn id="122" idx="6"/>
            <a:endCxn id="123" idx="2"/>
          </p:cNvCxnSpPr>
          <p:nvPr/>
        </p:nvCxnSpPr>
        <p:spPr>
          <a:xfrm>
            <a:off x="1728132" y="1333851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710EA1B0-233D-4520-8F56-E76DFCCB365C}"/>
              </a:ext>
            </a:extLst>
          </p:cNvPr>
          <p:cNvCxnSpPr>
            <a:cxnSpLocks/>
            <a:stCxn id="122" idx="5"/>
            <a:endCxn id="129" idx="1"/>
          </p:cNvCxnSpPr>
          <p:nvPr/>
        </p:nvCxnSpPr>
        <p:spPr>
          <a:xfrm>
            <a:off x="1620020" y="1594855"/>
            <a:ext cx="1031353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5A847BD-5BD7-4F10-8C81-C21CBEACAA05}"/>
              </a:ext>
            </a:extLst>
          </p:cNvPr>
          <p:cNvCxnSpPr>
            <a:cxnSpLocks/>
            <a:stCxn id="124" idx="7"/>
            <a:endCxn id="129" idx="3"/>
          </p:cNvCxnSpPr>
          <p:nvPr/>
        </p:nvCxnSpPr>
        <p:spPr>
          <a:xfrm flipV="1">
            <a:off x="1620020" y="3619396"/>
            <a:ext cx="1031353" cy="15654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4217F094-BCEB-46BC-8DE6-B5064FA754A1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1728132" y="5445855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5B926FBF-3811-44CA-8EA3-BD73391E68FB}"/>
              </a:ext>
            </a:extLst>
          </p:cNvPr>
          <p:cNvCxnSpPr>
            <a:cxnSpLocks/>
            <a:stCxn id="126" idx="6"/>
            <a:endCxn id="128" idx="1"/>
          </p:cNvCxnSpPr>
          <p:nvPr/>
        </p:nvCxnSpPr>
        <p:spPr>
          <a:xfrm>
            <a:off x="4699233" y="2509707"/>
            <a:ext cx="770791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F583B16-A0D4-4270-954D-05FE331AF791}"/>
              </a:ext>
            </a:extLst>
          </p:cNvPr>
          <p:cNvCxnSpPr>
            <a:cxnSpLocks/>
            <a:stCxn id="128" idx="7"/>
            <a:endCxn id="123" idx="3"/>
          </p:cNvCxnSpPr>
          <p:nvPr/>
        </p:nvCxnSpPr>
        <p:spPr>
          <a:xfrm flipV="1">
            <a:off x="5992032" y="1594855"/>
            <a:ext cx="1105506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5439E46-AAD9-4920-8D81-5D363BAF278A}"/>
              </a:ext>
            </a:extLst>
          </p:cNvPr>
          <p:cNvCxnSpPr>
            <a:cxnSpLocks/>
            <a:stCxn id="125" idx="0"/>
            <a:endCxn id="123" idx="4"/>
          </p:cNvCxnSpPr>
          <p:nvPr/>
        </p:nvCxnSpPr>
        <p:spPr>
          <a:xfrm flipV="1">
            <a:off x="7358542" y="1702967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225B102F-1205-4D14-89F6-C392A08511DA}"/>
              </a:ext>
            </a:extLst>
          </p:cNvPr>
          <p:cNvSpPr txBox="1"/>
          <p:nvPr/>
        </p:nvSpPr>
        <p:spPr>
          <a:xfrm>
            <a:off x="4117367" y="93408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D5CFCE1-DC4E-41DA-948C-1C896879BF37}"/>
              </a:ext>
            </a:extLst>
          </p:cNvPr>
          <p:cNvSpPr txBox="1"/>
          <p:nvPr/>
        </p:nvSpPr>
        <p:spPr>
          <a:xfrm>
            <a:off x="1801950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7727571-2A82-40B4-9101-0748508BEA7A}"/>
              </a:ext>
            </a:extLst>
          </p:cNvPr>
          <p:cNvSpPr txBox="1"/>
          <p:nvPr/>
        </p:nvSpPr>
        <p:spPr>
          <a:xfrm>
            <a:off x="1794003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97E9C44-0F53-4BBA-9798-6E13963FBF8C}"/>
              </a:ext>
            </a:extLst>
          </p:cNvPr>
          <p:cNvSpPr txBox="1"/>
          <p:nvPr/>
        </p:nvSpPr>
        <p:spPr>
          <a:xfrm>
            <a:off x="4948982" y="247871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74024BF-7996-4053-A9D7-95DA70216C8E}"/>
              </a:ext>
            </a:extLst>
          </p:cNvPr>
          <p:cNvSpPr txBox="1"/>
          <p:nvPr/>
        </p:nvSpPr>
        <p:spPr>
          <a:xfrm>
            <a:off x="5084628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6DB574B-5F60-493C-8C8C-7BB5F92B87A9}"/>
              </a:ext>
            </a:extLst>
          </p:cNvPr>
          <p:cNvSpPr txBox="1"/>
          <p:nvPr/>
        </p:nvSpPr>
        <p:spPr>
          <a:xfrm>
            <a:off x="4124355" y="545261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73E3381-62EA-460E-A47A-A140F2B1770B}"/>
              </a:ext>
            </a:extLst>
          </p:cNvPr>
          <p:cNvSpPr txBox="1"/>
          <p:nvPr/>
        </p:nvSpPr>
        <p:spPr>
          <a:xfrm>
            <a:off x="6595950" y="22786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82B350F-3768-4121-ACC0-1D656FFCCEC7}"/>
              </a:ext>
            </a:extLst>
          </p:cNvPr>
          <p:cNvSpPr txBox="1"/>
          <p:nvPr/>
        </p:nvSpPr>
        <p:spPr>
          <a:xfrm>
            <a:off x="7334182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C3FA66E-0039-4A2C-895D-D8B7C7741DA8}"/>
              </a:ext>
            </a:extLst>
          </p:cNvPr>
          <p:cNvCxnSpPr>
            <a:cxnSpLocks/>
            <a:stCxn id="127" idx="6"/>
            <a:endCxn id="128" idx="3"/>
          </p:cNvCxnSpPr>
          <p:nvPr/>
        </p:nvCxnSpPr>
        <p:spPr>
          <a:xfrm flipV="1">
            <a:off x="4699233" y="3619396"/>
            <a:ext cx="770791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755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021809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22" name="타원 121">
            <a:extLst>
              <a:ext uri="{FF2B5EF4-FFF2-40B4-BE49-F238E27FC236}">
                <a16:creationId xmlns:a16="http://schemas.microsoft.com/office/drawing/2014/main" id="{D741EBE7-35C0-495E-A3E9-CB258A799D9D}"/>
              </a:ext>
            </a:extLst>
          </p:cNvPr>
          <p:cNvSpPr/>
          <p:nvPr/>
        </p:nvSpPr>
        <p:spPr>
          <a:xfrm>
            <a:off x="989900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E1C80212-9E3F-4842-90CB-2C899CD65301}"/>
              </a:ext>
            </a:extLst>
          </p:cNvPr>
          <p:cNvSpPr/>
          <p:nvPr/>
        </p:nvSpPr>
        <p:spPr>
          <a:xfrm>
            <a:off x="6989426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B9456948-B021-4FB5-BF75-339537E5D806}"/>
              </a:ext>
            </a:extLst>
          </p:cNvPr>
          <p:cNvSpPr/>
          <p:nvPr/>
        </p:nvSpPr>
        <p:spPr>
          <a:xfrm>
            <a:off x="989900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F34C039-750F-46AC-AF38-F641AE23D34E}"/>
              </a:ext>
            </a:extLst>
          </p:cNvPr>
          <p:cNvSpPr/>
          <p:nvPr/>
        </p:nvSpPr>
        <p:spPr>
          <a:xfrm>
            <a:off x="6989426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195E034-DF9E-4849-B899-1E4B13884377}"/>
              </a:ext>
            </a:extLst>
          </p:cNvPr>
          <p:cNvSpPr/>
          <p:nvPr/>
        </p:nvSpPr>
        <p:spPr>
          <a:xfrm>
            <a:off x="3961001" y="214059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DD1C8B9-233F-4FDD-BF92-6C24943FEED2}"/>
              </a:ext>
            </a:extLst>
          </p:cNvPr>
          <p:cNvSpPr/>
          <p:nvPr/>
        </p:nvSpPr>
        <p:spPr>
          <a:xfrm>
            <a:off x="3961001" y="397917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698E1070-58FD-451D-AA61-B2D58EFD6EA5}"/>
              </a:ext>
            </a:extLst>
          </p:cNvPr>
          <p:cNvSpPr/>
          <p:nvPr/>
        </p:nvSpPr>
        <p:spPr>
          <a:xfrm>
            <a:off x="5361912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8AB64D54-AFDB-44A1-A1B7-09790F8B29A6}"/>
              </a:ext>
            </a:extLst>
          </p:cNvPr>
          <p:cNvSpPr/>
          <p:nvPr/>
        </p:nvSpPr>
        <p:spPr>
          <a:xfrm>
            <a:off x="2543261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D6C283BE-0428-4A21-BC02-BFFAF331ADA7}"/>
              </a:ext>
            </a:extLst>
          </p:cNvPr>
          <p:cNvCxnSpPr>
            <a:stCxn id="122" idx="6"/>
            <a:endCxn id="123" idx="2"/>
          </p:cNvCxnSpPr>
          <p:nvPr/>
        </p:nvCxnSpPr>
        <p:spPr>
          <a:xfrm>
            <a:off x="1728132" y="1333851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710EA1B0-233D-4520-8F56-E76DFCCB365C}"/>
              </a:ext>
            </a:extLst>
          </p:cNvPr>
          <p:cNvCxnSpPr>
            <a:cxnSpLocks/>
            <a:stCxn id="122" idx="5"/>
            <a:endCxn id="129" idx="1"/>
          </p:cNvCxnSpPr>
          <p:nvPr/>
        </p:nvCxnSpPr>
        <p:spPr>
          <a:xfrm>
            <a:off x="1620020" y="1594855"/>
            <a:ext cx="1031353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5A847BD-5BD7-4F10-8C81-C21CBEACAA05}"/>
              </a:ext>
            </a:extLst>
          </p:cNvPr>
          <p:cNvCxnSpPr>
            <a:cxnSpLocks/>
            <a:stCxn id="124" idx="7"/>
            <a:endCxn id="129" idx="3"/>
          </p:cNvCxnSpPr>
          <p:nvPr/>
        </p:nvCxnSpPr>
        <p:spPr>
          <a:xfrm flipV="1">
            <a:off x="1620020" y="3619396"/>
            <a:ext cx="1031353" cy="1565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407EB52E-8C4D-4F67-BB7C-455ED8048F1A}"/>
              </a:ext>
            </a:extLst>
          </p:cNvPr>
          <p:cNvCxnSpPr>
            <a:cxnSpLocks/>
            <a:stCxn id="124" idx="0"/>
            <a:endCxn id="122" idx="4"/>
          </p:cNvCxnSpPr>
          <p:nvPr/>
        </p:nvCxnSpPr>
        <p:spPr>
          <a:xfrm flipV="1">
            <a:off x="1359016" y="1702967"/>
            <a:ext cx="0" cy="3373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4217F094-BCEB-46BC-8DE6-B5064FA754A1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1728132" y="5445855"/>
            <a:ext cx="52612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CE4BD523-8BD8-418F-98F6-C263907E2588}"/>
              </a:ext>
            </a:extLst>
          </p:cNvPr>
          <p:cNvCxnSpPr>
            <a:cxnSpLocks/>
            <a:stCxn id="129" idx="5"/>
            <a:endCxn id="127" idx="2"/>
          </p:cNvCxnSpPr>
          <p:nvPr/>
        </p:nvCxnSpPr>
        <p:spPr>
          <a:xfrm>
            <a:off x="3173381" y="3619396"/>
            <a:ext cx="787620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BEEAF7BA-8A3F-489F-8C96-56ABDBA062E6}"/>
              </a:ext>
            </a:extLst>
          </p:cNvPr>
          <p:cNvCxnSpPr>
            <a:cxnSpLocks/>
            <a:stCxn id="129" idx="7"/>
            <a:endCxn id="126" idx="2"/>
          </p:cNvCxnSpPr>
          <p:nvPr/>
        </p:nvCxnSpPr>
        <p:spPr>
          <a:xfrm flipV="1">
            <a:off x="3173381" y="2509707"/>
            <a:ext cx="787620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5B926FBF-3811-44CA-8EA3-BD73391E68FB}"/>
              </a:ext>
            </a:extLst>
          </p:cNvPr>
          <p:cNvCxnSpPr>
            <a:cxnSpLocks/>
            <a:stCxn id="126" idx="6"/>
            <a:endCxn id="128" idx="1"/>
          </p:cNvCxnSpPr>
          <p:nvPr/>
        </p:nvCxnSpPr>
        <p:spPr>
          <a:xfrm>
            <a:off x="4699233" y="2509707"/>
            <a:ext cx="770791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5E5423D5-FA5D-40B6-99F7-C517497B1770}"/>
              </a:ext>
            </a:extLst>
          </p:cNvPr>
          <p:cNvCxnSpPr>
            <a:cxnSpLocks/>
            <a:stCxn id="128" idx="5"/>
            <a:endCxn id="125" idx="1"/>
          </p:cNvCxnSpPr>
          <p:nvPr/>
        </p:nvCxnSpPr>
        <p:spPr>
          <a:xfrm>
            <a:off x="5992032" y="3619396"/>
            <a:ext cx="1105506" cy="1565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F583B16-A0D4-4270-954D-05FE331AF791}"/>
              </a:ext>
            </a:extLst>
          </p:cNvPr>
          <p:cNvCxnSpPr>
            <a:cxnSpLocks/>
            <a:stCxn id="128" idx="7"/>
            <a:endCxn id="123" idx="3"/>
          </p:cNvCxnSpPr>
          <p:nvPr/>
        </p:nvCxnSpPr>
        <p:spPr>
          <a:xfrm flipV="1">
            <a:off x="5992032" y="1594855"/>
            <a:ext cx="1105506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5439E46-AAD9-4920-8D81-5D363BAF278A}"/>
              </a:ext>
            </a:extLst>
          </p:cNvPr>
          <p:cNvCxnSpPr>
            <a:cxnSpLocks/>
            <a:stCxn id="125" idx="0"/>
            <a:endCxn id="123" idx="4"/>
          </p:cNvCxnSpPr>
          <p:nvPr/>
        </p:nvCxnSpPr>
        <p:spPr>
          <a:xfrm flipV="1">
            <a:off x="7358542" y="1702967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225B102F-1205-4D14-89F6-C392A08511DA}"/>
              </a:ext>
            </a:extLst>
          </p:cNvPr>
          <p:cNvSpPr txBox="1"/>
          <p:nvPr/>
        </p:nvSpPr>
        <p:spPr>
          <a:xfrm>
            <a:off x="4117367" y="93408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93A9762-C9E6-49E3-8B6B-AF6DB66DA578}"/>
              </a:ext>
            </a:extLst>
          </p:cNvPr>
          <p:cNvSpPr txBox="1"/>
          <p:nvPr/>
        </p:nvSpPr>
        <p:spPr>
          <a:xfrm>
            <a:off x="860804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D5CFCE1-DC4E-41DA-948C-1C896879BF37}"/>
              </a:ext>
            </a:extLst>
          </p:cNvPr>
          <p:cNvSpPr txBox="1"/>
          <p:nvPr/>
        </p:nvSpPr>
        <p:spPr>
          <a:xfrm>
            <a:off x="1801950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7727571-2A82-40B4-9101-0748508BEA7A}"/>
              </a:ext>
            </a:extLst>
          </p:cNvPr>
          <p:cNvSpPr txBox="1"/>
          <p:nvPr/>
        </p:nvSpPr>
        <p:spPr>
          <a:xfrm>
            <a:off x="1794003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B361218-381C-44AA-83F6-5CB87EB1ED61}"/>
              </a:ext>
            </a:extLst>
          </p:cNvPr>
          <p:cNvSpPr txBox="1"/>
          <p:nvPr/>
        </p:nvSpPr>
        <p:spPr>
          <a:xfrm>
            <a:off x="3329880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97E9C44-0F53-4BBA-9798-6E13963FBF8C}"/>
              </a:ext>
            </a:extLst>
          </p:cNvPr>
          <p:cNvSpPr txBox="1"/>
          <p:nvPr/>
        </p:nvSpPr>
        <p:spPr>
          <a:xfrm>
            <a:off x="4948982" y="247871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74024BF-7996-4053-A9D7-95DA70216C8E}"/>
              </a:ext>
            </a:extLst>
          </p:cNvPr>
          <p:cNvSpPr txBox="1"/>
          <p:nvPr/>
        </p:nvSpPr>
        <p:spPr>
          <a:xfrm>
            <a:off x="5084628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3A5128-7817-4650-A18A-5D3CD68045C8}"/>
              </a:ext>
            </a:extLst>
          </p:cNvPr>
          <p:cNvSpPr txBox="1"/>
          <p:nvPr/>
        </p:nvSpPr>
        <p:spPr>
          <a:xfrm>
            <a:off x="3138980" y="397917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6DB574B-5F60-493C-8C8C-7BB5F92B87A9}"/>
              </a:ext>
            </a:extLst>
          </p:cNvPr>
          <p:cNvSpPr txBox="1"/>
          <p:nvPr/>
        </p:nvSpPr>
        <p:spPr>
          <a:xfrm>
            <a:off x="4124355" y="545261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73E3381-62EA-460E-A47A-A140F2B1770B}"/>
              </a:ext>
            </a:extLst>
          </p:cNvPr>
          <p:cNvSpPr txBox="1"/>
          <p:nvPr/>
        </p:nvSpPr>
        <p:spPr>
          <a:xfrm>
            <a:off x="6595950" y="22786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45C4E5A-A70A-412E-B70E-EAF7FA9D74F8}"/>
              </a:ext>
            </a:extLst>
          </p:cNvPr>
          <p:cNvSpPr txBox="1"/>
          <p:nvPr/>
        </p:nvSpPr>
        <p:spPr>
          <a:xfrm>
            <a:off x="6429077" y="40715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82B350F-3768-4121-ACC0-1D656FFCCEC7}"/>
              </a:ext>
            </a:extLst>
          </p:cNvPr>
          <p:cNvSpPr txBox="1"/>
          <p:nvPr/>
        </p:nvSpPr>
        <p:spPr>
          <a:xfrm>
            <a:off x="7334182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C3FA66E-0039-4A2C-895D-D8B7C7741DA8}"/>
              </a:ext>
            </a:extLst>
          </p:cNvPr>
          <p:cNvCxnSpPr>
            <a:cxnSpLocks/>
            <a:stCxn id="127" idx="6"/>
            <a:endCxn id="128" idx="3"/>
          </p:cNvCxnSpPr>
          <p:nvPr/>
        </p:nvCxnSpPr>
        <p:spPr>
          <a:xfrm flipV="1">
            <a:off x="4699233" y="3619396"/>
            <a:ext cx="770791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257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170478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22" name="타원 121">
            <a:extLst>
              <a:ext uri="{FF2B5EF4-FFF2-40B4-BE49-F238E27FC236}">
                <a16:creationId xmlns:a16="http://schemas.microsoft.com/office/drawing/2014/main" id="{D741EBE7-35C0-495E-A3E9-CB258A799D9D}"/>
              </a:ext>
            </a:extLst>
          </p:cNvPr>
          <p:cNvSpPr/>
          <p:nvPr/>
        </p:nvSpPr>
        <p:spPr>
          <a:xfrm>
            <a:off x="989900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E1C80212-9E3F-4842-90CB-2C899CD65301}"/>
              </a:ext>
            </a:extLst>
          </p:cNvPr>
          <p:cNvSpPr/>
          <p:nvPr/>
        </p:nvSpPr>
        <p:spPr>
          <a:xfrm>
            <a:off x="6989426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B9456948-B021-4FB5-BF75-339537E5D806}"/>
              </a:ext>
            </a:extLst>
          </p:cNvPr>
          <p:cNvSpPr/>
          <p:nvPr/>
        </p:nvSpPr>
        <p:spPr>
          <a:xfrm>
            <a:off x="989900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F34C039-750F-46AC-AF38-F641AE23D34E}"/>
              </a:ext>
            </a:extLst>
          </p:cNvPr>
          <p:cNvSpPr/>
          <p:nvPr/>
        </p:nvSpPr>
        <p:spPr>
          <a:xfrm>
            <a:off x="6989426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195E034-DF9E-4849-B899-1E4B13884377}"/>
              </a:ext>
            </a:extLst>
          </p:cNvPr>
          <p:cNvSpPr/>
          <p:nvPr/>
        </p:nvSpPr>
        <p:spPr>
          <a:xfrm>
            <a:off x="3961001" y="214059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DD1C8B9-233F-4FDD-BF92-6C24943FEED2}"/>
              </a:ext>
            </a:extLst>
          </p:cNvPr>
          <p:cNvSpPr/>
          <p:nvPr/>
        </p:nvSpPr>
        <p:spPr>
          <a:xfrm>
            <a:off x="3961001" y="397917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698E1070-58FD-451D-AA61-B2D58EFD6EA5}"/>
              </a:ext>
            </a:extLst>
          </p:cNvPr>
          <p:cNvSpPr/>
          <p:nvPr/>
        </p:nvSpPr>
        <p:spPr>
          <a:xfrm>
            <a:off x="5361912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8AB64D54-AFDB-44A1-A1B7-09790F8B29A6}"/>
              </a:ext>
            </a:extLst>
          </p:cNvPr>
          <p:cNvSpPr/>
          <p:nvPr/>
        </p:nvSpPr>
        <p:spPr>
          <a:xfrm>
            <a:off x="2543261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D6C283BE-0428-4A21-BC02-BFFAF331ADA7}"/>
              </a:ext>
            </a:extLst>
          </p:cNvPr>
          <p:cNvCxnSpPr>
            <a:stCxn id="122" idx="6"/>
            <a:endCxn id="123" idx="2"/>
          </p:cNvCxnSpPr>
          <p:nvPr/>
        </p:nvCxnSpPr>
        <p:spPr>
          <a:xfrm>
            <a:off x="1728132" y="1333851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710EA1B0-233D-4520-8F56-E76DFCCB365C}"/>
              </a:ext>
            </a:extLst>
          </p:cNvPr>
          <p:cNvCxnSpPr>
            <a:cxnSpLocks/>
            <a:stCxn id="122" idx="5"/>
            <a:endCxn id="129" idx="1"/>
          </p:cNvCxnSpPr>
          <p:nvPr/>
        </p:nvCxnSpPr>
        <p:spPr>
          <a:xfrm>
            <a:off x="1620020" y="1594855"/>
            <a:ext cx="1031353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5A847BD-5BD7-4F10-8C81-C21CBEACAA05}"/>
              </a:ext>
            </a:extLst>
          </p:cNvPr>
          <p:cNvCxnSpPr>
            <a:cxnSpLocks/>
            <a:stCxn id="124" idx="7"/>
            <a:endCxn id="129" idx="3"/>
          </p:cNvCxnSpPr>
          <p:nvPr/>
        </p:nvCxnSpPr>
        <p:spPr>
          <a:xfrm flipV="1">
            <a:off x="1620020" y="3619396"/>
            <a:ext cx="1031353" cy="1565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407EB52E-8C4D-4F67-BB7C-455ED8048F1A}"/>
              </a:ext>
            </a:extLst>
          </p:cNvPr>
          <p:cNvCxnSpPr>
            <a:cxnSpLocks/>
            <a:stCxn id="124" idx="0"/>
            <a:endCxn id="122" idx="4"/>
          </p:cNvCxnSpPr>
          <p:nvPr/>
        </p:nvCxnSpPr>
        <p:spPr>
          <a:xfrm flipV="1">
            <a:off x="1359016" y="1702967"/>
            <a:ext cx="0" cy="3373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4217F094-BCEB-46BC-8DE6-B5064FA754A1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1728132" y="5445855"/>
            <a:ext cx="52612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CE4BD523-8BD8-418F-98F6-C263907E2588}"/>
              </a:ext>
            </a:extLst>
          </p:cNvPr>
          <p:cNvCxnSpPr>
            <a:cxnSpLocks/>
            <a:stCxn id="129" idx="5"/>
            <a:endCxn id="127" idx="2"/>
          </p:cNvCxnSpPr>
          <p:nvPr/>
        </p:nvCxnSpPr>
        <p:spPr>
          <a:xfrm>
            <a:off x="3173381" y="3619396"/>
            <a:ext cx="787620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BEEAF7BA-8A3F-489F-8C96-56ABDBA062E6}"/>
              </a:ext>
            </a:extLst>
          </p:cNvPr>
          <p:cNvCxnSpPr>
            <a:cxnSpLocks/>
            <a:stCxn id="129" idx="7"/>
            <a:endCxn id="126" idx="2"/>
          </p:cNvCxnSpPr>
          <p:nvPr/>
        </p:nvCxnSpPr>
        <p:spPr>
          <a:xfrm flipV="1">
            <a:off x="3173381" y="2509707"/>
            <a:ext cx="787620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5B926FBF-3811-44CA-8EA3-BD73391E68FB}"/>
              </a:ext>
            </a:extLst>
          </p:cNvPr>
          <p:cNvCxnSpPr>
            <a:cxnSpLocks/>
            <a:stCxn id="126" idx="6"/>
            <a:endCxn id="128" idx="1"/>
          </p:cNvCxnSpPr>
          <p:nvPr/>
        </p:nvCxnSpPr>
        <p:spPr>
          <a:xfrm>
            <a:off x="4699233" y="2509707"/>
            <a:ext cx="770791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5E5423D5-FA5D-40B6-99F7-C517497B1770}"/>
              </a:ext>
            </a:extLst>
          </p:cNvPr>
          <p:cNvCxnSpPr>
            <a:cxnSpLocks/>
            <a:stCxn id="128" idx="5"/>
            <a:endCxn id="125" idx="1"/>
          </p:cNvCxnSpPr>
          <p:nvPr/>
        </p:nvCxnSpPr>
        <p:spPr>
          <a:xfrm>
            <a:off x="5992032" y="3619396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F583B16-A0D4-4270-954D-05FE331AF791}"/>
              </a:ext>
            </a:extLst>
          </p:cNvPr>
          <p:cNvCxnSpPr>
            <a:cxnSpLocks/>
            <a:stCxn id="128" idx="7"/>
            <a:endCxn id="123" idx="3"/>
          </p:cNvCxnSpPr>
          <p:nvPr/>
        </p:nvCxnSpPr>
        <p:spPr>
          <a:xfrm flipV="1">
            <a:off x="5992032" y="1594855"/>
            <a:ext cx="1105506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5439E46-AAD9-4920-8D81-5D363BAF278A}"/>
              </a:ext>
            </a:extLst>
          </p:cNvPr>
          <p:cNvCxnSpPr>
            <a:cxnSpLocks/>
            <a:stCxn id="125" idx="0"/>
            <a:endCxn id="123" idx="4"/>
          </p:cNvCxnSpPr>
          <p:nvPr/>
        </p:nvCxnSpPr>
        <p:spPr>
          <a:xfrm flipV="1">
            <a:off x="7358542" y="1702967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225B102F-1205-4D14-89F6-C392A08511DA}"/>
              </a:ext>
            </a:extLst>
          </p:cNvPr>
          <p:cNvSpPr txBox="1"/>
          <p:nvPr/>
        </p:nvSpPr>
        <p:spPr>
          <a:xfrm>
            <a:off x="4117367" y="93408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93A9762-C9E6-49E3-8B6B-AF6DB66DA578}"/>
              </a:ext>
            </a:extLst>
          </p:cNvPr>
          <p:cNvSpPr txBox="1"/>
          <p:nvPr/>
        </p:nvSpPr>
        <p:spPr>
          <a:xfrm>
            <a:off x="860804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D5CFCE1-DC4E-41DA-948C-1C896879BF37}"/>
              </a:ext>
            </a:extLst>
          </p:cNvPr>
          <p:cNvSpPr txBox="1"/>
          <p:nvPr/>
        </p:nvSpPr>
        <p:spPr>
          <a:xfrm>
            <a:off x="1801950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7727571-2A82-40B4-9101-0748508BEA7A}"/>
              </a:ext>
            </a:extLst>
          </p:cNvPr>
          <p:cNvSpPr txBox="1"/>
          <p:nvPr/>
        </p:nvSpPr>
        <p:spPr>
          <a:xfrm>
            <a:off x="1794003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B361218-381C-44AA-83F6-5CB87EB1ED61}"/>
              </a:ext>
            </a:extLst>
          </p:cNvPr>
          <p:cNvSpPr txBox="1"/>
          <p:nvPr/>
        </p:nvSpPr>
        <p:spPr>
          <a:xfrm>
            <a:off x="3329880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97E9C44-0F53-4BBA-9798-6E13963FBF8C}"/>
              </a:ext>
            </a:extLst>
          </p:cNvPr>
          <p:cNvSpPr txBox="1"/>
          <p:nvPr/>
        </p:nvSpPr>
        <p:spPr>
          <a:xfrm>
            <a:off x="4948982" y="247871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74024BF-7996-4053-A9D7-95DA70216C8E}"/>
              </a:ext>
            </a:extLst>
          </p:cNvPr>
          <p:cNvSpPr txBox="1"/>
          <p:nvPr/>
        </p:nvSpPr>
        <p:spPr>
          <a:xfrm>
            <a:off x="5084628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3A5128-7817-4650-A18A-5D3CD68045C8}"/>
              </a:ext>
            </a:extLst>
          </p:cNvPr>
          <p:cNvSpPr txBox="1"/>
          <p:nvPr/>
        </p:nvSpPr>
        <p:spPr>
          <a:xfrm>
            <a:off x="3138980" y="397917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6DB574B-5F60-493C-8C8C-7BB5F92B87A9}"/>
              </a:ext>
            </a:extLst>
          </p:cNvPr>
          <p:cNvSpPr txBox="1"/>
          <p:nvPr/>
        </p:nvSpPr>
        <p:spPr>
          <a:xfrm>
            <a:off x="4124355" y="545261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73E3381-62EA-460E-A47A-A140F2B1770B}"/>
              </a:ext>
            </a:extLst>
          </p:cNvPr>
          <p:cNvSpPr txBox="1"/>
          <p:nvPr/>
        </p:nvSpPr>
        <p:spPr>
          <a:xfrm>
            <a:off x="6595950" y="22786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45C4E5A-A70A-412E-B70E-EAF7FA9D74F8}"/>
              </a:ext>
            </a:extLst>
          </p:cNvPr>
          <p:cNvSpPr txBox="1"/>
          <p:nvPr/>
        </p:nvSpPr>
        <p:spPr>
          <a:xfrm>
            <a:off x="6429077" y="40715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82B350F-3768-4121-ACC0-1D656FFCCEC7}"/>
              </a:ext>
            </a:extLst>
          </p:cNvPr>
          <p:cNvSpPr txBox="1"/>
          <p:nvPr/>
        </p:nvSpPr>
        <p:spPr>
          <a:xfrm>
            <a:off x="7334182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C3FA66E-0039-4A2C-895D-D8B7C7741DA8}"/>
              </a:ext>
            </a:extLst>
          </p:cNvPr>
          <p:cNvCxnSpPr>
            <a:cxnSpLocks/>
            <a:stCxn id="127" idx="6"/>
            <a:endCxn id="128" idx="3"/>
          </p:cNvCxnSpPr>
          <p:nvPr/>
        </p:nvCxnSpPr>
        <p:spPr>
          <a:xfrm flipV="1">
            <a:off x="4699233" y="3619396"/>
            <a:ext cx="770791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504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180730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22" name="타원 121">
            <a:extLst>
              <a:ext uri="{FF2B5EF4-FFF2-40B4-BE49-F238E27FC236}">
                <a16:creationId xmlns:a16="http://schemas.microsoft.com/office/drawing/2014/main" id="{D741EBE7-35C0-495E-A3E9-CB258A799D9D}"/>
              </a:ext>
            </a:extLst>
          </p:cNvPr>
          <p:cNvSpPr/>
          <p:nvPr/>
        </p:nvSpPr>
        <p:spPr>
          <a:xfrm>
            <a:off x="989900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E1C80212-9E3F-4842-90CB-2C899CD65301}"/>
              </a:ext>
            </a:extLst>
          </p:cNvPr>
          <p:cNvSpPr/>
          <p:nvPr/>
        </p:nvSpPr>
        <p:spPr>
          <a:xfrm>
            <a:off x="6989426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B9456948-B021-4FB5-BF75-339537E5D806}"/>
              </a:ext>
            </a:extLst>
          </p:cNvPr>
          <p:cNvSpPr/>
          <p:nvPr/>
        </p:nvSpPr>
        <p:spPr>
          <a:xfrm>
            <a:off x="989900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F34C039-750F-46AC-AF38-F641AE23D34E}"/>
              </a:ext>
            </a:extLst>
          </p:cNvPr>
          <p:cNvSpPr/>
          <p:nvPr/>
        </p:nvSpPr>
        <p:spPr>
          <a:xfrm>
            <a:off x="6989426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195E034-DF9E-4849-B899-1E4B13884377}"/>
              </a:ext>
            </a:extLst>
          </p:cNvPr>
          <p:cNvSpPr/>
          <p:nvPr/>
        </p:nvSpPr>
        <p:spPr>
          <a:xfrm>
            <a:off x="3961001" y="214059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DD1C8B9-233F-4FDD-BF92-6C24943FEED2}"/>
              </a:ext>
            </a:extLst>
          </p:cNvPr>
          <p:cNvSpPr/>
          <p:nvPr/>
        </p:nvSpPr>
        <p:spPr>
          <a:xfrm>
            <a:off x="3961001" y="397917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698E1070-58FD-451D-AA61-B2D58EFD6EA5}"/>
              </a:ext>
            </a:extLst>
          </p:cNvPr>
          <p:cNvSpPr/>
          <p:nvPr/>
        </p:nvSpPr>
        <p:spPr>
          <a:xfrm>
            <a:off x="5361912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8AB64D54-AFDB-44A1-A1B7-09790F8B29A6}"/>
              </a:ext>
            </a:extLst>
          </p:cNvPr>
          <p:cNvSpPr/>
          <p:nvPr/>
        </p:nvSpPr>
        <p:spPr>
          <a:xfrm>
            <a:off x="2543261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D6C283BE-0428-4A21-BC02-BFFAF331ADA7}"/>
              </a:ext>
            </a:extLst>
          </p:cNvPr>
          <p:cNvCxnSpPr>
            <a:stCxn id="122" idx="6"/>
            <a:endCxn id="123" idx="2"/>
          </p:cNvCxnSpPr>
          <p:nvPr/>
        </p:nvCxnSpPr>
        <p:spPr>
          <a:xfrm>
            <a:off x="1728132" y="1333851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710EA1B0-233D-4520-8F56-E76DFCCB365C}"/>
              </a:ext>
            </a:extLst>
          </p:cNvPr>
          <p:cNvCxnSpPr>
            <a:cxnSpLocks/>
            <a:stCxn id="122" idx="5"/>
            <a:endCxn id="129" idx="1"/>
          </p:cNvCxnSpPr>
          <p:nvPr/>
        </p:nvCxnSpPr>
        <p:spPr>
          <a:xfrm>
            <a:off x="1620020" y="1594855"/>
            <a:ext cx="1031353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5A847BD-5BD7-4F10-8C81-C21CBEACAA05}"/>
              </a:ext>
            </a:extLst>
          </p:cNvPr>
          <p:cNvCxnSpPr>
            <a:cxnSpLocks/>
            <a:stCxn id="124" idx="7"/>
            <a:endCxn id="129" idx="3"/>
          </p:cNvCxnSpPr>
          <p:nvPr/>
        </p:nvCxnSpPr>
        <p:spPr>
          <a:xfrm flipV="1">
            <a:off x="1620020" y="3619396"/>
            <a:ext cx="1031353" cy="1565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407EB52E-8C4D-4F67-BB7C-455ED8048F1A}"/>
              </a:ext>
            </a:extLst>
          </p:cNvPr>
          <p:cNvCxnSpPr>
            <a:cxnSpLocks/>
            <a:stCxn id="124" idx="0"/>
            <a:endCxn id="122" idx="4"/>
          </p:cNvCxnSpPr>
          <p:nvPr/>
        </p:nvCxnSpPr>
        <p:spPr>
          <a:xfrm flipV="1">
            <a:off x="1359016" y="1702967"/>
            <a:ext cx="0" cy="3373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4217F094-BCEB-46BC-8DE6-B5064FA754A1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1728132" y="5445855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CE4BD523-8BD8-418F-98F6-C263907E2588}"/>
              </a:ext>
            </a:extLst>
          </p:cNvPr>
          <p:cNvCxnSpPr>
            <a:cxnSpLocks/>
            <a:stCxn id="129" idx="5"/>
            <a:endCxn id="127" idx="2"/>
          </p:cNvCxnSpPr>
          <p:nvPr/>
        </p:nvCxnSpPr>
        <p:spPr>
          <a:xfrm>
            <a:off x="3173381" y="3619396"/>
            <a:ext cx="787620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BEEAF7BA-8A3F-489F-8C96-56ABDBA062E6}"/>
              </a:ext>
            </a:extLst>
          </p:cNvPr>
          <p:cNvCxnSpPr>
            <a:cxnSpLocks/>
            <a:stCxn id="129" idx="7"/>
            <a:endCxn id="126" idx="2"/>
          </p:cNvCxnSpPr>
          <p:nvPr/>
        </p:nvCxnSpPr>
        <p:spPr>
          <a:xfrm flipV="1">
            <a:off x="3173381" y="2509707"/>
            <a:ext cx="787620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5B926FBF-3811-44CA-8EA3-BD73391E68FB}"/>
              </a:ext>
            </a:extLst>
          </p:cNvPr>
          <p:cNvCxnSpPr>
            <a:cxnSpLocks/>
            <a:stCxn id="126" idx="6"/>
            <a:endCxn id="128" idx="1"/>
          </p:cNvCxnSpPr>
          <p:nvPr/>
        </p:nvCxnSpPr>
        <p:spPr>
          <a:xfrm>
            <a:off x="4699233" y="2509707"/>
            <a:ext cx="770791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5E5423D5-FA5D-40B6-99F7-C517497B1770}"/>
              </a:ext>
            </a:extLst>
          </p:cNvPr>
          <p:cNvCxnSpPr>
            <a:cxnSpLocks/>
            <a:stCxn id="128" idx="5"/>
            <a:endCxn id="125" idx="1"/>
          </p:cNvCxnSpPr>
          <p:nvPr/>
        </p:nvCxnSpPr>
        <p:spPr>
          <a:xfrm>
            <a:off x="5992032" y="3619396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F583B16-A0D4-4270-954D-05FE331AF791}"/>
              </a:ext>
            </a:extLst>
          </p:cNvPr>
          <p:cNvCxnSpPr>
            <a:cxnSpLocks/>
            <a:stCxn id="128" idx="7"/>
            <a:endCxn id="123" idx="3"/>
          </p:cNvCxnSpPr>
          <p:nvPr/>
        </p:nvCxnSpPr>
        <p:spPr>
          <a:xfrm flipV="1">
            <a:off x="5992032" y="1594855"/>
            <a:ext cx="1105506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5439E46-AAD9-4920-8D81-5D363BAF278A}"/>
              </a:ext>
            </a:extLst>
          </p:cNvPr>
          <p:cNvCxnSpPr>
            <a:cxnSpLocks/>
            <a:stCxn id="125" idx="0"/>
            <a:endCxn id="123" idx="4"/>
          </p:cNvCxnSpPr>
          <p:nvPr/>
        </p:nvCxnSpPr>
        <p:spPr>
          <a:xfrm flipV="1">
            <a:off x="7358542" y="1702967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225B102F-1205-4D14-89F6-C392A08511DA}"/>
              </a:ext>
            </a:extLst>
          </p:cNvPr>
          <p:cNvSpPr txBox="1"/>
          <p:nvPr/>
        </p:nvSpPr>
        <p:spPr>
          <a:xfrm>
            <a:off x="4117367" y="93408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93A9762-C9E6-49E3-8B6B-AF6DB66DA578}"/>
              </a:ext>
            </a:extLst>
          </p:cNvPr>
          <p:cNvSpPr txBox="1"/>
          <p:nvPr/>
        </p:nvSpPr>
        <p:spPr>
          <a:xfrm>
            <a:off x="860804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D5CFCE1-DC4E-41DA-948C-1C896879BF37}"/>
              </a:ext>
            </a:extLst>
          </p:cNvPr>
          <p:cNvSpPr txBox="1"/>
          <p:nvPr/>
        </p:nvSpPr>
        <p:spPr>
          <a:xfrm>
            <a:off x="1801950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7727571-2A82-40B4-9101-0748508BEA7A}"/>
              </a:ext>
            </a:extLst>
          </p:cNvPr>
          <p:cNvSpPr txBox="1"/>
          <p:nvPr/>
        </p:nvSpPr>
        <p:spPr>
          <a:xfrm>
            <a:off x="1794003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B361218-381C-44AA-83F6-5CB87EB1ED61}"/>
              </a:ext>
            </a:extLst>
          </p:cNvPr>
          <p:cNvSpPr txBox="1"/>
          <p:nvPr/>
        </p:nvSpPr>
        <p:spPr>
          <a:xfrm>
            <a:off x="3329880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97E9C44-0F53-4BBA-9798-6E13963FBF8C}"/>
              </a:ext>
            </a:extLst>
          </p:cNvPr>
          <p:cNvSpPr txBox="1"/>
          <p:nvPr/>
        </p:nvSpPr>
        <p:spPr>
          <a:xfrm>
            <a:off x="4948982" y="247871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74024BF-7996-4053-A9D7-95DA70216C8E}"/>
              </a:ext>
            </a:extLst>
          </p:cNvPr>
          <p:cNvSpPr txBox="1"/>
          <p:nvPr/>
        </p:nvSpPr>
        <p:spPr>
          <a:xfrm>
            <a:off x="5084628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3A5128-7817-4650-A18A-5D3CD68045C8}"/>
              </a:ext>
            </a:extLst>
          </p:cNvPr>
          <p:cNvSpPr txBox="1"/>
          <p:nvPr/>
        </p:nvSpPr>
        <p:spPr>
          <a:xfrm>
            <a:off x="3138980" y="397917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6DB574B-5F60-493C-8C8C-7BB5F92B87A9}"/>
              </a:ext>
            </a:extLst>
          </p:cNvPr>
          <p:cNvSpPr txBox="1"/>
          <p:nvPr/>
        </p:nvSpPr>
        <p:spPr>
          <a:xfrm>
            <a:off x="4124355" y="545261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73E3381-62EA-460E-A47A-A140F2B1770B}"/>
              </a:ext>
            </a:extLst>
          </p:cNvPr>
          <p:cNvSpPr txBox="1"/>
          <p:nvPr/>
        </p:nvSpPr>
        <p:spPr>
          <a:xfrm>
            <a:off x="6595950" y="22786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45C4E5A-A70A-412E-B70E-EAF7FA9D74F8}"/>
              </a:ext>
            </a:extLst>
          </p:cNvPr>
          <p:cNvSpPr txBox="1"/>
          <p:nvPr/>
        </p:nvSpPr>
        <p:spPr>
          <a:xfrm>
            <a:off x="6429077" y="40715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82B350F-3768-4121-ACC0-1D656FFCCEC7}"/>
              </a:ext>
            </a:extLst>
          </p:cNvPr>
          <p:cNvSpPr txBox="1"/>
          <p:nvPr/>
        </p:nvSpPr>
        <p:spPr>
          <a:xfrm>
            <a:off x="7334182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C3FA66E-0039-4A2C-895D-D8B7C7741DA8}"/>
              </a:ext>
            </a:extLst>
          </p:cNvPr>
          <p:cNvCxnSpPr>
            <a:cxnSpLocks/>
            <a:stCxn id="127" idx="6"/>
            <a:endCxn id="128" idx="3"/>
          </p:cNvCxnSpPr>
          <p:nvPr/>
        </p:nvCxnSpPr>
        <p:spPr>
          <a:xfrm flipV="1">
            <a:off x="4699233" y="3619396"/>
            <a:ext cx="770791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602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74438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22" name="타원 121">
            <a:extLst>
              <a:ext uri="{FF2B5EF4-FFF2-40B4-BE49-F238E27FC236}">
                <a16:creationId xmlns:a16="http://schemas.microsoft.com/office/drawing/2014/main" id="{D741EBE7-35C0-495E-A3E9-CB258A799D9D}"/>
              </a:ext>
            </a:extLst>
          </p:cNvPr>
          <p:cNvSpPr/>
          <p:nvPr/>
        </p:nvSpPr>
        <p:spPr>
          <a:xfrm>
            <a:off x="989900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E1C80212-9E3F-4842-90CB-2C899CD65301}"/>
              </a:ext>
            </a:extLst>
          </p:cNvPr>
          <p:cNvSpPr/>
          <p:nvPr/>
        </p:nvSpPr>
        <p:spPr>
          <a:xfrm>
            <a:off x="6989426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B9456948-B021-4FB5-BF75-339537E5D806}"/>
              </a:ext>
            </a:extLst>
          </p:cNvPr>
          <p:cNvSpPr/>
          <p:nvPr/>
        </p:nvSpPr>
        <p:spPr>
          <a:xfrm>
            <a:off x="989900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F34C039-750F-46AC-AF38-F641AE23D34E}"/>
              </a:ext>
            </a:extLst>
          </p:cNvPr>
          <p:cNvSpPr/>
          <p:nvPr/>
        </p:nvSpPr>
        <p:spPr>
          <a:xfrm>
            <a:off x="6989426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195E034-DF9E-4849-B899-1E4B13884377}"/>
              </a:ext>
            </a:extLst>
          </p:cNvPr>
          <p:cNvSpPr/>
          <p:nvPr/>
        </p:nvSpPr>
        <p:spPr>
          <a:xfrm>
            <a:off x="3961001" y="214059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DD1C8B9-233F-4FDD-BF92-6C24943FEED2}"/>
              </a:ext>
            </a:extLst>
          </p:cNvPr>
          <p:cNvSpPr/>
          <p:nvPr/>
        </p:nvSpPr>
        <p:spPr>
          <a:xfrm>
            <a:off x="3961001" y="397917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698E1070-58FD-451D-AA61-B2D58EFD6EA5}"/>
              </a:ext>
            </a:extLst>
          </p:cNvPr>
          <p:cNvSpPr/>
          <p:nvPr/>
        </p:nvSpPr>
        <p:spPr>
          <a:xfrm>
            <a:off x="5361912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8AB64D54-AFDB-44A1-A1B7-09790F8B29A6}"/>
              </a:ext>
            </a:extLst>
          </p:cNvPr>
          <p:cNvSpPr/>
          <p:nvPr/>
        </p:nvSpPr>
        <p:spPr>
          <a:xfrm>
            <a:off x="2543261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D6C283BE-0428-4A21-BC02-BFFAF331ADA7}"/>
              </a:ext>
            </a:extLst>
          </p:cNvPr>
          <p:cNvCxnSpPr>
            <a:stCxn id="122" idx="6"/>
            <a:endCxn id="123" idx="2"/>
          </p:cNvCxnSpPr>
          <p:nvPr/>
        </p:nvCxnSpPr>
        <p:spPr>
          <a:xfrm>
            <a:off x="1728132" y="1333851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710EA1B0-233D-4520-8F56-E76DFCCB365C}"/>
              </a:ext>
            </a:extLst>
          </p:cNvPr>
          <p:cNvCxnSpPr>
            <a:cxnSpLocks/>
            <a:stCxn id="122" idx="5"/>
            <a:endCxn id="129" idx="1"/>
          </p:cNvCxnSpPr>
          <p:nvPr/>
        </p:nvCxnSpPr>
        <p:spPr>
          <a:xfrm>
            <a:off x="1620020" y="1594855"/>
            <a:ext cx="1031353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5A847BD-5BD7-4F10-8C81-C21CBEACAA05}"/>
              </a:ext>
            </a:extLst>
          </p:cNvPr>
          <p:cNvCxnSpPr>
            <a:cxnSpLocks/>
            <a:stCxn id="124" idx="7"/>
            <a:endCxn id="129" idx="3"/>
          </p:cNvCxnSpPr>
          <p:nvPr/>
        </p:nvCxnSpPr>
        <p:spPr>
          <a:xfrm flipV="1">
            <a:off x="1620020" y="3619396"/>
            <a:ext cx="1031353" cy="1565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407EB52E-8C4D-4F67-BB7C-455ED8048F1A}"/>
              </a:ext>
            </a:extLst>
          </p:cNvPr>
          <p:cNvCxnSpPr>
            <a:cxnSpLocks/>
            <a:stCxn id="124" idx="0"/>
            <a:endCxn id="122" idx="4"/>
          </p:cNvCxnSpPr>
          <p:nvPr/>
        </p:nvCxnSpPr>
        <p:spPr>
          <a:xfrm flipV="1">
            <a:off x="1359016" y="1702967"/>
            <a:ext cx="0" cy="3373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4217F094-BCEB-46BC-8DE6-B5064FA754A1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1728132" y="5445855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CE4BD523-8BD8-418F-98F6-C263907E2588}"/>
              </a:ext>
            </a:extLst>
          </p:cNvPr>
          <p:cNvCxnSpPr>
            <a:cxnSpLocks/>
            <a:stCxn id="129" idx="5"/>
            <a:endCxn id="127" idx="2"/>
          </p:cNvCxnSpPr>
          <p:nvPr/>
        </p:nvCxnSpPr>
        <p:spPr>
          <a:xfrm>
            <a:off x="3173381" y="3619396"/>
            <a:ext cx="787620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BEEAF7BA-8A3F-489F-8C96-56ABDBA062E6}"/>
              </a:ext>
            </a:extLst>
          </p:cNvPr>
          <p:cNvCxnSpPr>
            <a:cxnSpLocks/>
            <a:stCxn id="129" idx="7"/>
            <a:endCxn id="126" idx="2"/>
          </p:cNvCxnSpPr>
          <p:nvPr/>
        </p:nvCxnSpPr>
        <p:spPr>
          <a:xfrm flipV="1">
            <a:off x="3173381" y="2509707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5B926FBF-3811-44CA-8EA3-BD73391E68FB}"/>
              </a:ext>
            </a:extLst>
          </p:cNvPr>
          <p:cNvCxnSpPr>
            <a:cxnSpLocks/>
            <a:stCxn id="126" idx="6"/>
            <a:endCxn id="128" idx="1"/>
          </p:cNvCxnSpPr>
          <p:nvPr/>
        </p:nvCxnSpPr>
        <p:spPr>
          <a:xfrm>
            <a:off x="4699233" y="2509707"/>
            <a:ext cx="770791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5E5423D5-FA5D-40B6-99F7-C517497B1770}"/>
              </a:ext>
            </a:extLst>
          </p:cNvPr>
          <p:cNvCxnSpPr>
            <a:cxnSpLocks/>
            <a:stCxn id="128" idx="5"/>
            <a:endCxn id="125" idx="1"/>
          </p:cNvCxnSpPr>
          <p:nvPr/>
        </p:nvCxnSpPr>
        <p:spPr>
          <a:xfrm>
            <a:off x="5992032" y="3619396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F583B16-A0D4-4270-954D-05FE331AF791}"/>
              </a:ext>
            </a:extLst>
          </p:cNvPr>
          <p:cNvCxnSpPr>
            <a:cxnSpLocks/>
            <a:stCxn id="128" idx="7"/>
            <a:endCxn id="123" idx="3"/>
          </p:cNvCxnSpPr>
          <p:nvPr/>
        </p:nvCxnSpPr>
        <p:spPr>
          <a:xfrm flipV="1">
            <a:off x="5992032" y="1594855"/>
            <a:ext cx="1105506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5439E46-AAD9-4920-8D81-5D363BAF278A}"/>
              </a:ext>
            </a:extLst>
          </p:cNvPr>
          <p:cNvCxnSpPr>
            <a:cxnSpLocks/>
            <a:stCxn id="125" idx="0"/>
            <a:endCxn id="123" idx="4"/>
          </p:cNvCxnSpPr>
          <p:nvPr/>
        </p:nvCxnSpPr>
        <p:spPr>
          <a:xfrm flipV="1">
            <a:off x="7358542" y="1702967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225B102F-1205-4D14-89F6-C392A08511DA}"/>
              </a:ext>
            </a:extLst>
          </p:cNvPr>
          <p:cNvSpPr txBox="1"/>
          <p:nvPr/>
        </p:nvSpPr>
        <p:spPr>
          <a:xfrm>
            <a:off x="4117367" y="93408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93A9762-C9E6-49E3-8B6B-AF6DB66DA578}"/>
              </a:ext>
            </a:extLst>
          </p:cNvPr>
          <p:cNvSpPr txBox="1"/>
          <p:nvPr/>
        </p:nvSpPr>
        <p:spPr>
          <a:xfrm>
            <a:off x="860804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D5CFCE1-DC4E-41DA-948C-1C896879BF37}"/>
              </a:ext>
            </a:extLst>
          </p:cNvPr>
          <p:cNvSpPr txBox="1"/>
          <p:nvPr/>
        </p:nvSpPr>
        <p:spPr>
          <a:xfrm>
            <a:off x="1801950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7727571-2A82-40B4-9101-0748508BEA7A}"/>
              </a:ext>
            </a:extLst>
          </p:cNvPr>
          <p:cNvSpPr txBox="1"/>
          <p:nvPr/>
        </p:nvSpPr>
        <p:spPr>
          <a:xfrm>
            <a:off x="1794003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B361218-381C-44AA-83F6-5CB87EB1ED61}"/>
              </a:ext>
            </a:extLst>
          </p:cNvPr>
          <p:cNvSpPr txBox="1"/>
          <p:nvPr/>
        </p:nvSpPr>
        <p:spPr>
          <a:xfrm>
            <a:off x="3329880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97E9C44-0F53-4BBA-9798-6E13963FBF8C}"/>
              </a:ext>
            </a:extLst>
          </p:cNvPr>
          <p:cNvSpPr txBox="1"/>
          <p:nvPr/>
        </p:nvSpPr>
        <p:spPr>
          <a:xfrm>
            <a:off x="4948982" y="247871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74024BF-7996-4053-A9D7-95DA70216C8E}"/>
              </a:ext>
            </a:extLst>
          </p:cNvPr>
          <p:cNvSpPr txBox="1"/>
          <p:nvPr/>
        </p:nvSpPr>
        <p:spPr>
          <a:xfrm>
            <a:off x="5084628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3A5128-7817-4650-A18A-5D3CD68045C8}"/>
              </a:ext>
            </a:extLst>
          </p:cNvPr>
          <p:cNvSpPr txBox="1"/>
          <p:nvPr/>
        </p:nvSpPr>
        <p:spPr>
          <a:xfrm>
            <a:off x="3138980" y="397917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6DB574B-5F60-493C-8C8C-7BB5F92B87A9}"/>
              </a:ext>
            </a:extLst>
          </p:cNvPr>
          <p:cNvSpPr txBox="1"/>
          <p:nvPr/>
        </p:nvSpPr>
        <p:spPr>
          <a:xfrm>
            <a:off x="4124355" y="545261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73E3381-62EA-460E-A47A-A140F2B1770B}"/>
              </a:ext>
            </a:extLst>
          </p:cNvPr>
          <p:cNvSpPr txBox="1"/>
          <p:nvPr/>
        </p:nvSpPr>
        <p:spPr>
          <a:xfrm>
            <a:off x="6595950" y="22786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45C4E5A-A70A-412E-B70E-EAF7FA9D74F8}"/>
              </a:ext>
            </a:extLst>
          </p:cNvPr>
          <p:cNvSpPr txBox="1"/>
          <p:nvPr/>
        </p:nvSpPr>
        <p:spPr>
          <a:xfrm>
            <a:off x="6429077" y="40715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82B350F-3768-4121-ACC0-1D656FFCCEC7}"/>
              </a:ext>
            </a:extLst>
          </p:cNvPr>
          <p:cNvSpPr txBox="1"/>
          <p:nvPr/>
        </p:nvSpPr>
        <p:spPr>
          <a:xfrm>
            <a:off x="7334182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C3FA66E-0039-4A2C-895D-D8B7C7741DA8}"/>
              </a:ext>
            </a:extLst>
          </p:cNvPr>
          <p:cNvCxnSpPr>
            <a:cxnSpLocks/>
            <a:stCxn id="127" idx="6"/>
            <a:endCxn id="128" idx="3"/>
          </p:cNvCxnSpPr>
          <p:nvPr/>
        </p:nvCxnSpPr>
        <p:spPr>
          <a:xfrm flipV="1">
            <a:off x="4699233" y="3619396"/>
            <a:ext cx="770791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900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369239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48700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917102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15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→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22" name="타원 121">
            <a:extLst>
              <a:ext uri="{FF2B5EF4-FFF2-40B4-BE49-F238E27FC236}">
                <a16:creationId xmlns:a16="http://schemas.microsoft.com/office/drawing/2014/main" id="{D741EBE7-35C0-495E-A3E9-CB258A799D9D}"/>
              </a:ext>
            </a:extLst>
          </p:cNvPr>
          <p:cNvSpPr/>
          <p:nvPr/>
        </p:nvSpPr>
        <p:spPr>
          <a:xfrm>
            <a:off x="989900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E1C80212-9E3F-4842-90CB-2C899CD65301}"/>
              </a:ext>
            </a:extLst>
          </p:cNvPr>
          <p:cNvSpPr/>
          <p:nvPr/>
        </p:nvSpPr>
        <p:spPr>
          <a:xfrm>
            <a:off x="6989426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B9456948-B021-4FB5-BF75-339537E5D806}"/>
              </a:ext>
            </a:extLst>
          </p:cNvPr>
          <p:cNvSpPr/>
          <p:nvPr/>
        </p:nvSpPr>
        <p:spPr>
          <a:xfrm>
            <a:off x="989900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F34C039-750F-46AC-AF38-F641AE23D34E}"/>
              </a:ext>
            </a:extLst>
          </p:cNvPr>
          <p:cNvSpPr/>
          <p:nvPr/>
        </p:nvSpPr>
        <p:spPr>
          <a:xfrm>
            <a:off x="6989426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195E034-DF9E-4849-B899-1E4B13884377}"/>
              </a:ext>
            </a:extLst>
          </p:cNvPr>
          <p:cNvSpPr/>
          <p:nvPr/>
        </p:nvSpPr>
        <p:spPr>
          <a:xfrm>
            <a:off x="3961001" y="214059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DD1C8B9-233F-4FDD-BF92-6C24943FEED2}"/>
              </a:ext>
            </a:extLst>
          </p:cNvPr>
          <p:cNvSpPr/>
          <p:nvPr/>
        </p:nvSpPr>
        <p:spPr>
          <a:xfrm>
            <a:off x="3961001" y="397917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698E1070-58FD-451D-AA61-B2D58EFD6EA5}"/>
              </a:ext>
            </a:extLst>
          </p:cNvPr>
          <p:cNvSpPr/>
          <p:nvPr/>
        </p:nvSpPr>
        <p:spPr>
          <a:xfrm>
            <a:off x="5361912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8AB64D54-AFDB-44A1-A1B7-09790F8B29A6}"/>
              </a:ext>
            </a:extLst>
          </p:cNvPr>
          <p:cNvSpPr/>
          <p:nvPr/>
        </p:nvSpPr>
        <p:spPr>
          <a:xfrm>
            <a:off x="2543261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D6C283BE-0428-4A21-BC02-BFFAF331ADA7}"/>
              </a:ext>
            </a:extLst>
          </p:cNvPr>
          <p:cNvCxnSpPr>
            <a:stCxn id="122" idx="6"/>
            <a:endCxn id="123" idx="2"/>
          </p:cNvCxnSpPr>
          <p:nvPr/>
        </p:nvCxnSpPr>
        <p:spPr>
          <a:xfrm>
            <a:off x="1728132" y="1333851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710EA1B0-233D-4520-8F56-E76DFCCB365C}"/>
              </a:ext>
            </a:extLst>
          </p:cNvPr>
          <p:cNvCxnSpPr>
            <a:cxnSpLocks/>
            <a:stCxn id="122" idx="5"/>
            <a:endCxn id="129" idx="1"/>
          </p:cNvCxnSpPr>
          <p:nvPr/>
        </p:nvCxnSpPr>
        <p:spPr>
          <a:xfrm>
            <a:off x="1620020" y="1594855"/>
            <a:ext cx="1031353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5A847BD-5BD7-4F10-8C81-C21CBEACAA05}"/>
              </a:ext>
            </a:extLst>
          </p:cNvPr>
          <p:cNvCxnSpPr>
            <a:cxnSpLocks/>
            <a:stCxn id="124" idx="7"/>
            <a:endCxn id="129" idx="3"/>
          </p:cNvCxnSpPr>
          <p:nvPr/>
        </p:nvCxnSpPr>
        <p:spPr>
          <a:xfrm flipV="1">
            <a:off x="1620020" y="3619396"/>
            <a:ext cx="1031353" cy="1565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407EB52E-8C4D-4F67-BB7C-455ED8048F1A}"/>
              </a:ext>
            </a:extLst>
          </p:cNvPr>
          <p:cNvCxnSpPr>
            <a:cxnSpLocks/>
            <a:stCxn id="124" idx="0"/>
            <a:endCxn id="122" idx="4"/>
          </p:cNvCxnSpPr>
          <p:nvPr/>
        </p:nvCxnSpPr>
        <p:spPr>
          <a:xfrm flipV="1">
            <a:off x="1359016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4217F094-BCEB-46BC-8DE6-B5064FA754A1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1728132" y="5445855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CE4BD523-8BD8-418F-98F6-C263907E2588}"/>
              </a:ext>
            </a:extLst>
          </p:cNvPr>
          <p:cNvCxnSpPr>
            <a:cxnSpLocks/>
            <a:stCxn id="129" idx="5"/>
            <a:endCxn id="127" idx="2"/>
          </p:cNvCxnSpPr>
          <p:nvPr/>
        </p:nvCxnSpPr>
        <p:spPr>
          <a:xfrm>
            <a:off x="3173381" y="3619396"/>
            <a:ext cx="787620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BEEAF7BA-8A3F-489F-8C96-56ABDBA062E6}"/>
              </a:ext>
            </a:extLst>
          </p:cNvPr>
          <p:cNvCxnSpPr>
            <a:cxnSpLocks/>
            <a:stCxn id="129" idx="7"/>
            <a:endCxn id="126" idx="2"/>
          </p:cNvCxnSpPr>
          <p:nvPr/>
        </p:nvCxnSpPr>
        <p:spPr>
          <a:xfrm flipV="1">
            <a:off x="3173381" y="2509707"/>
            <a:ext cx="787620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5B926FBF-3811-44CA-8EA3-BD73391E68FB}"/>
              </a:ext>
            </a:extLst>
          </p:cNvPr>
          <p:cNvCxnSpPr>
            <a:cxnSpLocks/>
            <a:stCxn id="126" idx="6"/>
            <a:endCxn id="128" idx="1"/>
          </p:cNvCxnSpPr>
          <p:nvPr/>
        </p:nvCxnSpPr>
        <p:spPr>
          <a:xfrm>
            <a:off x="4699233" y="2509707"/>
            <a:ext cx="770791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5E5423D5-FA5D-40B6-99F7-C517497B1770}"/>
              </a:ext>
            </a:extLst>
          </p:cNvPr>
          <p:cNvCxnSpPr>
            <a:cxnSpLocks/>
            <a:stCxn id="128" idx="5"/>
            <a:endCxn id="125" idx="1"/>
          </p:cNvCxnSpPr>
          <p:nvPr/>
        </p:nvCxnSpPr>
        <p:spPr>
          <a:xfrm>
            <a:off x="5992032" y="3619396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F583B16-A0D4-4270-954D-05FE331AF791}"/>
              </a:ext>
            </a:extLst>
          </p:cNvPr>
          <p:cNvCxnSpPr>
            <a:cxnSpLocks/>
            <a:stCxn id="128" idx="7"/>
            <a:endCxn id="123" idx="3"/>
          </p:cNvCxnSpPr>
          <p:nvPr/>
        </p:nvCxnSpPr>
        <p:spPr>
          <a:xfrm flipV="1">
            <a:off x="5992032" y="1594855"/>
            <a:ext cx="1105506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5439E46-AAD9-4920-8D81-5D363BAF278A}"/>
              </a:ext>
            </a:extLst>
          </p:cNvPr>
          <p:cNvCxnSpPr>
            <a:cxnSpLocks/>
            <a:stCxn id="125" idx="0"/>
            <a:endCxn id="123" idx="4"/>
          </p:cNvCxnSpPr>
          <p:nvPr/>
        </p:nvCxnSpPr>
        <p:spPr>
          <a:xfrm flipV="1">
            <a:off x="7358542" y="1702967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225B102F-1205-4D14-89F6-C392A08511DA}"/>
              </a:ext>
            </a:extLst>
          </p:cNvPr>
          <p:cNvSpPr txBox="1"/>
          <p:nvPr/>
        </p:nvSpPr>
        <p:spPr>
          <a:xfrm>
            <a:off x="4117367" y="93408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93A9762-C9E6-49E3-8B6B-AF6DB66DA578}"/>
              </a:ext>
            </a:extLst>
          </p:cNvPr>
          <p:cNvSpPr txBox="1"/>
          <p:nvPr/>
        </p:nvSpPr>
        <p:spPr>
          <a:xfrm>
            <a:off x="860804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D5CFCE1-DC4E-41DA-948C-1C896879BF37}"/>
              </a:ext>
            </a:extLst>
          </p:cNvPr>
          <p:cNvSpPr txBox="1"/>
          <p:nvPr/>
        </p:nvSpPr>
        <p:spPr>
          <a:xfrm>
            <a:off x="1801950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7727571-2A82-40B4-9101-0748508BEA7A}"/>
              </a:ext>
            </a:extLst>
          </p:cNvPr>
          <p:cNvSpPr txBox="1"/>
          <p:nvPr/>
        </p:nvSpPr>
        <p:spPr>
          <a:xfrm>
            <a:off x="1794003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B361218-381C-44AA-83F6-5CB87EB1ED61}"/>
              </a:ext>
            </a:extLst>
          </p:cNvPr>
          <p:cNvSpPr txBox="1"/>
          <p:nvPr/>
        </p:nvSpPr>
        <p:spPr>
          <a:xfrm>
            <a:off x="3329880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97E9C44-0F53-4BBA-9798-6E13963FBF8C}"/>
              </a:ext>
            </a:extLst>
          </p:cNvPr>
          <p:cNvSpPr txBox="1"/>
          <p:nvPr/>
        </p:nvSpPr>
        <p:spPr>
          <a:xfrm>
            <a:off x="4948982" y="247871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74024BF-7996-4053-A9D7-95DA70216C8E}"/>
              </a:ext>
            </a:extLst>
          </p:cNvPr>
          <p:cNvSpPr txBox="1"/>
          <p:nvPr/>
        </p:nvSpPr>
        <p:spPr>
          <a:xfrm>
            <a:off x="5084628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3A5128-7817-4650-A18A-5D3CD68045C8}"/>
              </a:ext>
            </a:extLst>
          </p:cNvPr>
          <p:cNvSpPr txBox="1"/>
          <p:nvPr/>
        </p:nvSpPr>
        <p:spPr>
          <a:xfrm>
            <a:off x="3138980" y="397917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6DB574B-5F60-493C-8C8C-7BB5F92B87A9}"/>
              </a:ext>
            </a:extLst>
          </p:cNvPr>
          <p:cNvSpPr txBox="1"/>
          <p:nvPr/>
        </p:nvSpPr>
        <p:spPr>
          <a:xfrm>
            <a:off x="4124355" y="545261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73E3381-62EA-460E-A47A-A140F2B1770B}"/>
              </a:ext>
            </a:extLst>
          </p:cNvPr>
          <p:cNvSpPr txBox="1"/>
          <p:nvPr/>
        </p:nvSpPr>
        <p:spPr>
          <a:xfrm>
            <a:off x="6595950" y="22786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45C4E5A-A70A-412E-B70E-EAF7FA9D74F8}"/>
              </a:ext>
            </a:extLst>
          </p:cNvPr>
          <p:cNvSpPr txBox="1"/>
          <p:nvPr/>
        </p:nvSpPr>
        <p:spPr>
          <a:xfrm>
            <a:off x="6429077" y="40715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82B350F-3768-4121-ACC0-1D656FFCCEC7}"/>
              </a:ext>
            </a:extLst>
          </p:cNvPr>
          <p:cNvSpPr txBox="1"/>
          <p:nvPr/>
        </p:nvSpPr>
        <p:spPr>
          <a:xfrm>
            <a:off x="7334182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C3FA66E-0039-4A2C-895D-D8B7C7741DA8}"/>
              </a:ext>
            </a:extLst>
          </p:cNvPr>
          <p:cNvCxnSpPr>
            <a:cxnSpLocks/>
            <a:stCxn id="127" idx="6"/>
            <a:endCxn id="128" idx="3"/>
          </p:cNvCxnSpPr>
          <p:nvPr/>
        </p:nvCxnSpPr>
        <p:spPr>
          <a:xfrm flipV="1">
            <a:off x="4699233" y="3619396"/>
            <a:ext cx="770791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415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536576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48700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917102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22" name="타원 121">
            <a:extLst>
              <a:ext uri="{FF2B5EF4-FFF2-40B4-BE49-F238E27FC236}">
                <a16:creationId xmlns:a16="http://schemas.microsoft.com/office/drawing/2014/main" id="{D741EBE7-35C0-495E-A3E9-CB258A799D9D}"/>
              </a:ext>
            </a:extLst>
          </p:cNvPr>
          <p:cNvSpPr/>
          <p:nvPr/>
        </p:nvSpPr>
        <p:spPr>
          <a:xfrm>
            <a:off x="989900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E1C80212-9E3F-4842-90CB-2C899CD65301}"/>
              </a:ext>
            </a:extLst>
          </p:cNvPr>
          <p:cNvSpPr/>
          <p:nvPr/>
        </p:nvSpPr>
        <p:spPr>
          <a:xfrm>
            <a:off x="6989426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B9456948-B021-4FB5-BF75-339537E5D806}"/>
              </a:ext>
            </a:extLst>
          </p:cNvPr>
          <p:cNvSpPr/>
          <p:nvPr/>
        </p:nvSpPr>
        <p:spPr>
          <a:xfrm>
            <a:off x="989900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F34C039-750F-46AC-AF38-F641AE23D34E}"/>
              </a:ext>
            </a:extLst>
          </p:cNvPr>
          <p:cNvSpPr/>
          <p:nvPr/>
        </p:nvSpPr>
        <p:spPr>
          <a:xfrm>
            <a:off x="6989426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195E034-DF9E-4849-B899-1E4B13884377}"/>
              </a:ext>
            </a:extLst>
          </p:cNvPr>
          <p:cNvSpPr/>
          <p:nvPr/>
        </p:nvSpPr>
        <p:spPr>
          <a:xfrm>
            <a:off x="3961001" y="214059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DD1C8B9-233F-4FDD-BF92-6C24943FEED2}"/>
              </a:ext>
            </a:extLst>
          </p:cNvPr>
          <p:cNvSpPr/>
          <p:nvPr/>
        </p:nvSpPr>
        <p:spPr>
          <a:xfrm>
            <a:off x="3961001" y="397917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698E1070-58FD-451D-AA61-B2D58EFD6EA5}"/>
              </a:ext>
            </a:extLst>
          </p:cNvPr>
          <p:cNvSpPr/>
          <p:nvPr/>
        </p:nvSpPr>
        <p:spPr>
          <a:xfrm>
            <a:off x="5361912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8AB64D54-AFDB-44A1-A1B7-09790F8B29A6}"/>
              </a:ext>
            </a:extLst>
          </p:cNvPr>
          <p:cNvSpPr/>
          <p:nvPr/>
        </p:nvSpPr>
        <p:spPr>
          <a:xfrm>
            <a:off x="2543261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D6C283BE-0428-4A21-BC02-BFFAF331ADA7}"/>
              </a:ext>
            </a:extLst>
          </p:cNvPr>
          <p:cNvCxnSpPr>
            <a:stCxn id="122" idx="6"/>
            <a:endCxn id="123" idx="2"/>
          </p:cNvCxnSpPr>
          <p:nvPr/>
        </p:nvCxnSpPr>
        <p:spPr>
          <a:xfrm>
            <a:off x="1728132" y="1333851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710EA1B0-233D-4520-8F56-E76DFCCB365C}"/>
              </a:ext>
            </a:extLst>
          </p:cNvPr>
          <p:cNvCxnSpPr>
            <a:cxnSpLocks/>
            <a:stCxn id="122" idx="5"/>
            <a:endCxn id="129" idx="1"/>
          </p:cNvCxnSpPr>
          <p:nvPr/>
        </p:nvCxnSpPr>
        <p:spPr>
          <a:xfrm>
            <a:off x="1620020" y="1594855"/>
            <a:ext cx="1031353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5A847BD-5BD7-4F10-8C81-C21CBEACAA05}"/>
              </a:ext>
            </a:extLst>
          </p:cNvPr>
          <p:cNvCxnSpPr>
            <a:cxnSpLocks/>
            <a:stCxn id="124" idx="7"/>
            <a:endCxn id="129" idx="3"/>
          </p:cNvCxnSpPr>
          <p:nvPr/>
        </p:nvCxnSpPr>
        <p:spPr>
          <a:xfrm flipV="1">
            <a:off x="1620020" y="3619396"/>
            <a:ext cx="1031353" cy="1565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407EB52E-8C4D-4F67-BB7C-455ED8048F1A}"/>
              </a:ext>
            </a:extLst>
          </p:cNvPr>
          <p:cNvCxnSpPr>
            <a:cxnSpLocks/>
            <a:stCxn id="124" idx="0"/>
            <a:endCxn id="122" idx="4"/>
          </p:cNvCxnSpPr>
          <p:nvPr/>
        </p:nvCxnSpPr>
        <p:spPr>
          <a:xfrm flipV="1">
            <a:off x="1359016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4217F094-BCEB-46BC-8DE6-B5064FA754A1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1728132" y="5445855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CE4BD523-8BD8-418F-98F6-C263907E2588}"/>
              </a:ext>
            </a:extLst>
          </p:cNvPr>
          <p:cNvCxnSpPr>
            <a:cxnSpLocks/>
            <a:stCxn id="129" idx="5"/>
            <a:endCxn id="127" idx="2"/>
          </p:cNvCxnSpPr>
          <p:nvPr/>
        </p:nvCxnSpPr>
        <p:spPr>
          <a:xfrm>
            <a:off x="3173381" y="3619396"/>
            <a:ext cx="787620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BEEAF7BA-8A3F-489F-8C96-56ABDBA062E6}"/>
              </a:ext>
            </a:extLst>
          </p:cNvPr>
          <p:cNvCxnSpPr>
            <a:cxnSpLocks/>
            <a:stCxn id="129" idx="7"/>
            <a:endCxn id="126" idx="2"/>
          </p:cNvCxnSpPr>
          <p:nvPr/>
        </p:nvCxnSpPr>
        <p:spPr>
          <a:xfrm flipV="1">
            <a:off x="3173381" y="2509707"/>
            <a:ext cx="787620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5B926FBF-3811-44CA-8EA3-BD73391E68FB}"/>
              </a:ext>
            </a:extLst>
          </p:cNvPr>
          <p:cNvCxnSpPr>
            <a:cxnSpLocks/>
            <a:stCxn id="126" idx="6"/>
            <a:endCxn id="128" idx="1"/>
          </p:cNvCxnSpPr>
          <p:nvPr/>
        </p:nvCxnSpPr>
        <p:spPr>
          <a:xfrm>
            <a:off x="4699233" y="2509707"/>
            <a:ext cx="770791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5E5423D5-FA5D-40B6-99F7-C517497B1770}"/>
              </a:ext>
            </a:extLst>
          </p:cNvPr>
          <p:cNvCxnSpPr>
            <a:cxnSpLocks/>
            <a:stCxn id="128" idx="5"/>
            <a:endCxn id="125" idx="1"/>
          </p:cNvCxnSpPr>
          <p:nvPr/>
        </p:nvCxnSpPr>
        <p:spPr>
          <a:xfrm>
            <a:off x="5992032" y="3619396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F583B16-A0D4-4270-954D-05FE331AF791}"/>
              </a:ext>
            </a:extLst>
          </p:cNvPr>
          <p:cNvCxnSpPr>
            <a:cxnSpLocks/>
            <a:stCxn id="128" idx="7"/>
            <a:endCxn id="123" idx="3"/>
          </p:cNvCxnSpPr>
          <p:nvPr/>
        </p:nvCxnSpPr>
        <p:spPr>
          <a:xfrm flipV="1">
            <a:off x="5992032" y="1594855"/>
            <a:ext cx="1105506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5439E46-AAD9-4920-8D81-5D363BAF278A}"/>
              </a:ext>
            </a:extLst>
          </p:cNvPr>
          <p:cNvCxnSpPr>
            <a:cxnSpLocks/>
            <a:stCxn id="125" idx="0"/>
            <a:endCxn id="123" idx="4"/>
          </p:cNvCxnSpPr>
          <p:nvPr/>
        </p:nvCxnSpPr>
        <p:spPr>
          <a:xfrm flipV="1">
            <a:off x="7358542" y="1702967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225B102F-1205-4D14-89F6-C392A08511DA}"/>
              </a:ext>
            </a:extLst>
          </p:cNvPr>
          <p:cNvSpPr txBox="1"/>
          <p:nvPr/>
        </p:nvSpPr>
        <p:spPr>
          <a:xfrm>
            <a:off x="4117367" y="93408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93A9762-C9E6-49E3-8B6B-AF6DB66DA578}"/>
              </a:ext>
            </a:extLst>
          </p:cNvPr>
          <p:cNvSpPr txBox="1"/>
          <p:nvPr/>
        </p:nvSpPr>
        <p:spPr>
          <a:xfrm>
            <a:off x="860804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D5CFCE1-DC4E-41DA-948C-1C896879BF37}"/>
              </a:ext>
            </a:extLst>
          </p:cNvPr>
          <p:cNvSpPr txBox="1"/>
          <p:nvPr/>
        </p:nvSpPr>
        <p:spPr>
          <a:xfrm>
            <a:off x="1801950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7727571-2A82-40B4-9101-0748508BEA7A}"/>
              </a:ext>
            </a:extLst>
          </p:cNvPr>
          <p:cNvSpPr txBox="1"/>
          <p:nvPr/>
        </p:nvSpPr>
        <p:spPr>
          <a:xfrm>
            <a:off x="1794003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B361218-381C-44AA-83F6-5CB87EB1ED61}"/>
              </a:ext>
            </a:extLst>
          </p:cNvPr>
          <p:cNvSpPr txBox="1"/>
          <p:nvPr/>
        </p:nvSpPr>
        <p:spPr>
          <a:xfrm>
            <a:off x="3329880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97E9C44-0F53-4BBA-9798-6E13963FBF8C}"/>
              </a:ext>
            </a:extLst>
          </p:cNvPr>
          <p:cNvSpPr txBox="1"/>
          <p:nvPr/>
        </p:nvSpPr>
        <p:spPr>
          <a:xfrm>
            <a:off x="4948982" y="247871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74024BF-7996-4053-A9D7-95DA70216C8E}"/>
              </a:ext>
            </a:extLst>
          </p:cNvPr>
          <p:cNvSpPr txBox="1"/>
          <p:nvPr/>
        </p:nvSpPr>
        <p:spPr>
          <a:xfrm>
            <a:off x="5084628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3A5128-7817-4650-A18A-5D3CD68045C8}"/>
              </a:ext>
            </a:extLst>
          </p:cNvPr>
          <p:cNvSpPr txBox="1"/>
          <p:nvPr/>
        </p:nvSpPr>
        <p:spPr>
          <a:xfrm>
            <a:off x="3138980" y="397917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6DB574B-5F60-493C-8C8C-7BB5F92B87A9}"/>
              </a:ext>
            </a:extLst>
          </p:cNvPr>
          <p:cNvSpPr txBox="1"/>
          <p:nvPr/>
        </p:nvSpPr>
        <p:spPr>
          <a:xfrm>
            <a:off x="4124355" y="545261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73E3381-62EA-460E-A47A-A140F2B1770B}"/>
              </a:ext>
            </a:extLst>
          </p:cNvPr>
          <p:cNvSpPr txBox="1"/>
          <p:nvPr/>
        </p:nvSpPr>
        <p:spPr>
          <a:xfrm>
            <a:off x="6595950" y="22786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45C4E5A-A70A-412E-B70E-EAF7FA9D74F8}"/>
              </a:ext>
            </a:extLst>
          </p:cNvPr>
          <p:cNvSpPr txBox="1"/>
          <p:nvPr/>
        </p:nvSpPr>
        <p:spPr>
          <a:xfrm>
            <a:off x="6429077" y="40715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82B350F-3768-4121-ACC0-1D656FFCCEC7}"/>
              </a:ext>
            </a:extLst>
          </p:cNvPr>
          <p:cNvSpPr txBox="1"/>
          <p:nvPr/>
        </p:nvSpPr>
        <p:spPr>
          <a:xfrm>
            <a:off x="7334182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C3FA66E-0039-4A2C-895D-D8B7C7741DA8}"/>
              </a:ext>
            </a:extLst>
          </p:cNvPr>
          <p:cNvCxnSpPr>
            <a:cxnSpLocks/>
            <a:stCxn id="127" idx="6"/>
            <a:endCxn id="128" idx="3"/>
          </p:cNvCxnSpPr>
          <p:nvPr/>
        </p:nvCxnSpPr>
        <p:spPr>
          <a:xfrm flipV="1">
            <a:off x="4699233" y="3619396"/>
            <a:ext cx="770791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436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732515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48700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917102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22" name="타원 121">
            <a:extLst>
              <a:ext uri="{FF2B5EF4-FFF2-40B4-BE49-F238E27FC236}">
                <a16:creationId xmlns:a16="http://schemas.microsoft.com/office/drawing/2014/main" id="{D741EBE7-35C0-495E-A3E9-CB258A799D9D}"/>
              </a:ext>
            </a:extLst>
          </p:cNvPr>
          <p:cNvSpPr/>
          <p:nvPr/>
        </p:nvSpPr>
        <p:spPr>
          <a:xfrm>
            <a:off x="989900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E1C80212-9E3F-4842-90CB-2C899CD65301}"/>
              </a:ext>
            </a:extLst>
          </p:cNvPr>
          <p:cNvSpPr/>
          <p:nvPr/>
        </p:nvSpPr>
        <p:spPr>
          <a:xfrm>
            <a:off x="6989426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B9456948-B021-4FB5-BF75-339537E5D806}"/>
              </a:ext>
            </a:extLst>
          </p:cNvPr>
          <p:cNvSpPr/>
          <p:nvPr/>
        </p:nvSpPr>
        <p:spPr>
          <a:xfrm>
            <a:off x="989900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F34C039-750F-46AC-AF38-F641AE23D34E}"/>
              </a:ext>
            </a:extLst>
          </p:cNvPr>
          <p:cNvSpPr/>
          <p:nvPr/>
        </p:nvSpPr>
        <p:spPr>
          <a:xfrm>
            <a:off x="6989426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195E034-DF9E-4849-B899-1E4B13884377}"/>
              </a:ext>
            </a:extLst>
          </p:cNvPr>
          <p:cNvSpPr/>
          <p:nvPr/>
        </p:nvSpPr>
        <p:spPr>
          <a:xfrm>
            <a:off x="3961001" y="214059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DD1C8B9-233F-4FDD-BF92-6C24943FEED2}"/>
              </a:ext>
            </a:extLst>
          </p:cNvPr>
          <p:cNvSpPr/>
          <p:nvPr/>
        </p:nvSpPr>
        <p:spPr>
          <a:xfrm>
            <a:off x="3961001" y="397917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698E1070-58FD-451D-AA61-B2D58EFD6EA5}"/>
              </a:ext>
            </a:extLst>
          </p:cNvPr>
          <p:cNvSpPr/>
          <p:nvPr/>
        </p:nvSpPr>
        <p:spPr>
          <a:xfrm>
            <a:off x="5361912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8AB64D54-AFDB-44A1-A1B7-09790F8B29A6}"/>
              </a:ext>
            </a:extLst>
          </p:cNvPr>
          <p:cNvSpPr/>
          <p:nvPr/>
        </p:nvSpPr>
        <p:spPr>
          <a:xfrm>
            <a:off x="2543261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D6C283BE-0428-4A21-BC02-BFFAF331ADA7}"/>
              </a:ext>
            </a:extLst>
          </p:cNvPr>
          <p:cNvCxnSpPr>
            <a:stCxn id="122" idx="6"/>
            <a:endCxn id="123" idx="2"/>
          </p:cNvCxnSpPr>
          <p:nvPr/>
        </p:nvCxnSpPr>
        <p:spPr>
          <a:xfrm>
            <a:off x="1728132" y="1333851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710EA1B0-233D-4520-8F56-E76DFCCB365C}"/>
              </a:ext>
            </a:extLst>
          </p:cNvPr>
          <p:cNvCxnSpPr>
            <a:cxnSpLocks/>
            <a:stCxn id="122" idx="5"/>
            <a:endCxn id="129" idx="1"/>
          </p:cNvCxnSpPr>
          <p:nvPr/>
        </p:nvCxnSpPr>
        <p:spPr>
          <a:xfrm>
            <a:off x="1620020" y="1594855"/>
            <a:ext cx="1031353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5A847BD-5BD7-4F10-8C81-C21CBEACAA05}"/>
              </a:ext>
            </a:extLst>
          </p:cNvPr>
          <p:cNvCxnSpPr>
            <a:cxnSpLocks/>
            <a:stCxn id="124" idx="7"/>
            <a:endCxn id="129" idx="3"/>
          </p:cNvCxnSpPr>
          <p:nvPr/>
        </p:nvCxnSpPr>
        <p:spPr>
          <a:xfrm flipV="1">
            <a:off x="1620020" y="3619396"/>
            <a:ext cx="1031353" cy="15654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407EB52E-8C4D-4F67-BB7C-455ED8048F1A}"/>
              </a:ext>
            </a:extLst>
          </p:cNvPr>
          <p:cNvCxnSpPr>
            <a:cxnSpLocks/>
            <a:stCxn id="124" idx="0"/>
            <a:endCxn id="122" idx="4"/>
          </p:cNvCxnSpPr>
          <p:nvPr/>
        </p:nvCxnSpPr>
        <p:spPr>
          <a:xfrm flipV="1">
            <a:off x="1359016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4217F094-BCEB-46BC-8DE6-B5064FA754A1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1728132" y="5445855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CE4BD523-8BD8-418F-98F6-C263907E2588}"/>
              </a:ext>
            </a:extLst>
          </p:cNvPr>
          <p:cNvCxnSpPr>
            <a:cxnSpLocks/>
            <a:stCxn id="129" idx="5"/>
            <a:endCxn id="127" idx="2"/>
          </p:cNvCxnSpPr>
          <p:nvPr/>
        </p:nvCxnSpPr>
        <p:spPr>
          <a:xfrm>
            <a:off x="3173381" y="3619396"/>
            <a:ext cx="787620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BEEAF7BA-8A3F-489F-8C96-56ABDBA062E6}"/>
              </a:ext>
            </a:extLst>
          </p:cNvPr>
          <p:cNvCxnSpPr>
            <a:cxnSpLocks/>
            <a:stCxn id="129" idx="7"/>
            <a:endCxn id="126" idx="2"/>
          </p:cNvCxnSpPr>
          <p:nvPr/>
        </p:nvCxnSpPr>
        <p:spPr>
          <a:xfrm flipV="1">
            <a:off x="3173381" y="2509707"/>
            <a:ext cx="787620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5B926FBF-3811-44CA-8EA3-BD73391E68FB}"/>
              </a:ext>
            </a:extLst>
          </p:cNvPr>
          <p:cNvCxnSpPr>
            <a:cxnSpLocks/>
            <a:stCxn id="126" idx="6"/>
            <a:endCxn id="128" idx="1"/>
          </p:cNvCxnSpPr>
          <p:nvPr/>
        </p:nvCxnSpPr>
        <p:spPr>
          <a:xfrm>
            <a:off x="4699233" y="2509707"/>
            <a:ext cx="770791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5E5423D5-FA5D-40B6-99F7-C517497B1770}"/>
              </a:ext>
            </a:extLst>
          </p:cNvPr>
          <p:cNvCxnSpPr>
            <a:cxnSpLocks/>
            <a:stCxn id="128" idx="5"/>
            <a:endCxn id="125" idx="1"/>
          </p:cNvCxnSpPr>
          <p:nvPr/>
        </p:nvCxnSpPr>
        <p:spPr>
          <a:xfrm>
            <a:off x="5992032" y="3619396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F583B16-A0D4-4270-954D-05FE331AF791}"/>
              </a:ext>
            </a:extLst>
          </p:cNvPr>
          <p:cNvCxnSpPr>
            <a:cxnSpLocks/>
            <a:stCxn id="128" idx="7"/>
            <a:endCxn id="123" idx="3"/>
          </p:cNvCxnSpPr>
          <p:nvPr/>
        </p:nvCxnSpPr>
        <p:spPr>
          <a:xfrm flipV="1">
            <a:off x="5992032" y="1594855"/>
            <a:ext cx="1105506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5439E46-AAD9-4920-8D81-5D363BAF278A}"/>
              </a:ext>
            </a:extLst>
          </p:cNvPr>
          <p:cNvCxnSpPr>
            <a:cxnSpLocks/>
            <a:stCxn id="125" idx="0"/>
            <a:endCxn id="123" idx="4"/>
          </p:cNvCxnSpPr>
          <p:nvPr/>
        </p:nvCxnSpPr>
        <p:spPr>
          <a:xfrm flipV="1">
            <a:off x="7358542" y="1702967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225B102F-1205-4D14-89F6-C392A08511DA}"/>
              </a:ext>
            </a:extLst>
          </p:cNvPr>
          <p:cNvSpPr txBox="1"/>
          <p:nvPr/>
        </p:nvSpPr>
        <p:spPr>
          <a:xfrm>
            <a:off x="4117367" y="93408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93A9762-C9E6-49E3-8B6B-AF6DB66DA578}"/>
              </a:ext>
            </a:extLst>
          </p:cNvPr>
          <p:cNvSpPr txBox="1"/>
          <p:nvPr/>
        </p:nvSpPr>
        <p:spPr>
          <a:xfrm>
            <a:off x="860804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D5CFCE1-DC4E-41DA-948C-1C896879BF37}"/>
              </a:ext>
            </a:extLst>
          </p:cNvPr>
          <p:cNvSpPr txBox="1"/>
          <p:nvPr/>
        </p:nvSpPr>
        <p:spPr>
          <a:xfrm>
            <a:off x="1801950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7727571-2A82-40B4-9101-0748508BEA7A}"/>
              </a:ext>
            </a:extLst>
          </p:cNvPr>
          <p:cNvSpPr txBox="1"/>
          <p:nvPr/>
        </p:nvSpPr>
        <p:spPr>
          <a:xfrm>
            <a:off x="1794003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B361218-381C-44AA-83F6-5CB87EB1ED61}"/>
              </a:ext>
            </a:extLst>
          </p:cNvPr>
          <p:cNvSpPr txBox="1"/>
          <p:nvPr/>
        </p:nvSpPr>
        <p:spPr>
          <a:xfrm>
            <a:off x="3329880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97E9C44-0F53-4BBA-9798-6E13963FBF8C}"/>
              </a:ext>
            </a:extLst>
          </p:cNvPr>
          <p:cNvSpPr txBox="1"/>
          <p:nvPr/>
        </p:nvSpPr>
        <p:spPr>
          <a:xfrm>
            <a:off x="4948982" y="247871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74024BF-7996-4053-A9D7-95DA70216C8E}"/>
              </a:ext>
            </a:extLst>
          </p:cNvPr>
          <p:cNvSpPr txBox="1"/>
          <p:nvPr/>
        </p:nvSpPr>
        <p:spPr>
          <a:xfrm>
            <a:off x="5084628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3A5128-7817-4650-A18A-5D3CD68045C8}"/>
              </a:ext>
            </a:extLst>
          </p:cNvPr>
          <p:cNvSpPr txBox="1"/>
          <p:nvPr/>
        </p:nvSpPr>
        <p:spPr>
          <a:xfrm>
            <a:off x="3138980" y="397917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6DB574B-5F60-493C-8C8C-7BB5F92B87A9}"/>
              </a:ext>
            </a:extLst>
          </p:cNvPr>
          <p:cNvSpPr txBox="1"/>
          <p:nvPr/>
        </p:nvSpPr>
        <p:spPr>
          <a:xfrm>
            <a:off x="4124355" y="545261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73E3381-62EA-460E-A47A-A140F2B1770B}"/>
              </a:ext>
            </a:extLst>
          </p:cNvPr>
          <p:cNvSpPr txBox="1"/>
          <p:nvPr/>
        </p:nvSpPr>
        <p:spPr>
          <a:xfrm>
            <a:off x="6595950" y="22786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45C4E5A-A70A-412E-B70E-EAF7FA9D74F8}"/>
              </a:ext>
            </a:extLst>
          </p:cNvPr>
          <p:cNvSpPr txBox="1"/>
          <p:nvPr/>
        </p:nvSpPr>
        <p:spPr>
          <a:xfrm>
            <a:off x="6429077" y="40715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82B350F-3768-4121-ACC0-1D656FFCCEC7}"/>
              </a:ext>
            </a:extLst>
          </p:cNvPr>
          <p:cNvSpPr txBox="1"/>
          <p:nvPr/>
        </p:nvSpPr>
        <p:spPr>
          <a:xfrm>
            <a:off x="7334182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C3FA66E-0039-4A2C-895D-D8B7C7741DA8}"/>
              </a:ext>
            </a:extLst>
          </p:cNvPr>
          <p:cNvCxnSpPr>
            <a:cxnSpLocks/>
            <a:stCxn id="127" idx="6"/>
            <a:endCxn id="128" idx="3"/>
          </p:cNvCxnSpPr>
          <p:nvPr/>
        </p:nvCxnSpPr>
        <p:spPr>
          <a:xfrm flipV="1">
            <a:off x="4699233" y="3619396"/>
            <a:ext cx="770791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980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428548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48700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917102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22" name="타원 121">
            <a:extLst>
              <a:ext uri="{FF2B5EF4-FFF2-40B4-BE49-F238E27FC236}">
                <a16:creationId xmlns:a16="http://schemas.microsoft.com/office/drawing/2014/main" id="{D741EBE7-35C0-495E-A3E9-CB258A799D9D}"/>
              </a:ext>
            </a:extLst>
          </p:cNvPr>
          <p:cNvSpPr/>
          <p:nvPr/>
        </p:nvSpPr>
        <p:spPr>
          <a:xfrm>
            <a:off x="989900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E1C80212-9E3F-4842-90CB-2C899CD65301}"/>
              </a:ext>
            </a:extLst>
          </p:cNvPr>
          <p:cNvSpPr/>
          <p:nvPr/>
        </p:nvSpPr>
        <p:spPr>
          <a:xfrm>
            <a:off x="6989426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B9456948-B021-4FB5-BF75-339537E5D806}"/>
              </a:ext>
            </a:extLst>
          </p:cNvPr>
          <p:cNvSpPr/>
          <p:nvPr/>
        </p:nvSpPr>
        <p:spPr>
          <a:xfrm>
            <a:off x="989900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F34C039-750F-46AC-AF38-F641AE23D34E}"/>
              </a:ext>
            </a:extLst>
          </p:cNvPr>
          <p:cNvSpPr/>
          <p:nvPr/>
        </p:nvSpPr>
        <p:spPr>
          <a:xfrm>
            <a:off x="6989426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195E034-DF9E-4849-B899-1E4B13884377}"/>
              </a:ext>
            </a:extLst>
          </p:cNvPr>
          <p:cNvSpPr/>
          <p:nvPr/>
        </p:nvSpPr>
        <p:spPr>
          <a:xfrm>
            <a:off x="3961001" y="214059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DD1C8B9-233F-4FDD-BF92-6C24943FEED2}"/>
              </a:ext>
            </a:extLst>
          </p:cNvPr>
          <p:cNvSpPr/>
          <p:nvPr/>
        </p:nvSpPr>
        <p:spPr>
          <a:xfrm>
            <a:off x="3961001" y="397917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698E1070-58FD-451D-AA61-B2D58EFD6EA5}"/>
              </a:ext>
            </a:extLst>
          </p:cNvPr>
          <p:cNvSpPr/>
          <p:nvPr/>
        </p:nvSpPr>
        <p:spPr>
          <a:xfrm>
            <a:off x="5361912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8AB64D54-AFDB-44A1-A1B7-09790F8B29A6}"/>
              </a:ext>
            </a:extLst>
          </p:cNvPr>
          <p:cNvSpPr/>
          <p:nvPr/>
        </p:nvSpPr>
        <p:spPr>
          <a:xfrm>
            <a:off x="2543261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D6C283BE-0428-4A21-BC02-BFFAF331ADA7}"/>
              </a:ext>
            </a:extLst>
          </p:cNvPr>
          <p:cNvCxnSpPr>
            <a:stCxn id="122" idx="6"/>
            <a:endCxn id="123" idx="2"/>
          </p:cNvCxnSpPr>
          <p:nvPr/>
        </p:nvCxnSpPr>
        <p:spPr>
          <a:xfrm>
            <a:off x="1728132" y="1333851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710EA1B0-233D-4520-8F56-E76DFCCB365C}"/>
              </a:ext>
            </a:extLst>
          </p:cNvPr>
          <p:cNvCxnSpPr>
            <a:cxnSpLocks/>
            <a:stCxn id="122" idx="5"/>
            <a:endCxn id="129" idx="1"/>
          </p:cNvCxnSpPr>
          <p:nvPr/>
        </p:nvCxnSpPr>
        <p:spPr>
          <a:xfrm>
            <a:off x="1620020" y="1594855"/>
            <a:ext cx="1031353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5A847BD-5BD7-4F10-8C81-C21CBEACAA05}"/>
              </a:ext>
            </a:extLst>
          </p:cNvPr>
          <p:cNvCxnSpPr>
            <a:cxnSpLocks/>
            <a:stCxn id="124" idx="7"/>
            <a:endCxn id="129" idx="3"/>
          </p:cNvCxnSpPr>
          <p:nvPr/>
        </p:nvCxnSpPr>
        <p:spPr>
          <a:xfrm flipV="1">
            <a:off x="1620020" y="3619396"/>
            <a:ext cx="1031353" cy="15654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407EB52E-8C4D-4F67-BB7C-455ED8048F1A}"/>
              </a:ext>
            </a:extLst>
          </p:cNvPr>
          <p:cNvCxnSpPr>
            <a:cxnSpLocks/>
            <a:stCxn id="124" idx="0"/>
            <a:endCxn id="122" idx="4"/>
          </p:cNvCxnSpPr>
          <p:nvPr/>
        </p:nvCxnSpPr>
        <p:spPr>
          <a:xfrm flipV="1">
            <a:off x="1359016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4217F094-BCEB-46BC-8DE6-B5064FA754A1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1728132" y="5445855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CE4BD523-8BD8-418F-98F6-C263907E2588}"/>
              </a:ext>
            </a:extLst>
          </p:cNvPr>
          <p:cNvCxnSpPr>
            <a:cxnSpLocks/>
            <a:stCxn id="129" idx="5"/>
            <a:endCxn id="127" idx="2"/>
          </p:cNvCxnSpPr>
          <p:nvPr/>
        </p:nvCxnSpPr>
        <p:spPr>
          <a:xfrm>
            <a:off x="3173381" y="3619396"/>
            <a:ext cx="787620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BEEAF7BA-8A3F-489F-8C96-56ABDBA062E6}"/>
              </a:ext>
            </a:extLst>
          </p:cNvPr>
          <p:cNvCxnSpPr>
            <a:cxnSpLocks/>
            <a:stCxn id="129" idx="7"/>
            <a:endCxn id="126" idx="2"/>
          </p:cNvCxnSpPr>
          <p:nvPr/>
        </p:nvCxnSpPr>
        <p:spPr>
          <a:xfrm flipV="1">
            <a:off x="3173381" y="2509707"/>
            <a:ext cx="787620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5B926FBF-3811-44CA-8EA3-BD73391E68FB}"/>
              </a:ext>
            </a:extLst>
          </p:cNvPr>
          <p:cNvCxnSpPr>
            <a:cxnSpLocks/>
            <a:stCxn id="126" idx="6"/>
            <a:endCxn id="128" idx="1"/>
          </p:cNvCxnSpPr>
          <p:nvPr/>
        </p:nvCxnSpPr>
        <p:spPr>
          <a:xfrm>
            <a:off x="4699233" y="2509707"/>
            <a:ext cx="770791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5E5423D5-FA5D-40B6-99F7-C517497B1770}"/>
              </a:ext>
            </a:extLst>
          </p:cNvPr>
          <p:cNvCxnSpPr>
            <a:cxnSpLocks/>
            <a:stCxn id="128" idx="5"/>
            <a:endCxn id="125" idx="1"/>
          </p:cNvCxnSpPr>
          <p:nvPr/>
        </p:nvCxnSpPr>
        <p:spPr>
          <a:xfrm>
            <a:off x="5992032" y="3619396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F583B16-A0D4-4270-954D-05FE331AF791}"/>
              </a:ext>
            </a:extLst>
          </p:cNvPr>
          <p:cNvCxnSpPr>
            <a:cxnSpLocks/>
            <a:stCxn id="128" idx="7"/>
            <a:endCxn id="123" idx="3"/>
          </p:cNvCxnSpPr>
          <p:nvPr/>
        </p:nvCxnSpPr>
        <p:spPr>
          <a:xfrm flipV="1">
            <a:off x="5992032" y="1594855"/>
            <a:ext cx="1105506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5439E46-AAD9-4920-8D81-5D363BAF278A}"/>
              </a:ext>
            </a:extLst>
          </p:cNvPr>
          <p:cNvCxnSpPr>
            <a:cxnSpLocks/>
            <a:stCxn id="125" idx="0"/>
            <a:endCxn id="123" idx="4"/>
          </p:cNvCxnSpPr>
          <p:nvPr/>
        </p:nvCxnSpPr>
        <p:spPr>
          <a:xfrm flipV="1">
            <a:off x="7358542" y="1702967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225B102F-1205-4D14-89F6-C392A08511DA}"/>
              </a:ext>
            </a:extLst>
          </p:cNvPr>
          <p:cNvSpPr txBox="1"/>
          <p:nvPr/>
        </p:nvSpPr>
        <p:spPr>
          <a:xfrm>
            <a:off x="4117367" y="93408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93A9762-C9E6-49E3-8B6B-AF6DB66DA578}"/>
              </a:ext>
            </a:extLst>
          </p:cNvPr>
          <p:cNvSpPr txBox="1"/>
          <p:nvPr/>
        </p:nvSpPr>
        <p:spPr>
          <a:xfrm>
            <a:off x="860804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D5CFCE1-DC4E-41DA-948C-1C896879BF37}"/>
              </a:ext>
            </a:extLst>
          </p:cNvPr>
          <p:cNvSpPr txBox="1"/>
          <p:nvPr/>
        </p:nvSpPr>
        <p:spPr>
          <a:xfrm>
            <a:off x="1801950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7727571-2A82-40B4-9101-0748508BEA7A}"/>
              </a:ext>
            </a:extLst>
          </p:cNvPr>
          <p:cNvSpPr txBox="1"/>
          <p:nvPr/>
        </p:nvSpPr>
        <p:spPr>
          <a:xfrm>
            <a:off x="1794003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B361218-381C-44AA-83F6-5CB87EB1ED61}"/>
              </a:ext>
            </a:extLst>
          </p:cNvPr>
          <p:cNvSpPr txBox="1"/>
          <p:nvPr/>
        </p:nvSpPr>
        <p:spPr>
          <a:xfrm>
            <a:off x="3329880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97E9C44-0F53-4BBA-9798-6E13963FBF8C}"/>
              </a:ext>
            </a:extLst>
          </p:cNvPr>
          <p:cNvSpPr txBox="1"/>
          <p:nvPr/>
        </p:nvSpPr>
        <p:spPr>
          <a:xfrm>
            <a:off x="4948982" y="247871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74024BF-7996-4053-A9D7-95DA70216C8E}"/>
              </a:ext>
            </a:extLst>
          </p:cNvPr>
          <p:cNvSpPr txBox="1"/>
          <p:nvPr/>
        </p:nvSpPr>
        <p:spPr>
          <a:xfrm>
            <a:off x="5084628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3A5128-7817-4650-A18A-5D3CD68045C8}"/>
              </a:ext>
            </a:extLst>
          </p:cNvPr>
          <p:cNvSpPr txBox="1"/>
          <p:nvPr/>
        </p:nvSpPr>
        <p:spPr>
          <a:xfrm>
            <a:off x="3138980" y="397917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6DB574B-5F60-493C-8C8C-7BB5F92B87A9}"/>
              </a:ext>
            </a:extLst>
          </p:cNvPr>
          <p:cNvSpPr txBox="1"/>
          <p:nvPr/>
        </p:nvSpPr>
        <p:spPr>
          <a:xfrm>
            <a:off x="4124355" y="545261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73E3381-62EA-460E-A47A-A140F2B1770B}"/>
              </a:ext>
            </a:extLst>
          </p:cNvPr>
          <p:cNvSpPr txBox="1"/>
          <p:nvPr/>
        </p:nvSpPr>
        <p:spPr>
          <a:xfrm>
            <a:off x="6595950" y="22786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45C4E5A-A70A-412E-B70E-EAF7FA9D74F8}"/>
              </a:ext>
            </a:extLst>
          </p:cNvPr>
          <p:cNvSpPr txBox="1"/>
          <p:nvPr/>
        </p:nvSpPr>
        <p:spPr>
          <a:xfrm>
            <a:off x="6429077" y="40715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82B350F-3768-4121-ACC0-1D656FFCCEC7}"/>
              </a:ext>
            </a:extLst>
          </p:cNvPr>
          <p:cNvSpPr txBox="1"/>
          <p:nvPr/>
        </p:nvSpPr>
        <p:spPr>
          <a:xfrm>
            <a:off x="7334182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C3FA66E-0039-4A2C-895D-D8B7C7741DA8}"/>
              </a:ext>
            </a:extLst>
          </p:cNvPr>
          <p:cNvCxnSpPr>
            <a:cxnSpLocks/>
            <a:stCxn id="127" idx="6"/>
            <a:endCxn id="128" idx="3"/>
          </p:cNvCxnSpPr>
          <p:nvPr/>
        </p:nvCxnSpPr>
        <p:spPr>
          <a:xfrm flipV="1">
            <a:off x="4699233" y="3619396"/>
            <a:ext cx="770791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486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2938</TotalTime>
  <Words>443</Words>
  <Application>Microsoft Office PowerPoint</Application>
  <PresentationFormat>와이드스크린</PresentationFormat>
  <Paragraphs>439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홍수민</dc:creator>
  <cp:lastModifiedBy>USER</cp:lastModifiedBy>
  <cp:revision>144</cp:revision>
  <dcterms:created xsi:type="dcterms:W3CDTF">2022-08-09T12:12:25Z</dcterms:created>
  <dcterms:modified xsi:type="dcterms:W3CDTF">2022-09-23T12:36:08Z</dcterms:modified>
</cp:coreProperties>
</file>