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타원 147">
            <a:extLst>
              <a:ext uri="{FF2B5EF4-FFF2-40B4-BE49-F238E27FC236}">
                <a16:creationId xmlns:a16="http://schemas.microsoft.com/office/drawing/2014/main" id="{56CCBBB0-54D3-4CD5-A921-746144BE466A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8FF00A9-F73E-4778-BA5F-75AA6364A039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00AD14C-F420-4538-9952-274A36D7BBB1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F611580-7DAF-48FD-B35B-5AE3693BA510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02F6B0B-BE87-497D-A3BB-E0D50E3CCDFB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D2C9C35-BFE0-48CA-8D1D-0521618448A6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421EA08-9826-4A83-8029-116A85AF156E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79F61FE-5FF9-403D-8DA9-491E5123212E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EA644CE-0C56-4EBD-A473-62DC642812D7}"/>
              </a:ext>
            </a:extLst>
          </p:cNvPr>
          <p:cNvCxnSpPr>
            <a:stCxn id="148" idx="6"/>
            <a:endCxn id="149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A0EF3E7-D836-46ED-9DB6-4A5BDAE85E4E}"/>
              </a:ext>
            </a:extLst>
          </p:cNvPr>
          <p:cNvCxnSpPr>
            <a:cxnSpLocks/>
            <a:stCxn id="148" idx="5"/>
            <a:endCxn id="155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D85CF60C-7896-4E6C-A1C9-95F73D216B17}"/>
              </a:ext>
            </a:extLst>
          </p:cNvPr>
          <p:cNvCxnSpPr>
            <a:cxnSpLocks/>
            <a:stCxn id="150" idx="7"/>
            <a:endCxn id="155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5C4AC52-223F-4B3E-A9C7-8101CD1A21FC}"/>
              </a:ext>
            </a:extLst>
          </p:cNvPr>
          <p:cNvCxnSpPr>
            <a:cxnSpLocks/>
            <a:stCxn id="150" idx="0"/>
            <a:endCxn id="148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89B8D75-85E7-4702-8599-3B111C77F763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85A61EB-2BBA-4F7A-ADB0-5FF586232F19}"/>
              </a:ext>
            </a:extLst>
          </p:cNvPr>
          <p:cNvCxnSpPr>
            <a:cxnSpLocks/>
            <a:stCxn id="155" idx="5"/>
            <a:endCxn id="153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2E12EC5-AE14-4B7E-B761-EA286B31AC54}"/>
              </a:ext>
            </a:extLst>
          </p:cNvPr>
          <p:cNvCxnSpPr>
            <a:cxnSpLocks/>
            <a:stCxn id="155" idx="7"/>
            <a:endCxn id="152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796F0DD-86EC-4AEE-A394-4C8815CE4839}"/>
              </a:ext>
            </a:extLst>
          </p:cNvPr>
          <p:cNvCxnSpPr>
            <a:cxnSpLocks/>
            <a:stCxn id="152" idx="6"/>
            <a:endCxn id="154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499A48-E11A-40D8-B188-C03553752C92}"/>
              </a:ext>
            </a:extLst>
          </p:cNvPr>
          <p:cNvCxnSpPr>
            <a:cxnSpLocks/>
            <a:stCxn id="154" idx="5"/>
            <a:endCxn id="151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B8BC769-B120-4D51-BDCA-BEB527B0F470}"/>
              </a:ext>
            </a:extLst>
          </p:cNvPr>
          <p:cNvCxnSpPr>
            <a:cxnSpLocks/>
            <a:stCxn id="154" idx="7"/>
            <a:endCxn id="149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2EB405B-0382-4495-B4F9-753A0BB9F439}"/>
              </a:ext>
            </a:extLst>
          </p:cNvPr>
          <p:cNvCxnSpPr>
            <a:cxnSpLocks/>
            <a:stCxn id="151" idx="0"/>
            <a:endCxn id="149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D32A39A-1B45-4A9B-91D7-B19B5290B9D4}"/>
              </a:ext>
            </a:extLst>
          </p:cNvPr>
          <p:cNvSpPr txBox="1"/>
          <p:nvPr/>
        </p:nvSpPr>
        <p:spPr>
          <a:xfrm>
            <a:off x="5342160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8C8B554-B3F5-45D3-BFFD-B71F72AAB47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6C49A0-9414-481E-B5AB-A8EBE8CFD638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DFAD4C-A3B1-4536-B913-147ECB5B3061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ED5A3BC-0438-4ED5-9BC1-5F425930C23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2429C5-6C76-4764-97E7-45991A166929}"/>
              </a:ext>
            </a:extLst>
          </p:cNvPr>
          <p:cNvSpPr txBox="1"/>
          <p:nvPr/>
        </p:nvSpPr>
        <p:spPr>
          <a:xfrm>
            <a:off x="6173775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4B8331C-AAE5-4606-9C68-6ABE8454DF3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6C69F8E-A4ED-45DD-BB9D-5AFA94431508}"/>
              </a:ext>
            </a:extLst>
          </p:cNvPr>
          <p:cNvSpPr txBox="1"/>
          <p:nvPr/>
        </p:nvSpPr>
        <p:spPr>
          <a:xfrm>
            <a:off x="4363773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D5D732-8C87-4A99-B965-F02CDD6E5176}"/>
              </a:ext>
            </a:extLst>
          </p:cNvPr>
          <p:cNvSpPr txBox="1"/>
          <p:nvPr/>
        </p:nvSpPr>
        <p:spPr>
          <a:xfrm>
            <a:off x="5349148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4BC01F5-E02F-4355-88FA-7ADFA9424B63}"/>
              </a:ext>
            </a:extLst>
          </p:cNvPr>
          <p:cNvSpPr txBox="1"/>
          <p:nvPr/>
        </p:nvSpPr>
        <p:spPr>
          <a:xfrm>
            <a:off x="7820743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BC47A6E-B14F-40F3-9E4A-3E1C102CD43C}"/>
              </a:ext>
            </a:extLst>
          </p:cNvPr>
          <p:cNvSpPr txBox="1"/>
          <p:nvPr/>
        </p:nvSpPr>
        <p:spPr>
          <a:xfrm>
            <a:off x="7653870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9065AB-18E0-4FFD-8DFB-0575BDF7874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BE1BA0F-8D71-4E5C-9D97-12C2AEB89630}"/>
              </a:ext>
            </a:extLst>
          </p:cNvPr>
          <p:cNvCxnSpPr>
            <a:cxnSpLocks/>
            <a:stCxn id="153" idx="6"/>
            <a:endCxn id="154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5144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0658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1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9360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9994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0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95154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68466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0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8899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5144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0658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3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7406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5144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0658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1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16704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5144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0658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5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3339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5144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0658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442</Words>
  <Application>Microsoft Office PowerPoint</Application>
  <PresentationFormat>와이드스크린</PresentationFormat>
  <Paragraphs>438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145</cp:revision>
  <dcterms:created xsi:type="dcterms:W3CDTF">2022-08-09T12:12:25Z</dcterms:created>
  <dcterms:modified xsi:type="dcterms:W3CDTF">2022-09-23T12:41:13Z</dcterms:modified>
</cp:coreProperties>
</file>