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8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20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55866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63980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9C7EF8-8D2B-414B-8FA6-0341CE704FAD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91728" y="2687447"/>
            <a:ext cx="40240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3CA012-0497-48C5-81AE-504B9C8605FA}"/>
              </a:ext>
            </a:extLst>
          </p:cNvPr>
          <p:cNvGrpSpPr/>
          <p:nvPr/>
        </p:nvGrpSpPr>
        <p:grpSpPr>
          <a:xfrm>
            <a:off x="6899842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D359AB-5C13-473D-8082-484EC7489B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77021A-BD23-4FF6-AB6C-5F2772248E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98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55866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63980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4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55866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63980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F963D2-B4EB-45CE-B8AB-2BF30B347C3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71521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0B589A-6C0E-4B9F-8284-9E7116D51E2B}"/>
              </a:ext>
            </a:extLst>
          </p:cNvPr>
          <p:cNvGrpSpPr/>
          <p:nvPr/>
        </p:nvGrpSpPr>
        <p:grpSpPr>
          <a:xfrm>
            <a:off x="6879635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F8E8A7A-D5FA-4D46-97CB-04A80F2D3E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FCA99DD-E173-455E-A9B6-BBBECAC3DDC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1C1498B-48B4-4E35-A56D-67DA8284694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63951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40753CA-F828-4BB6-84A3-697865D53FD1}"/>
              </a:ext>
            </a:extLst>
          </p:cNvPr>
          <p:cNvGrpSpPr/>
          <p:nvPr/>
        </p:nvGrpSpPr>
        <p:grpSpPr>
          <a:xfrm>
            <a:off x="8378731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67C467F-6A41-48C8-80FD-AC8662C2C7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73EBEEE-9886-4985-8C44-FBDEA6BE81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55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55866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63980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F963D2-B4EB-45CE-B8AB-2BF30B347C3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71521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0B589A-6C0E-4B9F-8284-9E7116D51E2B}"/>
              </a:ext>
            </a:extLst>
          </p:cNvPr>
          <p:cNvGrpSpPr/>
          <p:nvPr/>
        </p:nvGrpSpPr>
        <p:grpSpPr>
          <a:xfrm>
            <a:off x="6879635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F8E8A7A-D5FA-4D46-97CB-04A80F2D3E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FCA99DD-E173-455E-A9B6-BBBECAC3DDC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04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55866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63980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F963D2-B4EB-45CE-B8AB-2BF30B347C3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71521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0B589A-6C0E-4B9F-8284-9E7116D51E2B}"/>
              </a:ext>
            </a:extLst>
          </p:cNvPr>
          <p:cNvGrpSpPr/>
          <p:nvPr/>
        </p:nvGrpSpPr>
        <p:grpSpPr>
          <a:xfrm>
            <a:off x="6879635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F8E8A7A-D5FA-4D46-97CB-04A80F2D3E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FCA99DD-E173-455E-A9B6-BBBECAC3DDC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9F226B6-8792-49A6-9DDF-91F2C930805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8784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C5117E-54F5-41A7-AED1-9EB495279478}"/>
              </a:ext>
            </a:extLst>
          </p:cNvPr>
          <p:cNvGrpSpPr/>
          <p:nvPr/>
        </p:nvGrpSpPr>
        <p:grpSpPr>
          <a:xfrm>
            <a:off x="8353564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497C5B9-E942-4D1C-8C2A-66BC6131181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E4F1D52-AED2-4460-A455-60702728E4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D3E19D-80EE-426C-9F11-4DFA1027328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955248" y="3939162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67738E-28A4-469F-83CE-078C2050C586}"/>
              </a:ext>
            </a:extLst>
          </p:cNvPr>
          <p:cNvGrpSpPr/>
          <p:nvPr/>
        </p:nvGrpSpPr>
        <p:grpSpPr>
          <a:xfrm>
            <a:off x="2563362" y="436103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516C4EB-0A4D-4272-813B-97259B1DE9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257AC60-1185-4244-9BE8-AB178FAA420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EE3D946-6A30-4083-8A1F-74C68EF63A9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47678" y="3939162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F35DCDB-B8DA-491D-9A2D-D3889CDECB09}"/>
              </a:ext>
            </a:extLst>
          </p:cNvPr>
          <p:cNvGrpSpPr/>
          <p:nvPr/>
        </p:nvGrpSpPr>
        <p:grpSpPr>
          <a:xfrm>
            <a:off x="4062458" y="4361030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F84F87B-7D1A-46D8-88DD-8A296363E70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E1D86B0-3E09-43D2-A3B6-E981EA7167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10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71071" y="2687447"/>
            <a:ext cx="82301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87918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F963D2-B4EB-45CE-B8AB-2BF30B347C3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71521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0B589A-6C0E-4B9F-8284-9E7116D51E2B}"/>
              </a:ext>
            </a:extLst>
          </p:cNvPr>
          <p:cNvGrpSpPr/>
          <p:nvPr/>
        </p:nvGrpSpPr>
        <p:grpSpPr>
          <a:xfrm>
            <a:off x="6879635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F8E8A7A-D5FA-4D46-97CB-04A80F2D3E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FCA99DD-E173-455E-A9B6-BBBECAC3DDC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9F226B6-8792-49A6-9DDF-91F2C930805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8784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C5117E-54F5-41A7-AED1-9EB495279478}"/>
              </a:ext>
            </a:extLst>
          </p:cNvPr>
          <p:cNvGrpSpPr/>
          <p:nvPr/>
        </p:nvGrpSpPr>
        <p:grpSpPr>
          <a:xfrm>
            <a:off x="8353564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497C5B9-E942-4D1C-8C2A-66BC6131181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E4F1D52-AED2-4460-A455-60702728E4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D3E19D-80EE-426C-9F11-4DFA1027328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38806" y="3940994"/>
            <a:ext cx="255159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67738E-28A4-469F-83CE-078C2050C586}"/>
              </a:ext>
            </a:extLst>
          </p:cNvPr>
          <p:cNvGrpSpPr/>
          <p:nvPr/>
        </p:nvGrpSpPr>
        <p:grpSpPr>
          <a:xfrm>
            <a:off x="2346920" y="436103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516C4EB-0A4D-4272-813B-97259B1DE9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257AC60-1185-4244-9BE8-AB178FAA420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EE3D946-6A30-4083-8A1F-74C68EF63A96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548175" y="3940994"/>
            <a:ext cx="208842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F35DCDB-B8DA-491D-9A2D-D3889CDECB09}"/>
              </a:ext>
            </a:extLst>
          </p:cNvPr>
          <p:cNvGrpSpPr/>
          <p:nvPr/>
        </p:nvGrpSpPr>
        <p:grpSpPr>
          <a:xfrm>
            <a:off x="3365131" y="4361030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F84F87B-7D1A-46D8-88DD-8A296363E70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E1D86B0-3E09-43D2-A3B6-E981EA7167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6C64F27-E027-4228-9D87-A138399A86E9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35496" y="3940994"/>
            <a:ext cx="255159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A94D66A-0E46-4AE4-A7C8-4A88019B441E}"/>
              </a:ext>
            </a:extLst>
          </p:cNvPr>
          <p:cNvGrpSpPr/>
          <p:nvPr/>
        </p:nvGrpSpPr>
        <p:grpSpPr>
          <a:xfrm>
            <a:off x="4243610" y="4361030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BE97470-5CD9-4B28-8902-12C514F672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8D72314-B8F8-48AD-9D51-832BB918DAE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5F9073D-F333-49E5-BA24-BFCA62C7818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44865" y="3940994"/>
            <a:ext cx="208842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D2120F0-8E7D-4973-82A4-E1146DE24D75}"/>
              </a:ext>
            </a:extLst>
          </p:cNvPr>
          <p:cNvGrpSpPr/>
          <p:nvPr/>
        </p:nvGrpSpPr>
        <p:grpSpPr>
          <a:xfrm>
            <a:off x="5261821" y="436103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955FC57-B713-4B3F-AC83-83E00700A69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8A930E3-0568-438A-8104-9B6CBCBBBF6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46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71071" y="2687447"/>
            <a:ext cx="82301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87918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F963D2-B4EB-45CE-B8AB-2BF30B347C3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71521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0B589A-6C0E-4B9F-8284-9E7116D51E2B}"/>
              </a:ext>
            </a:extLst>
          </p:cNvPr>
          <p:cNvGrpSpPr/>
          <p:nvPr/>
        </p:nvGrpSpPr>
        <p:grpSpPr>
          <a:xfrm>
            <a:off x="6879635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F8E8A7A-D5FA-4D46-97CB-04A80F2D3E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FCA99DD-E173-455E-A9B6-BBBECAC3DDC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9F226B6-8792-49A6-9DDF-91F2C930805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8784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C5117E-54F5-41A7-AED1-9EB495279478}"/>
              </a:ext>
            </a:extLst>
          </p:cNvPr>
          <p:cNvGrpSpPr/>
          <p:nvPr/>
        </p:nvGrpSpPr>
        <p:grpSpPr>
          <a:xfrm>
            <a:off x="8353564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497C5B9-E942-4D1C-8C2A-66BC6131181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E4F1D52-AED2-4460-A455-60702728E4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D3E19D-80EE-426C-9F11-4DFA1027328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38806" y="3940994"/>
            <a:ext cx="255159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67738E-28A4-469F-83CE-078C2050C586}"/>
              </a:ext>
            </a:extLst>
          </p:cNvPr>
          <p:cNvGrpSpPr/>
          <p:nvPr/>
        </p:nvGrpSpPr>
        <p:grpSpPr>
          <a:xfrm>
            <a:off x="2346920" y="436103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516C4EB-0A4D-4272-813B-97259B1DE9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257AC60-1185-4244-9BE8-AB178FAA420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EE3D946-6A30-4083-8A1F-74C68EF63A96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548175" y="3940994"/>
            <a:ext cx="208842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F35DCDB-B8DA-491D-9A2D-D3889CDECB09}"/>
              </a:ext>
            </a:extLst>
          </p:cNvPr>
          <p:cNvGrpSpPr/>
          <p:nvPr/>
        </p:nvGrpSpPr>
        <p:grpSpPr>
          <a:xfrm>
            <a:off x="3365131" y="4361030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F84F87B-7D1A-46D8-88DD-8A296363E70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E1D86B0-3E09-43D2-A3B6-E981EA7167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6C64F27-E027-4228-9D87-A138399A86E9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35496" y="3940994"/>
            <a:ext cx="255159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A94D66A-0E46-4AE4-A7C8-4A88019B441E}"/>
              </a:ext>
            </a:extLst>
          </p:cNvPr>
          <p:cNvGrpSpPr/>
          <p:nvPr/>
        </p:nvGrpSpPr>
        <p:grpSpPr>
          <a:xfrm>
            <a:off x="4243610" y="4361030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BE97470-5CD9-4B28-8902-12C514F672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8D72314-B8F8-48AD-9D51-832BB918DAE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5F9073D-F333-49E5-BA24-BFCA62C7818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44865" y="3940994"/>
            <a:ext cx="208842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D2120F0-8E7D-4973-82A4-E1146DE24D75}"/>
              </a:ext>
            </a:extLst>
          </p:cNvPr>
          <p:cNvGrpSpPr/>
          <p:nvPr/>
        </p:nvGrpSpPr>
        <p:grpSpPr>
          <a:xfrm>
            <a:off x="5261821" y="436103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955FC57-B713-4B3F-AC83-83E00700A69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8A930E3-0568-438A-8104-9B6CBCBBBF6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ED0AF9B-65F5-4562-8406-DB1C40C819FF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735751" y="3940994"/>
            <a:ext cx="255159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FFF72FB-CE13-49E6-8DD1-812DEBB783A6}"/>
              </a:ext>
            </a:extLst>
          </p:cNvPr>
          <p:cNvGrpSpPr/>
          <p:nvPr/>
        </p:nvGrpSpPr>
        <p:grpSpPr>
          <a:xfrm>
            <a:off x="6343865" y="4361030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D30DC51-5331-4EE3-A6B5-8D74777CEE0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2C1243C-27FD-473C-B767-63795CE9118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0C1B328-0FBD-4C7D-A0A1-F6EDE2C6A42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545120" y="3940994"/>
            <a:ext cx="208842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809C9F8-DB87-4F65-935F-C7B0EA3A9E3E}"/>
              </a:ext>
            </a:extLst>
          </p:cNvPr>
          <p:cNvGrpSpPr/>
          <p:nvPr/>
        </p:nvGrpSpPr>
        <p:grpSpPr>
          <a:xfrm>
            <a:off x="7362076" y="4361030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7790A2E-DFB9-48DB-B624-98FCEF7CA0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7514003-6D83-46C7-AEEA-56FB0E683A6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43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71071" y="2687447"/>
            <a:ext cx="82301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87918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F963D2-B4EB-45CE-B8AB-2BF30B347C3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271521" y="2687447"/>
            <a:ext cx="4382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0B589A-6C0E-4B9F-8284-9E7116D51E2B}"/>
              </a:ext>
            </a:extLst>
          </p:cNvPr>
          <p:cNvGrpSpPr/>
          <p:nvPr/>
        </p:nvGrpSpPr>
        <p:grpSpPr>
          <a:xfrm>
            <a:off x="6879635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F8E8A7A-D5FA-4D46-97CB-04A80F2D3E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FCA99DD-E173-455E-A9B6-BBBECAC3DDC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9F226B6-8792-49A6-9DDF-91F2C930805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8784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C5117E-54F5-41A7-AED1-9EB495279478}"/>
              </a:ext>
            </a:extLst>
          </p:cNvPr>
          <p:cNvGrpSpPr/>
          <p:nvPr/>
        </p:nvGrpSpPr>
        <p:grpSpPr>
          <a:xfrm>
            <a:off x="8353564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497C5B9-E942-4D1C-8C2A-66BC6131181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E4F1D52-AED2-4460-A455-60702728E4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D3E19D-80EE-426C-9F11-4DFA1027328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38806" y="3940994"/>
            <a:ext cx="255159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67738E-28A4-469F-83CE-078C2050C586}"/>
              </a:ext>
            </a:extLst>
          </p:cNvPr>
          <p:cNvGrpSpPr/>
          <p:nvPr/>
        </p:nvGrpSpPr>
        <p:grpSpPr>
          <a:xfrm>
            <a:off x="2346920" y="436103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516C4EB-0A4D-4272-813B-97259B1DE9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257AC60-1185-4244-9BE8-AB178FAA420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EE3D946-6A30-4083-8A1F-74C68EF63A96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548175" y="3940994"/>
            <a:ext cx="208842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F35DCDB-B8DA-491D-9A2D-D3889CDECB09}"/>
              </a:ext>
            </a:extLst>
          </p:cNvPr>
          <p:cNvGrpSpPr/>
          <p:nvPr/>
        </p:nvGrpSpPr>
        <p:grpSpPr>
          <a:xfrm>
            <a:off x="3365131" y="4361030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F84F87B-7D1A-46D8-88DD-8A296363E70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E1D86B0-3E09-43D2-A3B6-E981EA7167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6C64F27-E027-4228-9D87-A138399A86E9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35496" y="3940994"/>
            <a:ext cx="255159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A94D66A-0E46-4AE4-A7C8-4A88019B441E}"/>
              </a:ext>
            </a:extLst>
          </p:cNvPr>
          <p:cNvGrpSpPr/>
          <p:nvPr/>
        </p:nvGrpSpPr>
        <p:grpSpPr>
          <a:xfrm>
            <a:off x="4243610" y="4361030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BE97470-5CD9-4B28-8902-12C514F672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8D72314-B8F8-48AD-9D51-832BB918DAE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5F9073D-F333-49E5-BA24-BFCA62C7818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44865" y="3940994"/>
            <a:ext cx="208842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D2120F0-8E7D-4973-82A4-E1146DE24D75}"/>
              </a:ext>
            </a:extLst>
          </p:cNvPr>
          <p:cNvGrpSpPr/>
          <p:nvPr/>
        </p:nvGrpSpPr>
        <p:grpSpPr>
          <a:xfrm>
            <a:off x="5261821" y="436103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955FC57-B713-4B3F-AC83-83E00700A69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8A930E3-0568-438A-8104-9B6CBCBBBF6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ED0AF9B-65F5-4562-8406-DB1C40C819FF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735751" y="3940994"/>
            <a:ext cx="255159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FFF72FB-CE13-49E6-8DD1-812DEBB783A6}"/>
              </a:ext>
            </a:extLst>
          </p:cNvPr>
          <p:cNvGrpSpPr/>
          <p:nvPr/>
        </p:nvGrpSpPr>
        <p:grpSpPr>
          <a:xfrm>
            <a:off x="6343865" y="4361030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D30DC51-5331-4EE3-A6B5-8D74777CEE0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2C1243C-27FD-473C-B767-63795CE9118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77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03689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6754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71071" y="2687447"/>
            <a:ext cx="82301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87918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4E9242-93F7-4144-8E7F-15A5B1D98AF0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0666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850099-B504-432A-8DD0-7AB8D988E7DA}"/>
              </a:ext>
            </a:extLst>
          </p:cNvPr>
          <p:cNvGrpSpPr/>
          <p:nvPr/>
        </p:nvGrpSpPr>
        <p:grpSpPr>
          <a:xfrm>
            <a:off x="4763076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6FED5FD-2382-46F7-BAD0-63E3E8CF1B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98341F-1C2F-4E22-840C-02E949B10FA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F963D2-B4EB-45CE-B8AB-2BF30B347C37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71521" y="2687447"/>
            <a:ext cx="81080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0B589A-6C0E-4B9F-8284-9E7116D51E2B}"/>
              </a:ext>
            </a:extLst>
          </p:cNvPr>
          <p:cNvGrpSpPr/>
          <p:nvPr/>
        </p:nvGrpSpPr>
        <p:grpSpPr>
          <a:xfrm>
            <a:off x="6879635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F8E8A7A-D5FA-4D46-97CB-04A80F2D3EF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FCA99DD-E173-455E-A9B6-BBBECAC3DDC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9F226B6-8792-49A6-9DDF-91F2C930805C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636534" y="2687447"/>
            <a:ext cx="63098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C5117E-54F5-41A7-AED1-9EB495279478}"/>
              </a:ext>
            </a:extLst>
          </p:cNvPr>
          <p:cNvGrpSpPr/>
          <p:nvPr/>
        </p:nvGrpSpPr>
        <p:grpSpPr>
          <a:xfrm>
            <a:off x="8875636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497C5B9-E942-4D1C-8C2A-66BC6131181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E4F1D52-AED2-4460-A455-60702728E4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D3E19D-80EE-426C-9F11-4DFA1027328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38806" y="3940994"/>
            <a:ext cx="255159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67738E-28A4-469F-83CE-078C2050C586}"/>
              </a:ext>
            </a:extLst>
          </p:cNvPr>
          <p:cNvGrpSpPr/>
          <p:nvPr/>
        </p:nvGrpSpPr>
        <p:grpSpPr>
          <a:xfrm>
            <a:off x="2346920" y="436103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516C4EB-0A4D-4272-813B-97259B1DE9C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257AC60-1185-4244-9BE8-AB178FAA420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EE3D946-6A30-4083-8A1F-74C68EF63A96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548175" y="3940994"/>
            <a:ext cx="208842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F35DCDB-B8DA-491D-9A2D-D3889CDECB09}"/>
              </a:ext>
            </a:extLst>
          </p:cNvPr>
          <p:cNvGrpSpPr/>
          <p:nvPr/>
        </p:nvGrpSpPr>
        <p:grpSpPr>
          <a:xfrm>
            <a:off x="3365131" y="4361030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F84F87B-7D1A-46D8-88DD-8A296363E70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E1D86B0-3E09-43D2-A3B6-E981EA7167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6C64F27-E027-4228-9D87-A138399A86E9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35496" y="3940994"/>
            <a:ext cx="255159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A94D66A-0E46-4AE4-A7C8-4A88019B441E}"/>
              </a:ext>
            </a:extLst>
          </p:cNvPr>
          <p:cNvGrpSpPr/>
          <p:nvPr/>
        </p:nvGrpSpPr>
        <p:grpSpPr>
          <a:xfrm>
            <a:off x="4243610" y="4361030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BE97470-5CD9-4B28-8902-12C514F6726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8D72314-B8F8-48AD-9D51-832BB918DAE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5F9073D-F333-49E5-BA24-BFCA62C7818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44865" y="3940994"/>
            <a:ext cx="208842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D2120F0-8E7D-4973-82A4-E1146DE24D75}"/>
              </a:ext>
            </a:extLst>
          </p:cNvPr>
          <p:cNvGrpSpPr/>
          <p:nvPr/>
        </p:nvGrpSpPr>
        <p:grpSpPr>
          <a:xfrm>
            <a:off x="5261821" y="4361030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955FC57-B713-4B3F-AC83-83E00700A69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8A930E3-0568-438A-8104-9B6CBCBBBF6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ED0AF9B-65F5-4562-8406-DB1C40C819FF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735751" y="3940994"/>
            <a:ext cx="255159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FFF72FB-CE13-49E6-8DD1-812DEBB783A6}"/>
              </a:ext>
            </a:extLst>
          </p:cNvPr>
          <p:cNvGrpSpPr/>
          <p:nvPr/>
        </p:nvGrpSpPr>
        <p:grpSpPr>
          <a:xfrm>
            <a:off x="6343865" y="4361030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D30DC51-5331-4EE3-A6B5-8D74777CEE0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2C1243C-27FD-473C-B767-63795CE9118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BEA9511-F554-45BE-BE4B-83DBC03EE67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565839" y="3940994"/>
            <a:ext cx="208842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793E823-A7AD-47C7-A192-C1DEE51F562A}"/>
              </a:ext>
            </a:extLst>
          </p:cNvPr>
          <p:cNvGrpSpPr/>
          <p:nvPr/>
        </p:nvGrpSpPr>
        <p:grpSpPr>
          <a:xfrm>
            <a:off x="7382795" y="4361030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50AA081-DC63-41CB-BE3D-3D9DAD4B2E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007C09A-5631-45E4-9A6D-DAF52B3885F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65B3105-B892-4760-ABB6-EAB01A7AD853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745450" y="3940994"/>
            <a:ext cx="255159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CC4AB5E-1D71-4FD5-8075-02A5286E1524}"/>
              </a:ext>
            </a:extLst>
          </p:cNvPr>
          <p:cNvGrpSpPr/>
          <p:nvPr/>
        </p:nvGrpSpPr>
        <p:grpSpPr>
          <a:xfrm>
            <a:off x="8353564" y="4361030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C899644-42E7-4CE4-BA4A-F1BEB0C259F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97109AB-E70C-41EA-B468-5BE3134ABD8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032204A-8246-4952-93C5-E9112A554BC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9575538" y="3940994"/>
            <a:ext cx="208842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8E892B0-B989-4C14-94D1-8C397B42A947}"/>
              </a:ext>
            </a:extLst>
          </p:cNvPr>
          <p:cNvGrpSpPr/>
          <p:nvPr/>
        </p:nvGrpSpPr>
        <p:grpSpPr>
          <a:xfrm>
            <a:off x="9392494" y="4361030"/>
            <a:ext cx="783771" cy="946459"/>
            <a:chOff x="5653546" y="1040235"/>
            <a:chExt cx="783771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695EE1C-8497-47A0-9A48-639D9D4D71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8B28BD07-C89F-42A6-909A-89C8A14471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4863DF4-6AF1-415C-B347-69CBB7FC29B2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2159965" y="5097471"/>
            <a:ext cx="255159" cy="420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29B39E4-9DD1-440B-8E19-E08E2FB5BF50}"/>
              </a:ext>
            </a:extLst>
          </p:cNvPr>
          <p:cNvGrpSpPr/>
          <p:nvPr/>
        </p:nvGrpSpPr>
        <p:grpSpPr>
          <a:xfrm>
            <a:off x="1768079" y="5517507"/>
            <a:ext cx="783771" cy="946459"/>
            <a:chOff x="5653546" y="1040235"/>
            <a:chExt cx="783771" cy="946459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7A7E582-602F-4B2C-AB3C-FF66617E6DF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C542BDE-E7E7-4113-BE5A-E06565D20B7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29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63447" y="37439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618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BD58D8-C0D6-47D7-B2CC-DB8E4C35FA70}"/>
              </a:ext>
            </a:extLst>
          </p:cNvPr>
          <p:cNvSpPr/>
          <p:nvPr/>
        </p:nvSpPr>
        <p:spPr>
          <a:xfrm rot="6580533">
            <a:off x="6476146" y="2667705"/>
            <a:ext cx="1246135" cy="44380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63447" y="37439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3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A3C7F0E-2EF5-41AB-9559-A531A63CB76B}"/>
              </a:ext>
            </a:extLst>
          </p:cNvPr>
          <p:cNvSpPr/>
          <p:nvPr/>
        </p:nvSpPr>
        <p:spPr>
          <a:xfrm rot="5400000">
            <a:off x="5000343" y="1820426"/>
            <a:ext cx="1215473" cy="72598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55ABD30-BE2F-447E-AEDF-FE0E933CAC8F}"/>
              </a:ext>
            </a:extLst>
          </p:cNvPr>
          <p:cNvSpPr/>
          <p:nvPr/>
        </p:nvSpPr>
        <p:spPr>
          <a:xfrm>
            <a:off x="1978144" y="48529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BD58D8-C0D6-47D7-B2CC-DB8E4C35FA70}"/>
              </a:ext>
            </a:extLst>
          </p:cNvPr>
          <p:cNvSpPr/>
          <p:nvPr/>
        </p:nvSpPr>
        <p:spPr>
          <a:xfrm rot="6580533">
            <a:off x="6476146" y="2667705"/>
            <a:ext cx="1246135" cy="44380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63447" y="37439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1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135A5FB-01F7-4777-A9D4-1819E05DA50F}"/>
              </a:ext>
            </a:extLst>
          </p:cNvPr>
          <p:cNvSpPr/>
          <p:nvPr/>
        </p:nvSpPr>
        <p:spPr>
          <a:xfrm rot="7420905">
            <a:off x="4239324" y="2388858"/>
            <a:ext cx="1255139" cy="29113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2812778-9941-48B1-B012-EBFB71DAD10E}"/>
              </a:ext>
            </a:extLst>
          </p:cNvPr>
          <p:cNvSpPr/>
          <p:nvPr/>
        </p:nvSpPr>
        <p:spPr>
          <a:xfrm>
            <a:off x="3547144" y="275586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A3C7F0E-2EF5-41AB-9559-A531A63CB76B}"/>
              </a:ext>
            </a:extLst>
          </p:cNvPr>
          <p:cNvSpPr/>
          <p:nvPr/>
        </p:nvSpPr>
        <p:spPr>
          <a:xfrm rot="5400000">
            <a:off x="5000343" y="1820426"/>
            <a:ext cx="1215473" cy="72598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55ABD30-BE2F-447E-AEDF-FE0E933CAC8F}"/>
              </a:ext>
            </a:extLst>
          </p:cNvPr>
          <p:cNvSpPr/>
          <p:nvPr/>
        </p:nvSpPr>
        <p:spPr>
          <a:xfrm>
            <a:off x="1978144" y="48529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BD58D8-C0D6-47D7-B2CC-DB8E4C35FA70}"/>
              </a:ext>
            </a:extLst>
          </p:cNvPr>
          <p:cNvSpPr/>
          <p:nvPr/>
        </p:nvSpPr>
        <p:spPr>
          <a:xfrm rot="6580533">
            <a:off x="6476146" y="2667705"/>
            <a:ext cx="1246135" cy="44380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63447" y="37439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2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EA0C17C-5FC8-47A6-A364-6F675A70CD14}"/>
              </a:ext>
            </a:extLst>
          </p:cNvPr>
          <p:cNvSpPr/>
          <p:nvPr/>
        </p:nvSpPr>
        <p:spPr>
          <a:xfrm rot="3448003">
            <a:off x="4223416" y="1502968"/>
            <a:ext cx="1255139" cy="29113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A084981-E291-4668-ABB1-F1A22CF5B3D5}"/>
              </a:ext>
            </a:extLst>
          </p:cNvPr>
          <p:cNvSpPr/>
          <p:nvPr/>
        </p:nvSpPr>
        <p:spPr>
          <a:xfrm>
            <a:off x="4963447" y="189748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135A5FB-01F7-4777-A9D4-1819E05DA50F}"/>
              </a:ext>
            </a:extLst>
          </p:cNvPr>
          <p:cNvSpPr/>
          <p:nvPr/>
        </p:nvSpPr>
        <p:spPr>
          <a:xfrm rot="7420905">
            <a:off x="4239324" y="2388858"/>
            <a:ext cx="1255139" cy="29113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2812778-9941-48B1-B012-EBFB71DAD10E}"/>
              </a:ext>
            </a:extLst>
          </p:cNvPr>
          <p:cNvSpPr/>
          <p:nvPr/>
        </p:nvSpPr>
        <p:spPr>
          <a:xfrm>
            <a:off x="3547144" y="275586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A3C7F0E-2EF5-41AB-9559-A531A63CB76B}"/>
              </a:ext>
            </a:extLst>
          </p:cNvPr>
          <p:cNvSpPr/>
          <p:nvPr/>
        </p:nvSpPr>
        <p:spPr>
          <a:xfrm rot="5400000">
            <a:off x="5000343" y="1820426"/>
            <a:ext cx="1215473" cy="72598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55ABD30-BE2F-447E-AEDF-FE0E933CAC8F}"/>
              </a:ext>
            </a:extLst>
          </p:cNvPr>
          <p:cNvSpPr/>
          <p:nvPr/>
        </p:nvSpPr>
        <p:spPr>
          <a:xfrm>
            <a:off x="1978144" y="48529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BD58D8-C0D6-47D7-B2CC-DB8E4C35FA70}"/>
              </a:ext>
            </a:extLst>
          </p:cNvPr>
          <p:cNvSpPr/>
          <p:nvPr/>
        </p:nvSpPr>
        <p:spPr>
          <a:xfrm rot="6580533">
            <a:off x="6476146" y="2667705"/>
            <a:ext cx="1246135" cy="44380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63447" y="37439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8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05C11B5-FC64-4F9E-9B41-4C892288E4FC}"/>
              </a:ext>
            </a:extLst>
          </p:cNvPr>
          <p:cNvSpPr/>
          <p:nvPr/>
        </p:nvSpPr>
        <p:spPr>
          <a:xfrm rot="19277162">
            <a:off x="2751503" y="502374"/>
            <a:ext cx="1255139" cy="371053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1AFBDAD-5E06-4EEB-95F8-3E55003FE2DF}"/>
              </a:ext>
            </a:extLst>
          </p:cNvPr>
          <p:cNvSpPr/>
          <p:nvPr/>
        </p:nvSpPr>
        <p:spPr>
          <a:xfrm>
            <a:off x="1993409" y="7328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EA0C17C-5FC8-47A6-A364-6F675A70CD14}"/>
              </a:ext>
            </a:extLst>
          </p:cNvPr>
          <p:cNvSpPr/>
          <p:nvPr/>
        </p:nvSpPr>
        <p:spPr>
          <a:xfrm rot="3448003">
            <a:off x="4223416" y="1502968"/>
            <a:ext cx="1255139" cy="29113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A084981-E291-4668-ABB1-F1A22CF5B3D5}"/>
              </a:ext>
            </a:extLst>
          </p:cNvPr>
          <p:cNvSpPr/>
          <p:nvPr/>
        </p:nvSpPr>
        <p:spPr>
          <a:xfrm>
            <a:off x="4963447" y="189748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135A5FB-01F7-4777-A9D4-1819E05DA50F}"/>
              </a:ext>
            </a:extLst>
          </p:cNvPr>
          <p:cNvSpPr/>
          <p:nvPr/>
        </p:nvSpPr>
        <p:spPr>
          <a:xfrm rot="7420905">
            <a:off x="4239324" y="2388858"/>
            <a:ext cx="1255139" cy="29113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2812778-9941-48B1-B012-EBFB71DAD10E}"/>
              </a:ext>
            </a:extLst>
          </p:cNvPr>
          <p:cNvSpPr/>
          <p:nvPr/>
        </p:nvSpPr>
        <p:spPr>
          <a:xfrm>
            <a:off x="3547144" y="275586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A3C7F0E-2EF5-41AB-9559-A531A63CB76B}"/>
              </a:ext>
            </a:extLst>
          </p:cNvPr>
          <p:cNvSpPr/>
          <p:nvPr/>
        </p:nvSpPr>
        <p:spPr>
          <a:xfrm rot="5400000">
            <a:off x="5000343" y="1820426"/>
            <a:ext cx="1215473" cy="72598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55ABD30-BE2F-447E-AEDF-FE0E933CAC8F}"/>
              </a:ext>
            </a:extLst>
          </p:cNvPr>
          <p:cNvSpPr/>
          <p:nvPr/>
        </p:nvSpPr>
        <p:spPr>
          <a:xfrm>
            <a:off x="1978144" y="48529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BD58D8-C0D6-47D7-B2CC-DB8E4C35FA70}"/>
              </a:ext>
            </a:extLst>
          </p:cNvPr>
          <p:cNvSpPr/>
          <p:nvPr/>
        </p:nvSpPr>
        <p:spPr>
          <a:xfrm rot="6580533">
            <a:off x="6476146" y="2667705"/>
            <a:ext cx="1246135" cy="44380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63447" y="37439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5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B7174D8-42AA-44F5-8222-283087E8AEA1}"/>
              </a:ext>
            </a:extLst>
          </p:cNvPr>
          <p:cNvSpPr/>
          <p:nvPr/>
        </p:nvSpPr>
        <p:spPr>
          <a:xfrm rot="4154111">
            <a:off x="6537390" y="-243688"/>
            <a:ext cx="1221557" cy="431376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4A3706C-DB60-45DD-8ADD-F5C8E56C83E1}"/>
              </a:ext>
            </a:extLst>
          </p:cNvPr>
          <p:cNvSpPr/>
          <p:nvPr/>
        </p:nvSpPr>
        <p:spPr>
          <a:xfrm>
            <a:off x="8002406" y="74019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05C11B5-FC64-4F9E-9B41-4C892288E4FC}"/>
              </a:ext>
            </a:extLst>
          </p:cNvPr>
          <p:cNvSpPr/>
          <p:nvPr/>
        </p:nvSpPr>
        <p:spPr>
          <a:xfrm rot="19277162">
            <a:off x="2751503" y="502374"/>
            <a:ext cx="1255139" cy="371053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1AFBDAD-5E06-4EEB-95F8-3E55003FE2DF}"/>
              </a:ext>
            </a:extLst>
          </p:cNvPr>
          <p:cNvSpPr/>
          <p:nvPr/>
        </p:nvSpPr>
        <p:spPr>
          <a:xfrm>
            <a:off x="1993409" y="7328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EA0C17C-5FC8-47A6-A364-6F675A70CD14}"/>
              </a:ext>
            </a:extLst>
          </p:cNvPr>
          <p:cNvSpPr/>
          <p:nvPr/>
        </p:nvSpPr>
        <p:spPr>
          <a:xfrm rot="3448003">
            <a:off x="4223416" y="1502968"/>
            <a:ext cx="1255139" cy="29113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A084981-E291-4668-ABB1-F1A22CF5B3D5}"/>
              </a:ext>
            </a:extLst>
          </p:cNvPr>
          <p:cNvSpPr/>
          <p:nvPr/>
        </p:nvSpPr>
        <p:spPr>
          <a:xfrm>
            <a:off x="4963447" y="189748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135A5FB-01F7-4777-A9D4-1819E05DA50F}"/>
              </a:ext>
            </a:extLst>
          </p:cNvPr>
          <p:cNvSpPr/>
          <p:nvPr/>
        </p:nvSpPr>
        <p:spPr>
          <a:xfrm rot="7420905">
            <a:off x="4239324" y="2388858"/>
            <a:ext cx="1255139" cy="29113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2812778-9941-48B1-B012-EBFB71DAD10E}"/>
              </a:ext>
            </a:extLst>
          </p:cNvPr>
          <p:cNvSpPr/>
          <p:nvPr/>
        </p:nvSpPr>
        <p:spPr>
          <a:xfrm>
            <a:off x="3547144" y="275586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A3C7F0E-2EF5-41AB-9559-A531A63CB76B}"/>
              </a:ext>
            </a:extLst>
          </p:cNvPr>
          <p:cNvSpPr/>
          <p:nvPr/>
        </p:nvSpPr>
        <p:spPr>
          <a:xfrm rot="5400000">
            <a:off x="5000343" y="1820426"/>
            <a:ext cx="1215473" cy="72598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55ABD30-BE2F-447E-AEDF-FE0E933CAC8F}"/>
              </a:ext>
            </a:extLst>
          </p:cNvPr>
          <p:cNvSpPr/>
          <p:nvPr/>
        </p:nvSpPr>
        <p:spPr>
          <a:xfrm>
            <a:off x="1978144" y="48529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BD58D8-C0D6-47D7-B2CC-DB8E4C35FA70}"/>
              </a:ext>
            </a:extLst>
          </p:cNvPr>
          <p:cNvSpPr/>
          <p:nvPr/>
        </p:nvSpPr>
        <p:spPr>
          <a:xfrm rot="6580533">
            <a:off x="6476146" y="2667705"/>
            <a:ext cx="1246135" cy="44380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63447" y="37439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68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902C583-2D31-405E-8D24-5FC9BB02D362}"/>
              </a:ext>
            </a:extLst>
          </p:cNvPr>
          <p:cNvSpPr/>
          <p:nvPr/>
        </p:nvSpPr>
        <p:spPr>
          <a:xfrm rot="2312575">
            <a:off x="7224483" y="439758"/>
            <a:ext cx="1221557" cy="38097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7128671-916C-4432-93EA-C6F0F5C59F5E}"/>
              </a:ext>
            </a:extLst>
          </p:cNvPr>
          <p:cNvSpPr/>
          <p:nvPr/>
        </p:nvSpPr>
        <p:spPr>
          <a:xfrm>
            <a:off x="6351493" y="274896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B7174D8-42AA-44F5-8222-283087E8AEA1}"/>
              </a:ext>
            </a:extLst>
          </p:cNvPr>
          <p:cNvSpPr/>
          <p:nvPr/>
        </p:nvSpPr>
        <p:spPr>
          <a:xfrm rot="4154111">
            <a:off x="6537390" y="-243688"/>
            <a:ext cx="1221557" cy="431376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4A3706C-DB60-45DD-8ADD-F5C8E56C83E1}"/>
              </a:ext>
            </a:extLst>
          </p:cNvPr>
          <p:cNvSpPr/>
          <p:nvPr/>
        </p:nvSpPr>
        <p:spPr>
          <a:xfrm>
            <a:off x="8002406" y="74019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05C11B5-FC64-4F9E-9B41-4C892288E4FC}"/>
              </a:ext>
            </a:extLst>
          </p:cNvPr>
          <p:cNvSpPr/>
          <p:nvPr/>
        </p:nvSpPr>
        <p:spPr>
          <a:xfrm rot="19277162">
            <a:off x="2751503" y="502374"/>
            <a:ext cx="1255139" cy="371053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1AFBDAD-5E06-4EEB-95F8-3E55003FE2DF}"/>
              </a:ext>
            </a:extLst>
          </p:cNvPr>
          <p:cNvSpPr/>
          <p:nvPr/>
        </p:nvSpPr>
        <p:spPr>
          <a:xfrm>
            <a:off x="1993409" y="7328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EA0C17C-5FC8-47A6-A364-6F675A70CD14}"/>
              </a:ext>
            </a:extLst>
          </p:cNvPr>
          <p:cNvSpPr/>
          <p:nvPr/>
        </p:nvSpPr>
        <p:spPr>
          <a:xfrm rot="3448003">
            <a:off x="4223416" y="1502968"/>
            <a:ext cx="1255139" cy="29113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A084981-E291-4668-ABB1-F1A22CF5B3D5}"/>
              </a:ext>
            </a:extLst>
          </p:cNvPr>
          <p:cNvSpPr/>
          <p:nvPr/>
        </p:nvSpPr>
        <p:spPr>
          <a:xfrm>
            <a:off x="4963447" y="189748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135A5FB-01F7-4777-A9D4-1819E05DA50F}"/>
              </a:ext>
            </a:extLst>
          </p:cNvPr>
          <p:cNvSpPr/>
          <p:nvPr/>
        </p:nvSpPr>
        <p:spPr>
          <a:xfrm rot="7420905">
            <a:off x="4239324" y="2388858"/>
            <a:ext cx="1255139" cy="29113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2812778-9941-48B1-B012-EBFB71DAD10E}"/>
              </a:ext>
            </a:extLst>
          </p:cNvPr>
          <p:cNvSpPr/>
          <p:nvPr/>
        </p:nvSpPr>
        <p:spPr>
          <a:xfrm>
            <a:off x="3547144" y="275586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A3C7F0E-2EF5-41AB-9559-A531A63CB76B}"/>
              </a:ext>
            </a:extLst>
          </p:cNvPr>
          <p:cNvSpPr/>
          <p:nvPr/>
        </p:nvSpPr>
        <p:spPr>
          <a:xfrm rot="5400000">
            <a:off x="5000343" y="1820426"/>
            <a:ext cx="1215473" cy="72598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55ABD30-BE2F-447E-AEDF-FE0E933CAC8F}"/>
              </a:ext>
            </a:extLst>
          </p:cNvPr>
          <p:cNvSpPr/>
          <p:nvPr/>
        </p:nvSpPr>
        <p:spPr>
          <a:xfrm>
            <a:off x="1978144" y="48529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BD58D8-C0D6-47D7-B2CC-DB8E4C35FA70}"/>
              </a:ext>
            </a:extLst>
          </p:cNvPr>
          <p:cNvSpPr/>
          <p:nvPr/>
        </p:nvSpPr>
        <p:spPr>
          <a:xfrm rot="6580533">
            <a:off x="6476146" y="2667705"/>
            <a:ext cx="1246135" cy="44380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4963447" y="37439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1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796</Words>
  <Application>Microsoft Office PowerPoint</Application>
  <PresentationFormat>와이드스크린</PresentationFormat>
  <Paragraphs>384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133</cp:revision>
  <dcterms:created xsi:type="dcterms:W3CDTF">2022-08-09T12:12:25Z</dcterms:created>
  <dcterms:modified xsi:type="dcterms:W3CDTF">2022-09-19T08:13:36Z</dcterms:modified>
</cp:coreProperties>
</file>