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55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35831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61472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54743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ABAB56-ADAF-4F20-A1F4-1AEABB9E7E8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47173" y="2687447"/>
            <a:ext cx="35831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E68AFA-26FF-4B5C-A781-CDF4360B1F72}"/>
              </a:ext>
            </a:extLst>
          </p:cNvPr>
          <p:cNvGrpSpPr/>
          <p:nvPr/>
        </p:nvGrpSpPr>
        <p:grpSpPr>
          <a:xfrm>
            <a:off x="821360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A3CD959-5309-4D23-854F-B7B2EC2E534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A41E6305-1CB8-454E-9130-FC1D9F2E682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97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35831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61472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54743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85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35831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61472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54743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63951" y="2687447"/>
            <a:ext cx="35831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230383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069305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677419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04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544A01-2E26-49D0-BD4A-2EF229477D83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652182" y="3940994"/>
            <a:ext cx="20487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F04BE5C-2711-42C7-A672-24C2097EED69}"/>
              </a:ext>
            </a:extLst>
          </p:cNvPr>
          <p:cNvGrpSpPr/>
          <p:nvPr/>
        </p:nvGrpSpPr>
        <p:grpSpPr>
          <a:xfrm>
            <a:off x="4260296" y="4429397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AA44B3E-364C-4731-914A-5CD51A374A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C214152-AFB9-482F-BE38-3E553E11BB6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3CA6E9-5C57-4AFB-B468-D4F128EADE10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411267" y="3940994"/>
            <a:ext cx="145306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F2E84DE-2B75-4E01-9CC0-EE09D9E5F207}"/>
              </a:ext>
            </a:extLst>
          </p:cNvPr>
          <p:cNvGrpSpPr/>
          <p:nvPr/>
        </p:nvGrpSpPr>
        <p:grpSpPr>
          <a:xfrm>
            <a:off x="5164687" y="4429397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86056BD-2545-4279-B8AF-9A11F4AE8A9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CDDF4EB-F746-40B9-8D27-1590693C659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98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544A01-2E26-49D0-BD4A-2EF229477D83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652182" y="3940994"/>
            <a:ext cx="20487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F04BE5C-2711-42C7-A672-24C2097EED69}"/>
              </a:ext>
            </a:extLst>
          </p:cNvPr>
          <p:cNvGrpSpPr/>
          <p:nvPr/>
        </p:nvGrpSpPr>
        <p:grpSpPr>
          <a:xfrm>
            <a:off x="4260296" y="4429397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AA44B3E-364C-4731-914A-5CD51A374A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C214152-AFB9-482F-BE38-3E553E11BB6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3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9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7DB382-9F99-4C51-B286-57FD2FC60AF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59428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99E9D9-43C1-449B-BF29-D047313D004C}"/>
              </a:ext>
            </a:extLst>
          </p:cNvPr>
          <p:cNvGrpSpPr/>
          <p:nvPr/>
        </p:nvGrpSpPr>
        <p:grpSpPr>
          <a:xfrm>
            <a:off x="4167542" y="44293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442F399-F8C1-4C12-972C-9962932AFB8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7F66D26-6CAD-45CB-8BC0-0F47E80FE5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E6CCDA-6C65-4804-9FFC-E9110DD86AF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423093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7F6CC68-7629-451F-8468-92F2E395AE30}"/>
              </a:ext>
            </a:extLst>
          </p:cNvPr>
          <p:cNvGrpSpPr/>
          <p:nvPr/>
        </p:nvGrpSpPr>
        <p:grpSpPr>
          <a:xfrm>
            <a:off x="5203198" y="4429397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8EE43D8-6628-4C0E-A188-86C2D36BAA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441FE74-90B6-40D3-9D8B-3E4085519C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44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7DB382-9F99-4C51-B286-57FD2FC60AF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59428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99E9D9-43C1-449B-BF29-D047313D004C}"/>
              </a:ext>
            </a:extLst>
          </p:cNvPr>
          <p:cNvGrpSpPr/>
          <p:nvPr/>
        </p:nvGrpSpPr>
        <p:grpSpPr>
          <a:xfrm>
            <a:off x="4167542" y="44293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442F399-F8C1-4C12-972C-9962932AFB8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7F66D26-6CAD-45CB-8BC0-0F47E80FE5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65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8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618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60553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60629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722FB62-B684-4EBD-9AF6-697998357DCC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63251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5207A2-423E-40FC-9283-2BF265A47A52}"/>
              </a:ext>
            </a:extLst>
          </p:cNvPr>
          <p:cNvGrpSpPr/>
          <p:nvPr/>
        </p:nvGrpSpPr>
        <p:grpSpPr>
          <a:xfrm>
            <a:off x="4171365" y="44293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A128C6-6274-4EAB-8269-C2A09CD3F4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5B6E816-3622-456B-B1DB-4F46EA5CD4D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0C03B5-4311-49DD-AF70-60D9BF365D0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426916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07EDF5-54AA-401F-8B19-9D2A8AB2237C}"/>
              </a:ext>
            </a:extLst>
          </p:cNvPr>
          <p:cNvGrpSpPr/>
          <p:nvPr/>
        </p:nvGrpSpPr>
        <p:grpSpPr>
          <a:xfrm>
            <a:off x="5207021" y="4429397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E6C6F36-47B4-43F1-AE51-C585255392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21AF324-A19D-4EAC-8A4E-AB563130F1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45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83954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840296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722FB62-B684-4EBD-9AF6-697998357DCC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63251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5207A2-423E-40FC-9283-2BF265A47A52}"/>
              </a:ext>
            </a:extLst>
          </p:cNvPr>
          <p:cNvGrpSpPr/>
          <p:nvPr/>
        </p:nvGrpSpPr>
        <p:grpSpPr>
          <a:xfrm>
            <a:off x="4171365" y="44293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A128C6-6274-4EAB-8269-C2A09CD3F4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5B6E816-3622-456B-B1DB-4F46EA5CD4D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0C03B5-4311-49DD-AF70-60D9BF365D0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426916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07EDF5-54AA-401F-8B19-9D2A8AB2237C}"/>
              </a:ext>
            </a:extLst>
          </p:cNvPr>
          <p:cNvGrpSpPr/>
          <p:nvPr/>
        </p:nvGrpSpPr>
        <p:grpSpPr>
          <a:xfrm>
            <a:off x="5207021" y="4429397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E6C6F36-47B4-43F1-AE51-C585255392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21AF324-A19D-4EAC-8A4E-AB563130F1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F6444E-EA0C-41DB-AE8C-FF075555282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640998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627732-5683-4E9A-B3CA-AAFF1700209B}"/>
              </a:ext>
            </a:extLst>
          </p:cNvPr>
          <p:cNvGrpSpPr/>
          <p:nvPr/>
        </p:nvGrpSpPr>
        <p:grpSpPr>
          <a:xfrm>
            <a:off x="6249112" y="44293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914080E-63C7-435D-BF8D-83C7E30188F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B34A3F3-AC87-4C0B-B3DA-1106E525ECD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917A23E-39A0-4DC6-8DAB-A803E6AB0BB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504663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03A4EC3-BB8B-4465-BF60-595825716F72}"/>
              </a:ext>
            </a:extLst>
          </p:cNvPr>
          <p:cNvGrpSpPr/>
          <p:nvPr/>
        </p:nvGrpSpPr>
        <p:grpSpPr>
          <a:xfrm>
            <a:off x="7284768" y="4429397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A557838-7E9C-4404-837E-A11B4D6CF8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161BF3-5FB0-4F77-99B2-3F54BA42D51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A4603B-B039-462B-ACD1-89EC6F33878B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636316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E16F42-105F-40B0-A47C-47BD926CBF63}"/>
              </a:ext>
            </a:extLst>
          </p:cNvPr>
          <p:cNvGrpSpPr/>
          <p:nvPr/>
        </p:nvGrpSpPr>
        <p:grpSpPr>
          <a:xfrm>
            <a:off x="8244430" y="4429397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72A31C-1F76-4160-AA6B-5E126AAE6D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59748BD-D401-4C51-AC5E-4038579EE3C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78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6469" y="1578299"/>
            <a:ext cx="16918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9299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458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723648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54494" y="2687447"/>
            <a:ext cx="64486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62608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4734DD-697A-4A0C-83CF-FC5B9FFB0DB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3573" y="2687447"/>
            <a:ext cx="79489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7F7CA-E4B5-4275-A948-D4AFD7385BED}"/>
              </a:ext>
            </a:extLst>
          </p:cNvPr>
          <p:cNvGrpSpPr/>
          <p:nvPr/>
        </p:nvGrpSpPr>
        <p:grpSpPr>
          <a:xfrm>
            <a:off x="475658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C69FD2-72E0-44B5-A495-D4A2AF33D4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742016-051A-4B7B-A342-886F931FF5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A3B3DD-00B9-46E1-824D-BEB7A6DD7705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54743" y="2687447"/>
            <a:ext cx="5836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163FA-C5FE-4F8B-AE2C-6468359B4C04}"/>
              </a:ext>
            </a:extLst>
          </p:cNvPr>
          <p:cNvGrpSpPr/>
          <p:nvPr/>
        </p:nvGrpSpPr>
        <p:grpSpPr>
          <a:xfrm>
            <a:off x="68628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9E12A3-4872-43B0-9EC4-809AD254C1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55A263-C9F2-4DEB-98DF-4675CFD0AF8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3DB02F-2A45-4A2E-9912-5F6ED1A1F0B5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392638" y="2687447"/>
            <a:ext cx="83954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B32AA-A8F1-428A-B4F2-3FF0286C0A47}"/>
              </a:ext>
            </a:extLst>
          </p:cNvPr>
          <p:cNvGrpSpPr/>
          <p:nvPr/>
        </p:nvGrpSpPr>
        <p:grpSpPr>
          <a:xfrm>
            <a:off x="8840296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E0E542-D004-4F32-B8B5-35C2DB192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F77838-4875-4171-9ED4-B49DF67C39C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6E287A-5570-4B28-9B63-704AD0A1ABFE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7933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41230-D3BE-42EA-AA2A-0B849A30329A}"/>
              </a:ext>
            </a:extLst>
          </p:cNvPr>
          <p:cNvGrpSpPr/>
          <p:nvPr/>
        </p:nvGrpSpPr>
        <p:grpSpPr>
          <a:xfrm>
            <a:off x="2176047" y="4429397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1D95C97-574F-4CE2-B1B6-8A7F19F12A3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C5E0E4-693F-4C9B-AB72-B53E2056B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B1BF2A-386E-44FF-9A5A-1F84AD40C1B6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3431598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866BA5-DCF3-4D38-8A12-3B5DA63CCD92}"/>
              </a:ext>
            </a:extLst>
          </p:cNvPr>
          <p:cNvGrpSpPr/>
          <p:nvPr/>
        </p:nvGrpSpPr>
        <p:grpSpPr>
          <a:xfrm>
            <a:off x="3211703" y="44293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9A944-B360-4953-9647-32609FF0E94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459ED65-6283-4F75-8EA9-06DD4744E2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722FB62-B684-4EBD-9AF6-697998357DCC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63251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5207A2-423E-40FC-9283-2BF265A47A52}"/>
              </a:ext>
            </a:extLst>
          </p:cNvPr>
          <p:cNvGrpSpPr/>
          <p:nvPr/>
        </p:nvGrpSpPr>
        <p:grpSpPr>
          <a:xfrm>
            <a:off x="4171365" y="44293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A128C6-6274-4EAB-8269-C2A09CD3F4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5B6E816-3622-456B-B1DB-4F46EA5CD4D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0C03B5-4311-49DD-AF70-60D9BF365D0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426916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07EDF5-54AA-401F-8B19-9D2A8AB2237C}"/>
              </a:ext>
            </a:extLst>
          </p:cNvPr>
          <p:cNvGrpSpPr/>
          <p:nvPr/>
        </p:nvGrpSpPr>
        <p:grpSpPr>
          <a:xfrm>
            <a:off x="5207021" y="4429397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E6C6F36-47B4-43F1-AE51-C585255392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21AF324-A19D-4EAC-8A4E-AB563130F1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F6444E-EA0C-41DB-AE8C-FF075555282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640998" y="3940994"/>
            <a:ext cx="309455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627732-5683-4E9A-B3CA-AAFF1700209B}"/>
              </a:ext>
            </a:extLst>
          </p:cNvPr>
          <p:cNvGrpSpPr/>
          <p:nvPr/>
        </p:nvGrpSpPr>
        <p:grpSpPr>
          <a:xfrm>
            <a:off x="6249112" y="44293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914080E-63C7-435D-BF8D-83C7E30188F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B34A3F3-AC87-4C0B-B3DA-1106E525ECD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917A23E-39A0-4DC6-8DAB-A803E6AB0BB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504663" y="3940994"/>
            <a:ext cx="171991" cy="4884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03A4EC3-BB8B-4465-BF60-595825716F72}"/>
              </a:ext>
            </a:extLst>
          </p:cNvPr>
          <p:cNvGrpSpPr/>
          <p:nvPr/>
        </p:nvGrpSpPr>
        <p:grpSpPr>
          <a:xfrm>
            <a:off x="7284768" y="4429397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A557838-7E9C-4404-837E-A11B4D6CF8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161BF3-5FB0-4F77-99B2-3F54BA42D51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2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50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63402F-455D-4603-8B32-69C4B24D3EA5}"/>
              </a:ext>
            </a:extLst>
          </p:cNvPr>
          <p:cNvSpPr/>
          <p:nvPr/>
        </p:nvSpPr>
        <p:spPr>
          <a:xfrm rot="4061372">
            <a:off x="6437067" y="-275978"/>
            <a:ext cx="1192367" cy="4361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55878E-B92C-41BA-A211-BE26C4D273C7}"/>
              </a:ext>
            </a:extLst>
          </p:cNvPr>
          <p:cNvSpPr/>
          <p:nvPr/>
        </p:nvSpPr>
        <p:spPr>
          <a:xfrm>
            <a:off x="4948957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587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14F9A64-81BD-449C-91FF-7E020C1ECB57}"/>
              </a:ext>
            </a:extLst>
          </p:cNvPr>
          <p:cNvSpPr/>
          <p:nvPr/>
        </p:nvSpPr>
        <p:spPr>
          <a:xfrm rot="3487934">
            <a:off x="4216963" y="1511447"/>
            <a:ext cx="1192367" cy="27997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6CBD0E-3E01-49F0-8885-ADA075F255AC}"/>
              </a:ext>
            </a:extLst>
          </p:cNvPr>
          <p:cNvSpPr/>
          <p:nvPr/>
        </p:nvSpPr>
        <p:spPr>
          <a:xfrm>
            <a:off x="3533277" y="27303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63402F-455D-4603-8B32-69C4B24D3EA5}"/>
              </a:ext>
            </a:extLst>
          </p:cNvPr>
          <p:cNvSpPr/>
          <p:nvPr/>
        </p:nvSpPr>
        <p:spPr>
          <a:xfrm rot="4061372">
            <a:off x="6437067" y="-275978"/>
            <a:ext cx="1192367" cy="4361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55878E-B92C-41BA-A211-BE26C4D273C7}"/>
              </a:ext>
            </a:extLst>
          </p:cNvPr>
          <p:cNvSpPr/>
          <p:nvPr/>
        </p:nvSpPr>
        <p:spPr>
          <a:xfrm>
            <a:off x="4948957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973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B3A0F7F-AA39-4552-8EAB-AE4042E53143}"/>
              </a:ext>
            </a:extLst>
          </p:cNvPr>
          <p:cNvSpPr/>
          <p:nvPr/>
        </p:nvSpPr>
        <p:spPr>
          <a:xfrm rot="8538919">
            <a:off x="2767471" y="508772"/>
            <a:ext cx="1202986" cy="37077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045CFC-12D8-49F6-9AE3-A481EBB40EA0}"/>
              </a:ext>
            </a:extLst>
          </p:cNvPr>
          <p:cNvSpPr/>
          <p:nvPr/>
        </p:nvSpPr>
        <p:spPr>
          <a:xfrm>
            <a:off x="1974720" y="75501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14F9A64-81BD-449C-91FF-7E020C1ECB57}"/>
              </a:ext>
            </a:extLst>
          </p:cNvPr>
          <p:cNvSpPr/>
          <p:nvPr/>
        </p:nvSpPr>
        <p:spPr>
          <a:xfrm rot="3487934">
            <a:off x="4216963" y="1511447"/>
            <a:ext cx="1192367" cy="27997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6CBD0E-3E01-49F0-8885-ADA075F255AC}"/>
              </a:ext>
            </a:extLst>
          </p:cNvPr>
          <p:cNvSpPr/>
          <p:nvPr/>
        </p:nvSpPr>
        <p:spPr>
          <a:xfrm>
            <a:off x="3533277" y="27303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63402F-455D-4603-8B32-69C4B24D3EA5}"/>
              </a:ext>
            </a:extLst>
          </p:cNvPr>
          <p:cNvSpPr/>
          <p:nvPr/>
        </p:nvSpPr>
        <p:spPr>
          <a:xfrm rot="4061372">
            <a:off x="6437067" y="-275978"/>
            <a:ext cx="1192367" cy="4361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55878E-B92C-41BA-A211-BE26C4D273C7}"/>
              </a:ext>
            </a:extLst>
          </p:cNvPr>
          <p:cNvSpPr/>
          <p:nvPr/>
        </p:nvSpPr>
        <p:spPr>
          <a:xfrm>
            <a:off x="4948957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906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660729-FA43-444B-8116-94BE4354323B}"/>
              </a:ext>
            </a:extLst>
          </p:cNvPr>
          <p:cNvSpPr/>
          <p:nvPr/>
        </p:nvSpPr>
        <p:spPr>
          <a:xfrm rot="7471004">
            <a:off x="4367537" y="2560337"/>
            <a:ext cx="1160233" cy="27157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65C8E6-4363-42DF-9324-399CEB02F257}"/>
              </a:ext>
            </a:extLst>
          </p:cNvPr>
          <p:cNvSpPr/>
          <p:nvPr/>
        </p:nvSpPr>
        <p:spPr>
          <a:xfrm>
            <a:off x="4950461" y="37365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B3A0F7F-AA39-4552-8EAB-AE4042E53143}"/>
              </a:ext>
            </a:extLst>
          </p:cNvPr>
          <p:cNvSpPr/>
          <p:nvPr/>
        </p:nvSpPr>
        <p:spPr>
          <a:xfrm rot="8538919">
            <a:off x="2767471" y="508772"/>
            <a:ext cx="1202986" cy="37077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045CFC-12D8-49F6-9AE3-A481EBB40EA0}"/>
              </a:ext>
            </a:extLst>
          </p:cNvPr>
          <p:cNvSpPr/>
          <p:nvPr/>
        </p:nvSpPr>
        <p:spPr>
          <a:xfrm>
            <a:off x="1974720" y="75501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14F9A64-81BD-449C-91FF-7E020C1ECB57}"/>
              </a:ext>
            </a:extLst>
          </p:cNvPr>
          <p:cNvSpPr/>
          <p:nvPr/>
        </p:nvSpPr>
        <p:spPr>
          <a:xfrm rot="3487934">
            <a:off x="4216963" y="1511447"/>
            <a:ext cx="1192367" cy="27997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6CBD0E-3E01-49F0-8885-ADA075F255AC}"/>
              </a:ext>
            </a:extLst>
          </p:cNvPr>
          <p:cNvSpPr/>
          <p:nvPr/>
        </p:nvSpPr>
        <p:spPr>
          <a:xfrm>
            <a:off x="3533277" y="27303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63402F-455D-4603-8B32-69C4B24D3EA5}"/>
              </a:ext>
            </a:extLst>
          </p:cNvPr>
          <p:cNvSpPr/>
          <p:nvPr/>
        </p:nvSpPr>
        <p:spPr>
          <a:xfrm rot="4061372">
            <a:off x="6437067" y="-275978"/>
            <a:ext cx="1192367" cy="4361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55878E-B92C-41BA-A211-BE26C4D273C7}"/>
              </a:ext>
            </a:extLst>
          </p:cNvPr>
          <p:cNvSpPr/>
          <p:nvPr/>
        </p:nvSpPr>
        <p:spPr>
          <a:xfrm>
            <a:off x="4948957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507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A623F35-DC2E-4488-9BB7-02667EFAD28B}"/>
              </a:ext>
            </a:extLst>
          </p:cNvPr>
          <p:cNvSpPr/>
          <p:nvPr/>
        </p:nvSpPr>
        <p:spPr>
          <a:xfrm rot="6588447">
            <a:off x="6522362" y="2738965"/>
            <a:ext cx="1248326" cy="43506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E27F11-7D2D-4C56-9CD0-41DC235AF1DD}"/>
              </a:ext>
            </a:extLst>
          </p:cNvPr>
          <p:cNvSpPr/>
          <p:nvPr/>
        </p:nvSpPr>
        <p:spPr>
          <a:xfrm>
            <a:off x="7981136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660729-FA43-444B-8116-94BE4354323B}"/>
              </a:ext>
            </a:extLst>
          </p:cNvPr>
          <p:cNvSpPr/>
          <p:nvPr/>
        </p:nvSpPr>
        <p:spPr>
          <a:xfrm rot="7471004">
            <a:off x="4367537" y="2560337"/>
            <a:ext cx="1160233" cy="27157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65C8E6-4363-42DF-9324-399CEB02F257}"/>
              </a:ext>
            </a:extLst>
          </p:cNvPr>
          <p:cNvSpPr/>
          <p:nvPr/>
        </p:nvSpPr>
        <p:spPr>
          <a:xfrm>
            <a:off x="4950461" y="37365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B3A0F7F-AA39-4552-8EAB-AE4042E53143}"/>
              </a:ext>
            </a:extLst>
          </p:cNvPr>
          <p:cNvSpPr/>
          <p:nvPr/>
        </p:nvSpPr>
        <p:spPr>
          <a:xfrm rot="8538919">
            <a:off x="2767471" y="508772"/>
            <a:ext cx="1202986" cy="37077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045CFC-12D8-49F6-9AE3-A481EBB40EA0}"/>
              </a:ext>
            </a:extLst>
          </p:cNvPr>
          <p:cNvSpPr/>
          <p:nvPr/>
        </p:nvSpPr>
        <p:spPr>
          <a:xfrm>
            <a:off x="1974720" y="75501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14F9A64-81BD-449C-91FF-7E020C1ECB57}"/>
              </a:ext>
            </a:extLst>
          </p:cNvPr>
          <p:cNvSpPr/>
          <p:nvPr/>
        </p:nvSpPr>
        <p:spPr>
          <a:xfrm rot="3487934">
            <a:off x="4216963" y="1511447"/>
            <a:ext cx="1192367" cy="27997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6CBD0E-3E01-49F0-8885-ADA075F255AC}"/>
              </a:ext>
            </a:extLst>
          </p:cNvPr>
          <p:cNvSpPr/>
          <p:nvPr/>
        </p:nvSpPr>
        <p:spPr>
          <a:xfrm>
            <a:off x="3533277" y="27303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63402F-455D-4603-8B32-69C4B24D3EA5}"/>
              </a:ext>
            </a:extLst>
          </p:cNvPr>
          <p:cNvSpPr/>
          <p:nvPr/>
        </p:nvSpPr>
        <p:spPr>
          <a:xfrm rot="4061372">
            <a:off x="6437067" y="-275978"/>
            <a:ext cx="1192367" cy="4361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55878E-B92C-41BA-A211-BE26C4D273C7}"/>
              </a:ext>
            </a:extLst>
          </p:cNvPr>
          <p:cNvSpPr/>
          <p:nvPr/>
        </p:nvSpPr>
        <p:spPr>
          <a:xfrm>
            <a:off x="4948957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8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F38295E-B9BA-400A-B982-BF522E189C09}"/>
              </a:ext>
            </a:extLst>
          </p:cNvPr>
          <p:cNvSpPr/>
          <p:nvPr/>
        </p:nvSpPr>
        <p:spPr>
          <a:xfrm rot="5400000">
            <a:off x="4975229" y="1837752"/>
            <a:ext cx="1199429" cy="723225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9B4D0A3-EC68-4C8C-B01E-24130E99A600}"/>
              </a:ext>
            </a:extLst>
          </p:cNvPr>
          <p:cNvSpPr/>
          <p:nvPr/>
        </p:nvSpPr>
        <p:spPr>
          <a:xfrm>
            <a:off x="1965891" y="483989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A623F35-DC2E-4488-9BB7-02667EFAD28B}"/>
              </a:ext>
            </a:extLst>
          </p:cNvPr>
          <p:cNvSpPr/>
          <p:nvPr/>
        </p:nvSpPr>
        <p:spPr>
          <a:xfrm rot="6588447">
            <a:off x="6522362" y="2738965"/>
            <a:ext cx="1248326" cy="43506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E27F11-7D2D-4C56-9CD0-41DC235AF1DD}"/>
              </a:ext>
            </a:extLst>
          </p:cNvPr>
          <p:cNvSpPr/>
          <p:nvPr/>
        </p:nvSpPr>
        <p:spPr>
          <a:xfrm>
            <a:off x="7981136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660729-FA43-444B-8116-94BE4354323B}"/>
              </a:ext>
            </a:extLst>
          </p:cNvPr>
          <p:cNvSpPr/>
          <p:nvPr/>
        </p:nvSpPr>
        <p:spPr>
          <a:xfrm rot="7471004">
            <a:off x="4367537" y="2560337"/>
            <a:ext cx="1160233" cy="27157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65C8E6-4363-42DF-9324-399CEB02F257}"/>
              </a:ext>
            </a:extLst>
          </p:cNvPr>
          <p:cNvSpPr/>
          <p:nvPr/>
        </p:nvSpPr>
        <p:spPr>
          <a:xfrm>
            <a:off x="4950461" y="37365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B3A0F7F-AA39-4552-8EAB-AE4042E53143}"/>
              </a:ext>
            </a:extLst>
          </p:cNvPr>
          <p:cNvSpPr/>
          <p:nvPr/>
        </p:nvSpPr>
        <p:spPr>
          <a:xfrm rot="8538919">
            <a:off x="2767471" y="508772"/>
            <a:ext cx="1202986" cy="37077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045CFC-12D8-49F6-9AE3-A481EBB40EA0}"/>
              </a:ext>
            </a:extLst>
          </p:cNvPr>
          <p:cNvSpPr/>
          <p:nvPr/>
        </p:nvSpPr>
        <p:spPr>
          <a:xfrm>
            <a:off x="1974720" y="75501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14F9A64-81BD-449C-91FF-7E020C1ECB57}"/>
              </a:ext>
            </a:extLst>
          </p:cNvPr>
          <p:cNvSpPr/>
          <p:nvPr/>
        </p:nvSpPr>
        <p:spPr>
          <a:xfrm rot="3487934">
            <a:off x="4216963" y="1511447"/>
            <a:ext cx="1192367" cy="27997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6CBD0E-3E01-49F0-8885-ADA075F255AC}"/>
              </a:ext>
            </a:extLst>
          </p:cNvPr>
          <p:cNvSpPr/>
          <p:nvPr/>
        </p:nvSpPr>
        <p:spPr>
          <a:xfrm>
            <a:off x="3533277" y="27303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63402F-455D-4603-8B32-69C4B24D3EA5}"/>
              </a:ext>
            </a:extLst>
          </p:cNvPr>
          <p:cNvSpPr/>
          <p:nvPr/>
        </p:nvSpPr>
        <p:spPr>
          <a:xfrm rot="4061372">
            <a:off x="6437067" y="-275978"/>
            <a:ext cx="1192367" cy="4361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55878E-B92C-41BA-A211-BE26C4D273C7}"/>
              </a:ext>
            </a:extLst>
          </p:cNvPr>
          <p:cNvSpPr/>
          <p:nvPr/>
        </p:nvSpPr>
        <p:spPr>
          <a:xfrm>
            <a:off x="4948957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AEC5393-75E2-4203-ABD4-1CB16182B539}"/>
              </a:ext>
            </a:extLst>
          </p:cNvPr>
          <p:cNvSpPr/>
          <p:nvPr/>
        </p:nvSpPr>
        <p:spPr>
          <a:xfrm rot="2290234">
            <a:off x="7166442" y="425123"/>
            <a:ext cx="1192367" cy="38313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1760FA-99AB-4390-9550-CA156757E86D}"/>
              </a:ext>
            </a:extLst>
          </p:cNvPr>
          <p:cNvSpPr/>
          <p:nvPr/>
        </p:nvSpPr>
        <p:spPr>
          <a:xfrm>
            <a:off x="7975599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6348085" y="27708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4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1027</Words>
  <Application>Microsoft Office PowerPoint</Application>
  <PresentationFormat>와이드스크린</PresentationFormat>
  <Paragraphs>457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134</cp:revision>
  <dcterms:created xsi:type="dcterms:W3CDTF">2022-08-09T12:12:25Z</dcterms:created>
  <dcterms:modified xsi:type="dcterms:W3CDTF">2022-09-19T08:32:17Z</dcterms:modified>
</cp:coreProperties>
</file>