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26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5376441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984555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273801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969272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577386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5048082" y="1871914"/>
            <a:ext cx="7202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5920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656196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522735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640913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249027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5325186" y="3250693"/>
            <a:ext cx="19962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5132923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6505952" y="3250693"/>
            <a:ext cx="1315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114066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46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5048082" y="1871914"/>
            <a:ext cx="7202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5920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656196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522735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640913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249027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5325186" y="3250693"/>
            <a:ext cx="19962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5132923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6505952" y="3250693"/>
            <a:ext cx="1315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114066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84DE95-84A9-4EB0-82BD-B7872ED6A841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191725" y="3250693"/>
            <a:ext cx="22053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B58E76-EED4-4761-B656-AD2A2ED18679}"/>
              </a:ext>
            </a:extLst>
          </p:cNvPr>
          <p:cNvGrpSpPr/>
          <p:nvPr/>
        </p:nvGrpSpPr>
        <p:grpSpPr>
          <a:xfrm>
            <a:off x="7020377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3876534-1898-4706-85F9-D9D16A359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B1BE6A9-06E5-45F2-90EB-5C2FF7D5BCB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E6FA7C6-787B-4D47-9FDF-1C3268153805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4198965" y="4633391"/>
            <a:ext cx="164842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FDAEDF-4D58-43BA-B036-4CA6F6D90911}"/>
              </a:ext>
            </a:extLst>
          </p:cNvPr>
          <p:cNvGrpSpPr/>
          <p:nvPr/>
        </p:nvGrpSpPr>
        <p:grpSpPr>
          <a:xfrm>
            <a:off x="3807079" y="5186369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1937E1F-188E-4577-806F-0E081ADAD3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1294287-7FD5-4EEC-ADC0-87CD4866A35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22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5048082" y="1871914"/>
            <a:ext cx="7202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5920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656196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522735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640913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249027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5325186" y="3250693"/>
            <a:ext cx="19962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5132923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6505952" y="3250693"/>
            <a:ext cx="1315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114066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84DE95-84A9-4EB0-82BD-B7872ED6A841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191725" y="3250693"/>
            <a:ext cx="22053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B58E76-EED4-4761-B656-AD2A2ED18679}"/>
              </a:ext>
            </a:extLst>
          </p:cNvPr>
          <p:cNvGrpSpPr/>
          <p:nvPr/>
        </p:nvGrpSpPr>
        <p:grpSpPr>
          <a:xfrm>
            <a:off x="7020377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3876534-1898-4706-85F9-D9D16A359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B1BE6A9-06E5-45F2-90EB-5C2FF7D5BCB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78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5048082" y="1871914"/>
            <a:ext cx="7202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5920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656196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522735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640913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249027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5325186" y="3250693"/>
            <a:ext cx="19962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5132923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6505952" y="3250693"/>
            <a:ext cx="1315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114066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45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5048082" y="1871914"/>
            <a:ext cx="7202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5920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656196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522735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640913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249027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5325186" y="3250693"/>
            <a:ext cx="19962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5132923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6505952" y="3250693"/>
            <a:ext cx="1315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114066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E06109-1FFF-4CC6-9D3A-C8A0637EC08B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191725" y="3250693"/>
            <a:ext cx="231374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51FA38-FD9C-4083-907A-1276CD336359}"/>
              </a:ext>
            </a:extLst>
          </p:cNvPr>
          <p:cNvGrpSpPr/>
          <p:nvPr/>
        </p:nvGrpSpPr>
        <p:grpSpPr>
          <a:xfrm>
            <a:off x="7031213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4CE7E9-B714-45CE-AD20-99E974C4F6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EFF11E-53E3-4165-A5C6-F049ACE5630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EDC229-65C2-4B93-8E3B-E0EB0F47697A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4223408" y="4633391"/>
            <a:ext cx="140399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6E7F326-8975-45D1-8152-10C59BAD6148}"/>
              </a:ext>
            </a:extLst>
          </p:cNvPr>
          <p:cNvGrpSpPr/>
          <p:nvPr/>
        </p:nvGrpSpPr>
        <p:grpSpPr>
          <a:xfrm>
            <a:off x="3831522" y="517657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019EDC-69A0-472C-AC0A-D8528F8446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DC01B1A-376F-42EE-8D60-71D9D45182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6097FC-54BB-4B09-BD6E-9325798709B9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4918017" y="4633391"/>
            <a:ext cx="18928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2CB5861-B584-494F-858E-28A6F9920AF5}"/>
              </a:ext>
            </a:extLst>
          </p:cNvPr>
          <p:cNvGrpSpPr/>
          <p:nvPr/>
        </p:nvGrpSpPr>
        <p:grpSpPr>
          <a:xfrm>
            <a:off x="4715418" y="517657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3DC83B9-FCF2-43F4-829C-0C8C724A7E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284B30-A03C-49A0-833A-2725EE5A22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9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871914"/>
            <a:ext cx="13971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1603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09099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63406" y="3250693"/>
            <a:ext cx="530680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71520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3250693"/>
            <a:ext cx="644975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4901385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74209" y="3250693"/>
            <a:ext cx="1315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682323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E06109-1FFF-4CC6-9D3A-C8A0637EC08B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759982" y="3250693"/>
            <a:ext cx="231374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51FA38-FD9C-4083-907A-1276CD336359}"/>
              </a:ext>
            </a:extLst>
          </p:cNvPr>
          <p:cNvGrpSpPr/>
          <p:nvPr/>
        </p:nvGrpSpPr>
        <p:grpSpPr>
          <a:xfrm>
            <a:off x="7599470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4CE7E9-B714-45CE-AD20-99E974C4F6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EFF11E-53E3-4165-A5C6-F049ACE5630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EDC229-65C2-4B93-8E3B-E0EB0F47697A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171520" y="4633391"/>
            <a:ext cx="114780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6E7F326-8975-45D1-8152-10C59BAD6148}"/>
              </a:ext>
            </a:extLst>
          </p:cNvPr>
          <p:cNvGrpSpPr/>
          <p:nvPr/>
        </p:nvGrpSpPr>
        <p:grpSpPr>
          <a:xfrm>
            <a:off x="2779634" y="517657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019EDC-69A0-472C-AC0A-D8528F8446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DC01B1A-376F-42EE-8D60-71D9D45182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6097FC-54BB-4B09-BD6E-9325798709B9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40510" y="4633391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2CB5861-B584-494F-858E-28A6F9920AF5}"/>
              </a:ext>
            </a:extLst>
          </p:cNvPr>
          <p:cNvGrpSpPr/>
          <p:nvPr/>
        </p:nvGrpSpPr>
        <p:grpSpPr>
          <a:xfrm>
            <a:off x="3663530" y="517657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3DC83B9-FCF2-43F4-829C-0C8C724A7E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284B30-A03C-49A0-833A-2725EE5A22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2DBF2F-F52C-4F76-AF9A-C86CC17725EC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901386" y="4633391"/>
            <a:ext cx="114780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15297D-DE02-4048-9225-CD22A45CCAF6}"/>
              </a:ext>
            </a:extLst>
          </p:cNvPr>
          <p:cNvGrpSpPr/>
          <p:nvPr/>
        </p:nvGrpSpPr>
        <p:grpSpPr>
          <a:xfrm>
            <a:off x="4509500" y="5176572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D26AD42-8309-48E9-9ADE-954FA530F9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CA618FB-E40B-4A29-9D7B-0E66CF829DF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73FD8-36BB-4AD0-98AB-9765992B1FA8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570376" y="4633391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AC45CF-0CFA-4FB1-83C3-707E13CB117B}"/>
              </a:ext>
            </a:extLst>
          </p:cNvPr>
          <p:cNvGrpSpPr/>
          <p:nvPr/>
        </p:nvGrpSpPr>
        <p:grpSpPr>
          <a:xfrm>
            <a:off x="5393396" y="5176572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59F2906-56DA-481E-B956-3584CE197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3AF7904-D485-492C-A4A5-C58E705CA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72B183-FB43-4AD3-A7EC-0738C494234E}"/>
              </a:ext>
            </a:extLst>
          </p:cNvPr>
          <p:cNvCxnSpPr>
            <a:cxnSpLocks/>
            <a:stCxn id="29" idx="3"/>
            <a:endCxn id="56" idx="0"/>
          </p:cNvCxnSpPr>
          <p:nvPr/>
        </p:nvCxnSpPr>
        <p:spPr>
          <a:xfrm flipH="1">
            <a:off x="6715595" y="4633391"/>
            <a:ext cx="81508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827C59-7B11-4B6F-8EAE-C01FEF4D79BF}"/>
              </a:ext>
            </a:extLst>
          </p:cNvPr>
          <p:cNvGrpSpPr/>
          <p:nvPr/>
        </p:nvGrpSpPr>
        <p:grpSpPr>
          <a:xfrm>
            <a:off x="6323709" y="5176572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76D6C1-FC50-469C-BE58-BF7E72E04C2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B045DC5-8CDC-4D84-AD1B-8D137B1232B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98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871914"/>
            <a:ext cx="13971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1603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09099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63406" y="3250693"/>
            <a:ext cx="530680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71520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3250693"/>
            <a:ext cx="644975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4901385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74209" y="3250693"/>
            <a:ext cx="1315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682323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E06109-1FFF-4CC6-9D3A-C8A0637EC08B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759982" y="3250693"/>
            <a:ext cx="231374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51FA38-FD9C-4083-907A-1276CD336359}"/>
              </a:ext>
            </a:extLst>
          </p:cNvPr>
          <p:cNvGrpSpPr/>
          <p:nvPr/>
        </p:nvGrpSpPr>
        <p:grpSpPr>
          <a:xfrm>
            <a:off x="7599470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4CE7E9-B714-45CE-AD20-99E974C4F6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EFF11E-53E3-4165-A5C6-F049ACE5630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EDC229-65C2-4B93-8E3B-E0EB0F47697A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171520" y="4633391"/>
            <a:ext cx="114780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6E7F326-8975-45D1-8152-10C59BAD6148}"/>
              </a:ext>
            </a:extLst>
          </p:cNvPr>
          <p:cNvGrpSpPr/>
          <p:nvPr/>
        </p:nvGrpSpPr>
        <p:grpSpPr>
          <a:xfrm>
            <a:off x="2779634" y="517657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019EDC-69A0-472C-AC0A-D8528F8446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DC01B1A-376F-42EE-8D60-71D9D45182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6097FC-54BB-4B09-BD6E-9325798709B9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40510" y="4633391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2CB5861-B584-494F-858E-28A6F9920AF5}"/>
              </a:ext>
            </a:extLst>
          </p:cNvPr>
          <p:cNvGrpSpPr/>
          <p:nvPr/>
        </p:nvGrpSpPr>
        <p:grpSpPr>
          <a:xfrm>
            <a:off x="3663530" y="517657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3DC83B9-FCF2-43F4-829C-0C8C724A7E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284B30-A03C-49A0-833A-2725EE5A22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73FD8-36BB-4AD0-98AB-9765992B1FA8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570376" y="4633391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AC45CF-0CFA-4FB1-83C3-707E13CB117B}"/>
              </a:ext>
            </a:extLst>
          </p:cNvPr>
          <p:cNvGrpSpPr/>
          <p:nvPr/>
        </p:nvGrpSpPr>
        <p:grpSpPr>
          <a:xfrm>
            <a:off x="5393396" y="5176572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59F2906-56DA-481E-B956-3584CE197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3AF7904-D485-492C-A4A5-C58E705CA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72B183-FB43-4AD3-A7EC-0738C494234E}"/>
              </a:ext>
            </a:extLst>
          </p:cNvPr>
          <p:cNvCxnSpPr>
            <a:cxnSpLocks/>
            <a:stCxn id="23" idx="3"/>
            <a:endCxn id="56" idx="0"/>
          </p:cNvCxnSpPr>
          <p:nvPr/>
        </p:nvCxnSpPr>
        <p:spPr>
          <a:xfrm flipH="1">
            <a:off x="4920348" y="4633391"/>
            <a:ext cx="9581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827C59-7B11-4B6F-8EAE-C01FEF4D79BF}"/>
              </a:ext>
            </a:extLst>
          </p:cNvPr>
          <p:cNvGrpSpPr/>
          <p:nvPr/>
        </p:nvGrpSpPr>
        <p:grpSpPr>
          <a:xfrm>
            <a:off x="4528462" y="5176572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76D6C1-FC50-469C-BE58-BF7E72E04C2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B045DC5-8CDC-4D84-AD1B-8D137B1232B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26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871914"/>
            <a:ext cx="13971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1603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09099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63406" y="3250693"/>
            <a:ext cx="530680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71520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3250693"/>
            <a:ext cx="644975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4901385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74209" y="3250693"/>
            <a:ext cx="1315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682323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E06109-1FFF-4CC6-9D3A-C8A0637EC08B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759982" y="3250693"/>
            <a:ext cx="231374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51FA38-FD9C-4083-907A-1276CD336359}"/>
              </a:ext>
            </a:extLst>
          </p:cNvPr>
          <p:cNvGrpSpPr/>
          <p:nvPr/>
        </p:nvGrpSpPr>
        <p:grpSpPr>
          <a:xfrm>
            <a:off x="7599470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4CE7E9-B714-45CE-AD20-99E974C4F6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EFF11E-53E3-4165-A5C6-F049ACE5630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EDC229-65C2-4B93-8E3B-E0EB0F47697A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171520" y="4633391"/>
            <a:ext cx="114780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6E7F326-8975-45D1-8152-10C59BAD6148}"/>
              </a:ext>
            </a:extLst>
          </p:cNvPr>
          <p:cNvGrpSpPr/>
          <p:nvPr/>
        </p:nvGrpSpPr>
        <p:grpSpPr>
          <a:xfrm>
            <a:off x="2779634" y="5176572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019EDC-69A0-472C-AC0A-D8528F8446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DC01B1A-376F-42EE-8D60-71D9D45182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6097FC-54BB-4B09-BD6E-9325798709B9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40510" y="4633391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2CB5861-B584-494F-858E-28A6F9920AF5}"/>
              </a:ext>
            </a:extLst>
          </p:cNvPr>
          <p:cNvGrpSpPr/>
          <p:nvPr/>
        </p:nvGrpSpPr>
        <p:grpSpPr>
          <a:xfrm>
            <a:off x="3663530" y="517657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3DC83B9-FCF2-43F4-829C-0C8C724A7E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284B30-A03C-49A0-833A-2725EE5A22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73FD8-36BB-4AD0-98AB-9765992B1FA8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570376" y="4633391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AC45CF-0CFA-4FB1-83C3-707E13CB117B}"/>
              </a:ext>
            </a:extLst>
          </p:cNvPr>
          <p:cNvGrpSpPr/>
          <p:nvPr/>
        </p:nvGrpSpPr>
        <p:grpSpPr>
          <a:xfrm>
            <a:off x="5393396" y="5176572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59F2906-56DA-481E-B956-3584CE197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3AF7904-D485-492C-A4A5-C58E705CA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72B183-FB43-4AD3-A7EC-0738C494234E}"/>
              </a:ext>
            </a:extLst>
          </p:cNvPr>
          <p:cNvCxnSpPr>
            <a:cxnSpLocks/>
            <a:stCxn id="23" idx="3"/>
            <a:endCxn id="56" idx="0"/>
          </p:cNvCxnSpPr>
          <p:nvPr/>
        </p:nvCxnSpPr>
        <p:spPr>
          <a:xfrm flipH="1">
            <a:off x="4920348" y="4633391"/>
            <a:ext cx="9581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827C59-7B11-4B6F-8EAE-C01FEF4D79BF}"/>
              </a:ext>
            </a:extLst>
          </p:cNvPr>
          <p:cNvGrpSpPr/>
          <p:nvPr/>
        </p:nvGrpSpPr>
        <p:grpSpPr>
          <a:xfrm>
            <a:off x="4528462" y="5176572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76D6C1-FC50-469C-BE58-BF7E72E04C2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B045DC5-8CDC-4D84-AD1B-8D137B1232B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71B1BAD-4425-40F6-A466-B227384E6603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364450" y="4633391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8EB53C-4EFE-444E-9D9B-D6458012DDFE}"/>
              </a:ext>
            </a:extLst>
          </p:cNvPr>
          <p:cNvGrpSpPr/>
          <p:nvPr/>
        </p:nvGrpSpPr>
        <p:grpSpPr>
          <a:xfrm>
            <a:off x="7187470" y="517657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9A60700-E07C-49AF-BE3D-7057E0EF0A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A225F36-5E26-4B43-9F20-5AA2B539104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CE0E9D-6699-41C1-9E04-5A38E01EBCE4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6714422" y="4633391"/>
            <a:ext cx="9581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A8C14E1-362B-4640-A78D-C69C9E475CB1}"/>
              </a:ext>
            </a:extLst>
          </p:cNvPr>
          <p:cNvGrpSpPr/>
          <p:nvPr/>
        </p:nvGrpSpPr>
        <p:grpSpPr>
          <a:xfrm>
            <a:off x="6322536" y="517657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C99C865-1D68-4A50-B5F2-C9F6FF236D3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8B4C899-1A23-4130-9738-140A6CDE39C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21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63406" y="2687447"/>
            <a:ext cx="530680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71520" y="3238466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644975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4901385" y="3238466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74209" y="2687447"/>
            <a:ext cx="619926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682323" y="3238466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E06109-1FFF-4CC6-9D3A-C8A0637EC08B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248345" y="2687447"/>
            <a:ext cx="5434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51FA38-FD9C-4083-907A-1276CD336359}"/>
              </a:ext>
            </a:extLst>
          </p:cNvPr>
          <p:cNvGrpSpPr/>
          <p:nvPr/>
        </p:nvGrpSpPr>
        <p:grpSpPr>
          <a:xfrm>
            <a:off x="8399922" y="3238466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4CE7E9-B714-45CE-AD20-99E974C4F6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EFF11E-53E3-4165-A5C6-F049ACE5630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EDC229-65C2-4B93-8E3B-E0EB0F47697A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171520" y="4070145"/>
            <a:ext cx="114780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6E7F326-8975-45D1-8152-10C59BAD6148}"/>
              </a:ext>
            </a:extLst>
          </p:cNvPr>
          <p:cNvGrpSpPr/>
          <p:nvPr/>
        </p:nvGrpSpPr>
        <p:grpSpPr>
          <a:xfrm>
            <a:off x="2779634" y="4613326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019EDC-69A0-472C-AC0A-D8528F8446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DC01B1A-376F-42EE-8D60-71D9D45182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6097FC-54BB-4B09-BD6E-9325798709B9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40510" y="4070145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2CB5861-B584-494F-858E-28A6F9920AF5}"/>
              </a:ext>
            </a:extLst>
          </p:cNvPr>
          <p:cNvGrpSpPr/>
          <p:nvPr/>
        </p:nvGrpSpPr>
        <p:grpSpPr>
          <a:xfrm>
            <a:off x="3663530" y="4613326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3DC83B9-FCF2-43F4-829C-0C8C724A7E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284B30-A03C-49A0-833A-2725EE5A22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73FD8-36BB-4AD0-98AB-9765992B1FA8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570376" y="4070145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AC45CF-0CFA-4FB1-83C3-707E13CB117B}"/>
              </a:ext>
            </a:extLst>
          </p:cNvPr>
          <p:cNvGrpSpPr/>
          <p:nvPr/>
        </p:nvGrpSpPr>
        <p:grpSpPr>
          <a:xfrm>
            <a:off x="5393396" y="4613326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59F2906-56DA-481E-B956-3584CE197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3AF7904-D485-492C-A4A5-C58E705CA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72B183-FB43-4AD3-A7EC-0738C494234E}"/>
              </a:ext>
            </a:extLst>
          </p:cNvPr>
          <p:cNvCxnSpPr>
            <a:cxnSpLocks/>
            <a:stCxn id="23" idx="3"/>
            <a:endCxn id="56" idx="0"/>
          </p:cNvCxnSpPr>
          <p:nvPr/>
        </p:nvCxnSpPr>
        <p:spPr>
          <a:xfrm flipH="1">
            <a:off x="4920348" y="4070145"/>
            <a:ext cx="9581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827C59-7B11-4B6F-8EAE-C01FEF4D79BF}"/>
              </a:ext>
            </a:extLst>
          </p:cNvPr>
          <p:cNvGrpSpPr/>
          <p:nvPr/>
        </p:nvGrpSpPr>
        <p:grpSpPr>
          <a:xfrm>
            <a:off x="4528462" y="4613326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76D6C1-FC50-469C-BE58-BF7E72E04C2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B045DC5-8CDC-4D84-AD1B-8D137B1232B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71B1BAD-4425-40F6-A466-B227384E6603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364450" y="4070145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8EB53C-4EFE-444E-9D9B-D6458012DDFE}"/>
              </a:ext>
            </a:extLst>
          </p:cNvPr>
          <p:cNvGrpSpPr/>
          <p:nvPr/>
        </p:nvGrpSpPr>
        <p:grpSpPr>
          <a:xfrm>
            <a:off x="7187470" y="4613326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9A60700-E07C-49AF-BE3D-7057E0EF0A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A225F36-5E26-4B43-9F20-5AA2B539104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CE0E9D-6699-41C1-9E04-5A38E01EBCE4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6714422" y="4070145"/>
            <a:ext cx="9581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A8C14E1-362B-4640-A78D-C69C9E475CB1}"/>
              </a:ext>
            </a:extLst>
          </p:cNvPr>
          <p:cNvGrpSpPr/>
          <p:nvPr/>
        </p:nvGrpSpPr>
        <p:grpSpPr>
          <a:xfrm>
            <a:off x="6322536" y="4613326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C99C865-1D68-4A50-B5F2-C9F6FF236D3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8B4C899-1A23-4130-9738-140A6CDE39C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0717BB6-75ED-4EE3-A56D-563F35337E4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9062218" y="4070145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7358DF9-F56C-4C1B-91FC-18418FA2E1AC}"/>
              </a:ext>
            </a:extLst>
          </p:cNvPr>
          <p:cNvGrpSpPr/>
          <p:nvPr/>
        </p:nvGrpSpPr>
        <p:grpSpPr>
          <a:xfrm>
            <a:off x="8885238" y="4613326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2F48D3D-29EB-4099-926A-D7AA1CD61E4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D2B2B34-7E24-490D-9708-0FF3DAFFD9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B60F628-9473-4BD4-8788-AC445633BA00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8412190" y="4070145"/>
            <a:ext cx="9581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C0328A6-DEBD-4A0D-B4B4-B294E44716F3}"/>
              </a:ext>
            </a:extLst>
          </p:cNvPr>
          <p:cNvGrpSpPr/>
          <p:nvPr/>
        </p:nvGrpSpPr>
        <p:grpSpPr>
          <a:xfrm>
            <a:off x="8020304" y="4613326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D9AEF04-DD1F-4071-8E0D-F5D923B521C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B45EF48-8DC2-4B8E-8266-6334065C76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CB7F0F4-6A39-43EF-8162-C1672CDCD926}"/>
              </a:ext>
            </a:extLst>
          </p:cNvPr>
          <p:cNvCxnSpPr>
            <a:cxnSpLocks/>
            <a:stCxn id="39" idx="3"/>
            <a:endCxn id="73" idx="0"/>
          </p:cNvCxnSpPr>
          <p:nvPr/>
        </p:nvCxnSpPr>
        <p:spPr>
          <a:xfrm flipH="1">
            <a:off x="2589085" y="5445005"/>
            <a:ext cx="3053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B6EE7C9-DD12-45F1-B46D-C36BE4CB1B63}"/>
              </a:ext>
            </a:extLst>
          </p:cNvPr>
          <p:cNvGrpSpPr/>
          <p:nvPr/>
        </p:nvGrpSpPr>
        <p:grpSpPr>
          <a:xfrm>
            <a:off x="2197199" y="5722474"/>
            <a:ext cx="783771" cy="946459"/>
            <a:chOff x="5653546" y="1040235"/>
            <a:chExt cx="783771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0BFD616-9D8E-490A-AA69-02AB8B8987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72A6BB0-0D98-4541-818C-34B0DDD0D77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75599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2579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63406" y="2687447"/>
            <a:ext cx="530680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71520" y="3238466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9B067A-A600-4EF2-8EDA-93AA714175F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644975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12778-7AE0-44DD-A4A3-ACC54BC731D9}"/>
              </a:ext>
            </a:extLst>
          </p:cNvPr>
          <p:cNvGrpSpPr/>
          <p:nvPr/>
        </p:nvGrpSpPr>
        <p:grpSpPr>
          <a:xfrm>
            <a:off x="4901385" y="3238466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317EEA-D601-4C00-BC59-E65287D3F2E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056ABF-7D9B-4293-B698-65378409E4F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6B4BE8-1AEE-422F-B5F8-DF1BBBBB18A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74209" y="2687447"/>
            <a:ext cx="619926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D3E7F7-5F1B-40E2-B7C1-898A5A58B1FD}"/>
              </a:ext>
            </a:extLst>
          </p:cNvPr>
          <p:cNvGrpSpPr/>
          <p:nvPr/>
        </p:nvGrpSpPr>
        <p:grpSpPr>
          <a:xfrm>
            <a:off x="6682323" y="3238466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39A2DF-D6BC-41E3-99D7-AA99E0C00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CFEABF-12A3-4AF7-815E-17762A8749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E06109-1FFF-4CC6-9D3A-C8A0637EC08B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248345" y="2687447"/>
            <a:ext cx="5434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51FA38-FD9C-4083-907A-1276CD336359}"/>
              </a:ext>
            </a:extLst>
          </p:cNvPr>
          <p:cNvGrpSpPr/>
          <p:nvPr/>
        </p:nvGrpSpPr>
        <p:grpSpPr>
          <a:xfrm>
            <a:off x="8399922" y="3238466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4CE7E9-B714-45CE-AD20-99E974C4F6B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EFF11E-53E3-4165-A5C6-F049ACE5630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EDC229-65C2-4B93-8E3B-E0EB0F47697A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171520" y="4070145"/>
            <a:ext cx="114780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6E7F326-8975-45D1-8152-10C59BAD6148}"/>
              </a:ext>
            </a:extLst>
          </p:cNvPr>
          <p:cNvGrpSpPr/>
          <p:nvPr/>
        </p:nvGrpSpPr>
        <p:grpSpPr>
          <a:xfrm>
            <a:off x="2779634" y="4613326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019EDC-69A0-472C-AC0A-D8528F8446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DC01B1A-376F-42EE-8D60-71D9D451829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6097FC-54BB-4B09-BD6E-9325798709B9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40510" y="4070145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2CB5861-B584-494F-858E-28A6F9920AF5}"/>
              </a:ext>
            </a:extLst>
          </p:cNvPr>
          <p:cNvGrpSpPr/>
          <p:nvPr/>
        </p:nvGrpSpPr>
        <p:grpSpPr>
          <a:xfrm>
            <a:off x="3663530" y="4613326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3DC83B9-FCF2-43F4-829C-0C8C724A7E3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284B30-A03C-49A0-833A-2725EE5A22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73FD8-36BB-4AD0-98AB-9765992B1FA8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570376" y="4070145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AC45CF-0CFA-4FB1-83C3-707E13CB117B}"/>
              </a:ext>
            </a:extLst>
          </p:cNvPr>
          <p:cNvGrpSpPr/>
          <p:nvPr/>
        </p:nvGrpSpPr>
        <p:grpSpPr>
          <a:xfrm>
            <a:off x="5393396" y="4613326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59F2906-56DA-481E-B956-3584CE197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3AF7904-D485-492C-A4A5-C58E705CA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72B183-FB43-4AD3-A7EC-0738C494234E}"/>
              </a:ext>
            </a:extLst>
          </p:cNvPr>
          <p:cNvCxnSpPr>
            <a:cxnSpLocks/>
            <a:stCxn id="23" idx="3"/>
            <a:endCxn id="56" idx="0"/>
          </p:cNvCxnSpPr>
          <p:nvPr/>
        </p:nvCxnSpPr>
        <p:spPr>
          <a:xfrm flipH="1">
            <a:off x="4920348" y="4070145"/>
            <a:ext cx="9581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827C59-7B11-4B6F-8EAE-C01FEF4D79BF}"/>
              </a:ext>
            </a:extLst>
          </p:cNvPr>
          <p:cNvGrpSpPr/>
          <p:nvPr/>
        </p:nvGrpSpPr>
        <p:grpSpPr>
          <a:xfrm>
            <a:off x="4528462" y="4613326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76D6C1-FC50-469C-BE58-BF7E72E04C2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B045DC5-8CDC-4D84-AD1B-8D137B1232B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71B1BAD-4425-40F6-A466-B227384E6603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364450" y="4070145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8EB53C-4EFE-444E-9D9B-D6458012DDFE}"/>
              </a:ext>
            </a:extLst>
          </p:cNvPr>
          <p:cNvGrpSpPr/>
          <p:nvPr/>
        </p:nvGrpSpPr>
        <p:grpSpPr>
          <a:xfrm>
            <a:off x="7187470" y="4613326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9A60700-E07C-49AF-BE3D-7057E0EF0A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A225F36-5E26-4B43-9F20-5AA2B539104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CCE0E9D-6699-41C1-9E04-5A38E01EBCE4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6714422" y="4070145"/>
            <a:ext cx="9581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A8C14E1-362B-4640-A78D-C69C9E475CB1}"/>
              </a:ext>
            </a:extLst>
          </p:cNvPr>
          <p:cNvGrpSpPr/>
          <p:nvPr/>
        </p:nvGrpSpPr>
        <p:grpSpPr>
          <a:xfrm>
            <a:off x="6322536" y="4613326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C99C865-1D68-4A50-B5F2-C9F6FF236D3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8B4C899-1A23-4130-9738-140A6CDE39C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0717BB6-75ED-4EE3-A56D-563F35337E4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9062218" y="4070145"/>
            <a:ext cx="214906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7358DF9-F56C-4C1B-91FC-18418FA2E1AC}"/>
              </a:ext>
            </a:extLst>
          </p:cNvPr>
          <p:cNvGrpSpPr/>
          <p:nvPr/>
        </p:nvGrpSpPr>
        <p:grpSpPr>
          <a:xfrm>
            <a:off x="8885238" y="4613326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2F48D3D-29EB-4099-926A-D7AA1CD61E4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D2B2B34-7E24-490D-9708-0FF3DAFFD9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B60F628-9473-4BD4-8788-AC445633BA00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8412190" y="4070145"/>
            <a:ext cx="95817" cy="5431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C0328A6-DEBD-4A0D-B4B4-B294E44716F3}"/>
              </a:ext>
            </a:extLst>
          </p:cNvPr>
          <p:cNvGrpSpPr/>
          <p:nvPr/>
        </p:nvGrpSpPr>
        <p:grpSpPr>
          <a:xfrm>
            <a:off x="8020304" y="4613326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D9AEF04-DD1F-4071-8E0D-F5D923B521C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B45EF48-8DC2-4B8E-8266-6334065C76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17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D33A7FE-0FFA-4131-9B7B-7D76EA58D3C5}"/>
              </a:ext>
            </a:extLst>
          </p:cNvPr>
          <p:cNvSpPr/>
          <p:nvPr/>
        </p:nvSpPr>
        <p:spPr>
          <a:xfrm rot="6539137">
            <a:off x="6500029" y="2691971"/>
            <a:ext cx="1152837" cy="4419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75599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2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42441A0-B839-44AA-9CCA-27DE6F8C6EEF}"/>
              </a:ext>
            </a:extLst>
          </p:cNvPr>
          <p:cNvSpPr/>
          <p:nvPr/>
        </p:nvSpPr>
        <p:spPr>
          <a:xfrm rot="5400000">
            <a:off x="5041038" y="1819346"/>
            <a:ext cx="1152837" cy="72432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A0A330C-1083-4BF9-B456-4E831A2B1B2B}"/>
              </a:ext>
            </a:extLst>
          </p:cNvPr>
          <p:cNvSpPr/>
          <p:nvPr/>
        </p:nvSpPr>
        <p:spPr>
          <a:xfrm>
            <a:off x="1995839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D33A7FE-0FFA-4131-9B7B-7D76EA58D3C5}"/>
              </a:ext>
            </a:extLst>
          </p:cNvPr>
          <p:cNvSpPr/>
          <p:nvPr/>
        </p:nvSpPr>
        <p:spPr>
          <a:xfrm rot="6539137">
            <a:off x="6500029" y="2691971"/>
            <a:ext cx="1152837" cy="4419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75599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5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2978C2C-8823-45E3-8D46-214CD28561A0}"/>
              </a:ext>
            </a:extLst>
          </p:cNvPr>
          <p:cNvSpPr/>
          <p:nvPr/>
        </p:nvSpPr>
        <p:spPr>
          <a:xfrm rot="3336628">
            <a:off x="5677472" y="2392689"/>
            <a:ext cx="1273534" cy="290938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C5EC3-6660-4EAB-8955-D4F4571C1EEC}"/>
              </a:ext>
            </a:extLst>
          </p:cNvPr>
          <p:cNvSpPr/>
          <p:nvPr/>
        </p:nvSpPr>
        <p:spPr>
          <a:xfrm>
            <a:off x="6365770" y="274845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42441A0-B839-44AA-9CCA-27DE6F8C6EEF}"/>
              </a:ext>
            </a:extLst>
          </p:cNvPr>
          <p:cNvSpPr/>
          <p:nvPr/>
        </p:nvSpPr>
        <p:spPr>
          <a:xfrm rot="5400000">
            <a:off x="5041038" y="1819346"/>
            <a:ext cx="1152837" cy="72432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A0A330C-1083-4BF9-B456-4E831A2B1B2B}"/>
              </a:ext>
            </a:extLst>
          </p:cNvPr>
          <p:cNvSpPr/>
          <p:nvPr/>
        </p:nvSpPr>
        <p:spPr>
          <a:xfrm>
            <a:off x="1995839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D33A7FE-0FFA-4131-9B7B-7D76EA58D3C5}"/>
              </a:ext>
            </a:extLst>
          </p:cNvPr>
          <p:cNvSpPr/>
          <p:nvPr/>
        </p:nvSpPr>
        <p:spPr>
          <a:xfrm rot="6539137">
            <a:off x="6500029" y="2691971"/>
            <a:ext cx="1152837" cy="4419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75599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D61F485-9F65-479F-9F53-937FDF2BEDEC}"/>
              </a:ext>
            </a:extLst>
          </p:cNvPr>
          <p:cNvSpPr/>
          <p:nvPr/>
        </p:nvSpPr>
        <p:spPr>
          <a:xfrm rot="2253462">
            <a:off x="7189033" y="478140"/>
            <a:ext cx="1273534" cy="36338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3BA9BD-FD67-474C-AFD3-8F4CBFF0E422}"/>
              </a:ext>
            </a:extLst>
          </p:cNvPr>
          <p:cNvSpPr/>
          <p:nvPr/>
        </p:nvSpPr>
        <p:spPr>
          <a:xfrm>
            <a:off x="7974600" y="7481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2978C2C-8823-45E3-8D46-214CD28561A0}"/>
              </a:ext>
            </a:extLst>
          </p:cNvPr>
          <p:cNvSpPr/>
          <p:nvPr/>
        </p:nvSpPr>
        <p:spPr>
          <a:xfrm rot="3336628">
            <a:off x="5677472" y="2392689"/>
            <a:ext cx="1273534" cy="290938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C5EC3-6660-4EAB-8955-D4F4571C1EEC}"/>
              </a:ext>
            </a:extLst>
          </p:cNvPr>
          <p:cNvSpPr/>
          <p:nvPr/>
        </p:nvSpPr>
        <p:spPr>
          <a:xfrm>
            <a:off x="6365770" y="274845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42441A0-B839-44AA-9CCA-27DE6F8C6EEF}"/>
              </a:ext>
            </a:extLst>
          </p:cNvPr>
          <p:cNvSpPr/>
          <p:nvPr/>
        </p:nvSpPr>
        <p:spPr>
          <a:xfrm rot="5400000">
            <a:off x="5041038" y="1819346"/>
            <a:ext cx="1152837" cy="72432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A0A330C-1083-4BF9-B456-4E831A2B1B2B}"/>
              </a:ext>
            </a:extLst>
          </p:cNvPr>
          <p:cNvSpPr/>
          <p:nvPr/>
        </p:nvSpPr>
        <p:spPr>
          <a:xfrm>
            <a:off x="1995839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D33A7FE-0FFA-4131-9B7B-7D76EA58D3C5}"/>
              </a:ext>
            </a:extLst>
          </p:cNvPr>
          <p:cNvSpPr/>
          <p:nvPr/>
        </p:nvSpPr>
        <p:spPr>
          <a:xfrm rot="6539137">
            <a:off x="6500029" y="2691971"/>
            <a:ext cx="1152837" cy="4419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75599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E07201C-E32A-4C19-9E57-1A9F560706FC}"/>
              </a:ext>
            </a:extLst>
          </p:cNvPr>
          <p:cNvSpPr/>
          <p:nvPr/>
        </p:nvSpPr>
        <p:spPr>
          <a:xfrm rot="4115205">
            <a:off x="6418309" y="-306251"/>
            <a:ext cx="1273534" cy="445911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98B4875-2A1D-4F7F-9EED-5D4BE77B9DEF}"/>
              </a:ext>
            </a:extLst>
          </p:cNvPr>
          <p:cNvSpPr/>
          <p:nvPr/>
        </p:nvSpPr>
        <p:spPr>
          <a:xfrm>
            <a:off x="4928286" y="192177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D61F485-9F65-479F-9F53-937FDF2BEDEC}"/>
              </a:ext>
            </a:extLst>
          </p:cNvPr>
          <p:cNvSpPr/>
          <p:nvPr/>
        </p:nvSpPr>
        <p:spPr>
          <a:xfrm rot="2253462">
            <a:off x="7189033" y="478140"/>
            <a:ext cx="1273534" cy="36338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3BA9BD-FD67-474C-AFD3-8F4CBFF0E422}"/>
              </a:ext>
            </a:extLst>
          </p:cNvPr>
          <p:cNvSpPr/>
          <p:nvPr/>
        </p:nvSpPr>
        <p:spPr>
          <a:xfrm>
            <a:off x="7974600" y="7481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2978C2C-8823-45E3-8D46-214CD28561A0}"/>
              </a:ext>
            </a:extLst>
          </p:cNvPr>
          <p:cNvSpPr/>
          <p:nvPr/>
        </p:nvSpPr>
        <p:spPr>
          <a:xfrm rot="3336628">
            <a:off x="5677472" y="2392689"/>
            <a:ext cx="1273534" cy="290938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C5EC3-6660-4EAB-8955-D4F4571C1EEC}"/>
              </a:ext>
            </a:extLst>
          </p:cNvPr>
          <p:cNvSpPr/>
          <p:nvPr/>
        </p:nvSpPr>
        <p:spPr>
          <a:xfrm>
            <a:off x="6365770" y="274845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42441A0-B839-44AA-9CCA-27DE6F8C6EEF}"/>
              </a:ext>
            </a:extLst>
          </p:cNvPr>
          <p:cNvSpPr/>
          <p:nvPr/>
        </p:nvSpPr>
        <p:spPr>
          <a:xfrm rot="5400000">
            <a:off x="5041038" y="1819346"/>
            <a:ext cx="1152837" cy="72432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A0A330C-1083-4BF9-B456-4E831A2B1B2B}"/>
              </a:ext>
            </a:extLst>
          </p:cNvPr>
          <p:cNvSpPr/>
          <p:nvPr/>
        </p:nvSpPr>
        <p:spPr>
          <a:xfrm>
            <a:off x="1995839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D33A7FE-0FFA-4131-9B7B-7D76EA58D3C5}"/>
              </a:ext>
            </a:extLst>
          </p:cNvPr>
          <p:cNvSpPr/>
          <p:nvPr/>
        </p:nvSpPr>
        <p:spPr>
          <a:xfrm rot="6539137">
            <a:off x="6500029" y="2691971"/>
            <a:ext cx="1152837" cy="4419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75599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0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3433312-910F-4616-81B2-FDD6211B052C}"/>
              </a:ext>
            </a:extLst>
          </p:cNvPr>
          <p:cNvSpPr/>
          <p:nvPr/>
        </p:nvSpPr>
        <p:spPr>
          <a:xfrm rot="3468707">
            <a:off x="4164267" y="1581753"/>
            <a:ext cx="1273534" cy="27965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C2C9BCF-6DFE-41A4-AF01-C5B46A6B593C}"/>
              </a:ext>
            </a:extLst>
          </p:cNvPr>
          <p:cNvSpPr/>
          <p:nvPr/>
        </p:nvSpPr>
        <p:spPr>
          <a:xfrm>
            <a:off x="3512971" y="27614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E07201C-E32A-4C19-9E57-1A9F560706FC}"/>
              </a:ext>
            </a:extLst>
          </p:cNvPr>
          <p:cNvSpPr/>
          <p:nvPr/>
        </p:nvSpPr>
        <p:spPr>
          <a:xfrm rot="4115205">
            <a:off x="6418309" y="-306251"/>
            <a:ext cx="1273534" cy="445911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98B4875-2A1D-4F7F-9EED-5D4BE77B9DEF}"/>
              </a:ext>
            </a:extLst>
          </p:cNvPr>
          <p:cNvSpPr/>
          <p:nvPr/>
        </p:nvSpPr>
        <p:spPr>
          <a:xfrm>
            <a:off x="4928286" y="192177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D61F485-9F65-479F-9F53-937FDF2BEDEC}"/>
              </a:ext>
            </a:extLst>
          </p:cNvPr>
          <p:cNvSpPr/>
          <p:nvPr/>
        </p:nvSpPr>
        <p:spPr>
          <a:xfrm rot="2253462">
            <a:off x="7189033" y="478140"/>
            <a:ext cx="1273534" cy="36338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3BA9BD-FD67-474C-AFD3-8F4CBFF0E422}"/>
              </a:ext>
            </a:extLst>
          </p:cNvPr>
          <p:cNvSpPr/>
          <p:nvPr/>
        </p:nvSpPr>
        <p:spPr>
          <a:xfrm>
            <a:off x="7974600" y="7481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2978C2C-8823-45E3-8D46-214CD28561A0}"/>
              </a:ext>
            </a:extLst>
          </p:cNvPr>
          <p:cNvSpPr/>
          <p:nvPr/>
        </p:nvSpPr>
        <p:spPr>
          <a:xfrm rot="3336628">
            <a:off x="5677472" y="2392689"/>
            <a:ext cx="1273534" cy="290938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C5EC3-6660-4EAB-8955-D4F4571C1EEC}"/>
              </a:ext>
            </a:extLst>
          </p:cNvPr>
          <p:cNvSpPr/>
          <p:nvPr/>
        </p:nvSpPr>
        <p:spPr>
          <a:xfrm>
            <a:off x="6365770" y="274845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42441A0-B839-44AA-9CCA-27DE6F8C6EEF}"/>
              </a:ext>
            </a:extLst>
          </p:cNvPr>
          <p:cNvSpPr/>
          <p:nvPr/>
        </p:nvSpPr>
        <p:spPr>
          <a:xfrm rot="5400000">
            <a:off x="5041038" y="1819346"/>
            <a:ext cx="1152837" cy="72432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A0A330C-1083-4BF9-B456-4E831A2B1B2B}"/>
              </a:ext>
            </a:extLst>
          </p:cNvPr>
          <p:cNvSpPr/>
          <p:nvPr/>
        </p:nvSpPr>
        <p:spPr>
          <a:xfrm>
            <a:off x="1995839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D33A7FE-0FFA-4131-9B7B-7D76EA58D3C5}"/>
              </a:ext>
            </a:extLst>
          </p:cNvPr>
          <p:cNvSpPr/>
          <p:nvPr/>
        </p:nvSpPr>
        <p:spPr>
          <a:xfrm rot="6539137">
            <a:off x="6500029" y="2691971"/>
            <a:ext cx="1152837" cy="4419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75599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4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BE4B27D-39C3-4DD8-91C4-2C7240CE470B}"/>
              </a:ext>
            </a:extLst>
          </p:cNvPr>
          <p:cNvSpPr/>
          <p:nvPr/>
        </p:nvSpPr>
        <p:spPr>
          <a:xfrm rot="8651739">
            <a:off x="2721064" y="472720"/>
            <a:ext cx="1220491" cy="37307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32B4F5-BF7A-4FBD-8469-09EA362692EE}"/>
              </a:ext>
            </a:extLst>
          </p:cNvPr>
          <p:cNvSpPr/>
          <p:nvPr/>
        </p:nvSpPr>
        <p:spPr>
          <a:xfrm>
            <a:off x="1968873" y="72340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3433312-910F-4616-81B2-FDD6211B052C}"/>
              </a:ext>
            </a:extLst>
          </p:cNvPr>
          <p:cNvSpPr/>
          <p:nvPr/>
        </p:nvSpPr>
        <p:spPr>
          <a:xfrm rot="3468707">
            <a:off x="4164267" y="1581753"/>
            <a:ext cx="1273534" cy="27965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C2C9BCF-6DFE-41A4-AF01-C5B46A6B593C}"/>
              </a:ext>
            </a:extLst>
          </p:cNvPr>
          <p:cNvSpPr/>
          <p:nvPr/>
        </p:nvSpPr>
        <p:spPr>
          <a:xfrm>
            <a:off x="3512971" y="27614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E07201C-E32A-4C19-9E57-1A9F560706FC}"/>
              </a:ext>
            </a:extLst>
          </p:cNvPr>
          <p:cNvSpPr/>
          <p:nvPr/>
        </p:nvSpPr>
        <p:spPr>
          <a:xfrm rot="4115205">
            <a:off x="6418309" y="-306251"/>
            <a:ext cx="1273534" cy="445911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98B4875-2A1D-4F7F-9EED-5D4BE77B9DEF}"/>
              </a:ext>
            </a:extLst>
          </p:cNvPr>
          <p:cNvSpPr/>
          <p:nvPr/>
        </p:nvSpPr>
        <p:spPr>
          <a:xfrm>
            <a:off x="4928286" y="192177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D61F485-9F65-479F-9F53-937FDF2BEDEC}"/>
              </a:ext>
            </a:extLst>
          </p:cNvPr>
          <p:cNvSpPr/>
          <p:nvPr/>
        </p:nvSpPr>
        <p:spPr>
          <a:xfrm rot="2253462">
            <a:off x="7189033" y="478140"/>
            <a:ext cx="1273534" cy="36338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3BA9BD-FD67-474C-AFD3-8F4CBFF0E422}"/>
              </a:ext>
            </a:extLst>
          </p:cNvPr>
          <p:cNvSpPr/>
          <p:nvPr/>
        </p:nvSpPr>
        <p:spPr>
          <a:xfrm>
            <a:off x="7974600" y="7481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2978C2C-8823-45E3-8D46-214CD28561A0}"/>
              </a:ext>
            </a:extLst>
          </p:cNvPr>
          <p:cNvSpPr/>
          <p:nvPr/>
        </p:nvSpPr>
        <p:spPr>
          <a:xfrm rot="3336628">
            <a:off x="5677472" y="2392689"/>
            <a:ext cx="1273534" cy="290938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C5EC3-6660-4EAB-8955-D4F4571C1EEC}"/>
              </a:ext>
            </a:extLst>
          </p:cNvPr>
          <p:cNvSpPr/>
          <p:nvPr/>
        </p:nvSpPr>
        <p:spPr>
          <a:xfrm>
            <a:off x="6365770" y="274845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42441A0-B839-44AA-9CCA-27DE6F8C6EEF}"/>
              </a:ext>
            </a:extLst>
          </p:cNvPr>
          <p:cNvSpPr/>
          <p:nvPr/>
        </p:nvSpPr>
        <p:spPr>
          <a:xfrm rot="5400000">
            <a:off x="5041038" y="1819346"/>
            <a:ext cx="1152837" cy="72432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A0A330C-1083-4BF9-B456-4E831A2B1B2B}"/>
              </a:ext>
            </a:extLst>
          </p:cNvPr>
          <p:cNvSpPr/>
          <p:nvPr/>
        </p:nvSpPr>
        <p:spPr>
          <a:xfrm>
            <a:off x="1995839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D33A7FE-0FFA-4131-9B7B-7D76EA58D3C5}"/>
              </a:ext>
            </a:extLst>
          </p:cNvPr>
          <p:cNvSpPr/>
          <p:nvPr/>
        </p:nvSpPr>
        <p:spPr>
          <a:xfrm rot="6539137">
            <a:off x="6500029" y="2691971"/>
            <a:ext cx="1152837" cy="4419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75599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5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917</Words>
  <Application>Microsoft Office PowerPoint</Application>
  <PresentationFormat>와이드스크린</PresentationFormat>
  <Paragraphs>423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127</cp:revision>
  <dcterms:created xsi:type="dcterms:W3CDTF">2022-08-09T12:12:25Z</dcterms:created>
  <dcterms:modified xsi:type="dcterms:W3CDTF">2022-09-19T01:35:35Z</dcterms:modified>
</cp:coreProperties>
</file>