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0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4869775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80770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688884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69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4869775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80770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688884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3DC1FA-78BE-4DCD-95C5-A2D2C85D9396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BA81568-8B9A-464D-9D6E-D4240AA28850}"/>
              </a:ext>
            </a:extLst>
          </p:cNvPr>
          <p:cNvGrpSpPr/>
          <p:nvPr/>
        </p:nvGrpSpPr>
        <p:grpSpPr>
          <a:xfrm>
            <a:off x="8469824" y="3109315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4F07EEE-683C-48A8-BEB9-7196912C84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4F25256-8EB7-4AAA-9CEC-AFD9AD2BDFB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365E550-618C-48B7-BDC8-AD4CCA697C32}"/>
              </a:ext>
            </a:extLst>
          </p:cNvPr>
          <p:cNvCxnSpPr>
            <a:cxnSpLocks/>
            <a:stCxn id="20" idx="3"/>
            <a:endCxn id="44" idx="0"/>
          </p:cNvCxnSpPr>
          <p:nvPr/>
        </p:nvCxnSpPr>
        <p:spPr>
          <a:xfrm flipH="1">
            <a:off x="2986144" y="3940994"/>
            <a:ext cx="266781" cy="4869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84843F8-736C-4480-A661-8F6EFDAD6557}"/>
              </a:ext>
            </a:extLst>
          </p:cNvPr>
          <p:cNvGrpSpPr/>
          <p:nvPr/>
        </p:nvGrpSpPr>
        <p:grpSpPr>
          <a:xfrm>
            <a:off x="2594258" y="4427910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F6F68ED-C134-432E-B35D-7945B55CEDC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76363C3-3D55-469F-99FB-4AC052CB49D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79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4869775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80770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688884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93DC1FA-78BE-4DCD-95C5-A2D2C85D9396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BA81568-8B9A-464D-9D6E-D4240AA28850}"/>
              </a:ext>
            </a:extLst>
          </p:cNvPr>
          <p:cNvGrpSpPr/>
          <p:nvPr/>
        </p:nvGrpSpPr>
        <p:grpSpPr>
          <a:xfrm>
            <a:off x="8469824" y="3109315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4F07EEE-683C-48A8-BEB9-7196912C84E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4F25256-8EB7-4AAA-9CEC-AFD9AD2BDFB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40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4869775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80770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688884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91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530031" y="2687447"/>
            <a:ext cx="5640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13814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4869775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80770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688884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CCA167-230E-4059-9347-B5215E557DD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D2DDF01-308B-4E2F-BE71-08BC274D1274}"/>
              </a:ext>
            </a:extLst>
          </p:cNvPr>
          <p:cNvGrpSpPr/>
          <p:nvPr/>
        </p:nvGrpSpPr>
        <p:grpSpPr>
          <a:xfrm>
            <a:off x="8469824" y="3109315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0F30EE-4514-40B8-BAA8-0E2D33596E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135BF0D-0EF2-4D57-AB44-84B23EFC94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2E52B7-F2FD-4666-8C20-0561C372D30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685762" y="3940994"/>
            <a:ext cx="56716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CD977E3-FC0C-443F-86BD-D62A362A35F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07135" y="3940994"/>
            <a:ext cx="61025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DAFAA4-4C5C-4B32-BFCB-FB0F10359E8C}"/>
              </a:ext>
            </a:extLst>
          </p:cNvPr>
          <p:cNvGrpSpPr/>
          <p:nvPr/>
        </p:nvGrpSpPr>
        <p:grpSpPr>
          <a:xfrm>
            <a:off x="2293876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9DC1C36-52F5-4377-98D4-F31CDA60BD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9A2767D-09AB-4608-84A9-DE475AA1B3B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02D045D-F50A-4979-A178-D814BC85F51A}"/>
              </a:ext>
            </a:extLst>
          </p:cNvPr>
          <p:cNvGrpSpPr/>
          <p:nvPr/>
        </p:nvGrpSpPr>
        <p:grpSpPr>
          <a:xfrm>
            <a:off x="4025506" y="436286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4D6E86-6D0D-473A-8917-B7501EA1C2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031C081-2547-490C-B23B-19A35C4380E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33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59241" y="2687447"/>
            <a:ext cx="83484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82624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6735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5082653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080770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688884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CCA167-230E-4059-9347-B5215E557DD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61336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D2DDF01-308B-4E2F-BE71-08BC274D1274}"/>
              </a:ext>
            </a:extLst>
          </p:cNvPr>
          <p:cNvGrpSpPr/>
          <p:nvPr/>
        </p:nvGrpSpPr>
        <p:grpSpPr>
          <a:xfrm>
            <a:off x="8469824" y="3109315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0F30EE-4514-40B8-BAA8-0E2D33596E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135BF0D-0EF2-4D57-AB44-84B23EFC94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2E52B7-F2FD-4666-8C20-0561C372D30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64961" y="3940994"/>
            <a:ext cx="21717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CD977E3-FC0C-443F-86BD-D62A362A35F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36345" y="3940994"/>
            <a:ext cx="17217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DAFAA4-4C5C-4B32-BFCB-FB0F10359E8C}"/>
              </a:ext>
            </a:extLst>
          </p:cNvPr>
          <p:cNvGrpSpPr/>
          <p:nvPr/>
        </p:nvGrpSpPr>
        <p:grpSpPr>
          <a:xfrm>
            <a:off x="2373075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9DC1C36-52F5-4377-98D4-F31CDA60BD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9A2767D-09AB-4608-84A9-DE475AA1B3B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02D045D-F50A-4979-A178-D814BC85F51A}"/>
              </a:ext>
            </a:extLst>
          </p:cNvPr>
          <p:cNvGrpSpPr/>
          <p:nvPr/>
        </p:nvGrpSpPr>
        <p:grpSpPr>
          <a:xfrm>
            <a:off x="3316630" y="436286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4D6E86-6D0D-473A-8917-B7501EA1C2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031C081-2547-490C-B23B-19A35C4380E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42B825-67A7-4252-A9BC-7680316C102B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5010348" y="3940994"/>
            <a:ext cx="1870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0B8639-5105-43A3-A253-4C700A6E3C99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51643" y="3940994"/>
            <a:ext cx="2022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F0D7357-43E0-496C-86DB-B7C62BD84BF2}"/>
              </a:ext>
            </a:extLst>
          </p:cNvPr>
          <p:cNvGrpSpPr/>
          <p:nvPr/>
        </p:nvGrpSpPr>
        <p:grpSpPr>
          <a:xfrm>
            <a:off x="4618462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54A23FB-624B-4398-BF47-63188146BBE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34E8083-7700-4722-BED7-DDE64F71141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5EF659C-C5D8-4522-ACE4-281DA47F5EDD}"/>
              </a:ext>
            </a:extLst>
          </p:cNvPr>
          <p:cNvGrpSpPr/>
          <p:nvPr/>
        </p:nvGrpSpPr>
        <p:grpSpPr>
          <a:xfrm>
            <a:off x="5562017" y="4362862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C19152-C5A3-45A2-BDDB-FB6E60AF90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AD162BE-42BC-44DF-BF0D-6CEDC8737A0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46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59241" y="2687447"/>
            <a:ext cx="83484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82624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6735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5082653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79615" y="2687447"/>
            <a:ext cx="3145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987729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CCA167-230E-4059-9347-B5215E557DD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43043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D2DDF01-308B-4E2F-BE71-08BC274D1274}"/>
              </a:ext>
            </a:extLst>
          </p:cNvPr>
          <p:cNvGrpSpPr/>
          <p:nvPr/>
        </p:nvGrpSpPr>
        <p:grpSpPr>
          <a:xfrm>
            <a:off x="8286890" y="3109315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0F30EE-4514-40B8-BAA8-0E2D33596E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135BF0D-0EF2-4D57-AB44-84B23EFC94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2E52B7-F2FD-4666-8C20-0561C372D30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64961" y="3940994"/>
            <a:ext cx="21717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CD977E3-FC0C-443F-86BD-D62A362A35F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36345" y="3940994"/>
            <a:ext cx="17217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DAFAA4-4C5C-4B32-BFCB-FB0F10359E8C}"/>
              </a:ext>
            </a:extLst>
          </p:cNvPr>
          <p:cNvGrpSpPr/>
          <p:nvPr/>
        </p:nvGrpSpPr>
        <p:grpSpPr>
          <a:xfrm>
            <a:off x="2373075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9DC1C36-52F5-4377-98D4-F31CDA60BD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9A2767D-09AB-4608-84A9-DE475AA1B3B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02D045D-F50A-4979-A178-D814BC85F51A}"/>
              </a:ext>
            </a:extLst>
          </p:cNvPr>
          <p:cNvGrpSpPr/>
          <p:nvPr/>
        </p:nvGrpSpPr>
        <p:grpSpPr>
          <a:xfrm>
            <a:off x="3316630" y="436286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4D6E86-6D0D-473A-8917-B7501EA1C2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031C081-2547-490C-B23B-19A35C4380E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42B825-67A7-4252-A9BC-7680316C102B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5010348" y="3940994"/>
            <a:ext cx="1870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0B8639-5105-43A3-A253-4C700A6E3C99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51643" y="3940994"/>
            <a:ext cx="2022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F0D7357-43E0-496C-86DB-B7C62BD84BF2}"/>
              </a:ext>
            </a:extLst>
          </p:cNvPr>
          <p:cNvGrpSpPr/>
          <p:nvPr/>
        </p:nvGrpSpPr>
        <p:grpSpPr>
          <a:xfrm>
            <a:off x="4618462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54A23FB-624B-4398-BF47-63188146BBE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34E8083-7700-4722-BED7-DDE64F71141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5EF659C-C5D8-4522-ACE4-281DA47F5EDD}"/>
              </a:ext>
            </a:extLst>
          </p:cNvPr>
          <p:cNvGrpSpPr/>
          <p:nvPr/>
        </p:nvGrpSpPr>
        <p:grpSpPr>
          <a:xfrm>
            <a:off x="5562017" y="4362862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C19152-C5A3-45A2-BDDB-FB6E60AF90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AD162BE-42BC-44DF-BF0D-6CEDC8737A0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04596F-C86D-486D-AC76-8B6DA59063F6}"/>
              </a:ext>
            </a:extLst>
          </p:cNvPr>
          <p:cNvCxnSpPr>
            <a:cxnSpLocks/>
            <a:stCxn id="29" idx="3"/>
            <a:endCxn id="57" idx="0"/>
          </p:cNvCxnSpPr>
          <p:nvPr/>
        </p:nvCxnSpPr>
        <p:spPr>
          <a:xfrm flipH="1">
            <a:off x="6951451" y="3940994"/>
            <a:ext cx="1510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993B505-1D69-4698-A0D1-C3A4EB817604}"/>
              </a:ext>
            </a:extLst>
          </p:cNvPr>
          <p:cNvCxnSpPr>
            <a:cxnSpLocks/>
            <a:stCxn id="29" idx="5"/>
            <a:endCxn id="60" idx="0"/>
          </p:cNvCxnSpPr>
          <p:nvPr/>
        </p:nvCxnSpPr>
        <p:spPr>
          <a:xfrm>
            <a:off x="7656719" y="3940994"/>
            <a:ext cx="238287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CCEECE3-B347-4464-A8D0-94E6E403DC56}"/>
              </a:ext>
            </a:extLst>
          </p:cNvPr>
          <p:cNvGrpSpPr/>
          <p:nvPr/>
        </p:nvGrpSpPr>
        <p:grpSpPr>
          <a:xfrm>
            <a:off x="6559565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48B781-4D3D-48B4-BBF5-8FE086768E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6455ACD-A54D-4BCC-8F17-4D8AE9B5A9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0734AA2-ED34-44FB-9B77-D6B193ECD272}"/>
              </a:ext>
            </a:extLst>
          </p:cNvPr>
          <p:cNvGrpSpPr/>
          <p:nvPr/>
        </p:nvGrpSpPr>
        <p:grpSpPr>
          <a:xfrm>
            <a:off x="7503120" y="4362862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EB5B07-1F26-4238-8AFA-AB7E2C8D403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41BF4BC-D18B-465E-BB15-C6938F8B14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7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59241" y="2687447"/>
            <a:ext cx="83484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82624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6735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5082653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79615" y="2687447"/>
            <a:ext cx="31452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987729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CCA167-230E-4059-9347-B5215E557DD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248345" y="2687447"/>
            <a:ext cx="43043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D2DDF01-308B-4E2F-BE71-08BC274D1274}"/>
              </a:ext>
            </a:extLst>
          </p:cNvPr>
          <p:cNvGrpSpPr/>
          <p:nvPr/>
        </p:nvGrpSpPr>
        <p:grpSpPr>
          <a:xfrm>
            <a:off x="8286890" y="3109315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0F30EE-4514-40B8-BAA8-0E2D33596E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135BF0D-0EF2-4D57-AB44-84B23EFC94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2E52B7-F2FD-4666-8C20-0561C372D30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64961" y="3940994"/>
            <a:ext cx="21717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CD977E3-FC0C-443F-86BD-D62A362A35F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36345" y="3940994"/>
            <a:ext cx="17217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DAFAA4-4C5C-4B32-BFCB-FB0F10359E8C}"/>
              </a:ext>
            </a:extLst>
          </p:cNvPr>
          <p:cNvGrpSpPr/>
          <p:nvPr/>
        </p:nvGrpSpPr>
        <p:grpSpPr>
          <a:xfrm>
            <a:off x="2373075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9DC1C36-52F5-4377-98D4-F31CDA60BD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9A2767D-09AB-4608-84A9-DE475AA1B3B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02D045D-F50A-4979-A178-D814BC85F51A}"/>
              </a:ext>
            </a:extLst>
          </p:cNvPr>
          <p:cNvGrpSpPr/>
          <p:nvPr/>
        </p:nvGrpSpPr>
        <p:grpSpPr>
          <a:xfrm>
            <a:off x="3316630" y="436286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4D6E86-6D0D-473A-8917-B7501EA1C2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031C081-2547-490C-B23B-19A35C4380E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42B825-67A7-4252-A9BC-7680316C102B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5010348" y="3940994"/>
            <a:ext cx="1870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0B8639-5105-43A3-A253-4C700A6E3C99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51643" y="3940994"/>
            <a:ext cx="2022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F0D7357-43E0-496C-86DB-B7C62BD84BF2}"/>
              </a:ext>
            </a:extLst>
          </p:cNvPr>
          <p:cNvGrpSpPr/>
          <p:nvPr/>
        </p:nvGrpSpPr>
        <p:grpSpPr>
          <a:xfrm>
            <a:off x="4618462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54A23FB-624B-4398-BF47-63188146BBE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34E8083-7700-4722-BED7-DDE64F71141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5EF659C-C5D8-4522-ACE4-281DA47F5EDD}"/>
              </a:ext>
            </a:extLst>
          </p:cNvPr>
          <p:cNvGrpSpPr/>
          <p:nvPr/>
        </p:nvGrpSpPr>
        <p:grpSpPr>
          <a:xfrm>
            <a:off x="5562017" y="4362862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C19152-C5A3-45A2-BDDB-FB6E60AF90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AD162BE-42BC-44DF-BF0D-6CEDC8737A0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04596F-C86D-486D-AC76-8B6DA59063F6}"/>
              </a:ext>
            </a:extLst>
          </p:cNvPr>
          <p:cNvCxnSpPr>
            <a:cxnSpLocks/>
            <a:stCxn id="29" idx="3"/>
            <a:endCxn id="57" idx="0"/>
          </p:cNvCxnSpPr>
          <p:nvPr/>
        </p:nvCxnSpPr>
        <p:spPr>
          <a:xfrm flipH="1">
            <a:off x="6951451" y="3940994"/>
            <a:ext cx="1510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CCEECE3-B347-4464-A8D0-94E6E403DC56}"/>
              </a:ext>
            </a:extLst>
          </p:cNvPr>
          <p:cNvGrpSpPr/>
          <p:nvPr/>
        </p:nvGrpSpPr>
        <p:grpSpPr>
          <a:xfrm>
            <a:off x="6559565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48B781-4D3D-48B4-BBF5-8FE086768E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6455ACD-A54D-4BCC-8F17-4D8AE9B5A9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84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928073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858723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259241" y="2687447"/>
            <a:ext cx="83484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2A15A1-F51C-474D-BB66-C89B89AAA06A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4648296" y="2687447"/>
            <a:ext cx="826243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867355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077D7B-8AC9-44D6-9A0E-8586ECFCFA86}"/>
              </a:ext>
            </a:extLst>
          </p:cNvPr>
          <p:cNvGrpSpPr/>
          <p:nvPr/>
        </p:nvGrpSpPr>
        <p:grpSpPr>
          <a:xfrm>
            <a:off x="5082653" y="3109315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065479-96BF-400D-A234-1AB4EE0B7F5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7BFFDD6-C832-4B06-8D8E-9EE918953D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38E36F-B900-49AA-8A21-00F6E1C1C42F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7379615" y="2687447"/>
            <a:ext cx="59388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BFC782-A058-4989-A832-24DAE4681478}"/>
              </a:ext>
            </a:extLst>
          </p:cNvPr>
          <p:cNvGrpSpPr/>
          <p:nvPr/>
        </p:nvGrpSpPr>
        <p:grpSpPr>
          <a:xfrm>
            <a:off x="6987729" y="3109315"/>
            <a:ext cx="783771" cy="946459"/>
            <a:chOff x="5653546" y="1040235"/>
            <a:chExt cx="783771" cy="9464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FDC01F-FB95-4A4D-B998-42203A7CC27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CAD656B-7857-4378-B34E-BE18223FC34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CCA167-230E-4059-9347-B5215E557DDF}"/>
              </a:ext>
            </a:extLst>
          </p:cNvPr>
          <p:cNvCxnSpPr>
            <a:cxnSpLocks/>
            <a:stCxn id="17" idx="5"/>
            <a:endCxn id="34" idx="0"/>
          </p:cNvCxnSpPr>
          <p:nvPr/>
        </p:nvCxnSpPr>
        <p:spPr>
          <a:xfrm>
            <a:off x="8527713" y="2687447"/>
            <a:ext cx="69853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D2DDF01-308B-4E2F-BE71-08BC274D1274}"/>
              </a:ext>
            </a:extLst>
          </p:cNvPr>
          <p:cNvGrpSpPr/>
          <p:nvPr/>
        </p:nvGrpSpPr>
        <p:grpSpPr>
          <a:xfrm>
            <a:off x="8834358" y="3109315"/>
            <a:ext cx="783771" cy="946459"/>
            <a:chOff x="5653546" y="1040235"/>
            <a:chExt cx="783771" cy="946459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0F30EE-4514-40B8-BAA8-0E2D33596E5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135BF0D-0EF2-4D57-AB44-84B23EFC94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2E52B7-F2FD-4666-8C20-0561C372D309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764961" y="3940994"/>
            <a:ext cx="21717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CD977E3-FC0C-443F-86BD-D62A362A35F1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536345" y="3940994"/>
            <a:ext cx="172171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DAFAA4-4C5C-4B32-BFCB-FB0F10359E8C}"/>
              </a:ext>
            </a:extLst>
          </p:cNvPr>
          <p:cNvGrpSpPr/>
          <p:nvPr/>
        </p:nvGrpSpPr>
        <p:grpSpPr>
          <a:xfrm>
            <a:off x="2373075" y="4362862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9DC1C36-52F5-4377-98D4-F31CDA60BD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9A2767D-09AB-4608-84A9-DE475AA1B3B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02D045D-F50A-4979-A178-D814BC85F51A}"/>
              </a:ext>
            </a:extLst>
          </p:cNvPr>
          <p:cNvGrpSpPr/>
          <p:nvPr/>
        </p:nvGrpSpPr>
        <p:grpSpPr>
          <a:xfrm>
            <a:off x="3316630" y="4362862"/>
            <a:ext cx="783771" cy="946459"/>
            <a:chOff x="5653546" y="1040235"/>
            <a:chExt cx="783771" cy="94645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B4D6E86-6D0D-473A-8917-B7501EA1C23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031C081-2547-490C-B23B-19A35C4380E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42B825-67A7-4252-A9BC-7680316C102B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 flipH="1">
            <a:off x="5010348" y="3940994"/>
            <a:ext cx="18708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0B8639-5105-43A3-A253-4C700A6E3C99}"/>
              </a:ext>
            </a:extLst>
          </p:cNvPr>
          <p:cNvCxnSpPr>
            <a:cxnSpLocks/>
            <a:stCxn id="23" idx="5"/>
            <a:endCxn id="52" idx="0"/>
          </p:cNvCxnSpPr>
          <p:nvPr/>
        </p:nvCxnSpPr>
        <p:spPr>
          <a:xfrm>
            <a:off x="5751643" y="3940994"/>
            <a:ext cx="2022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F0D7357-43E0-496C-86DB-B7C62BD84BF2}"/>
              </a:ext>
            </a:extLst>
          </p:cNvPr>
          <p:cNvGrpSpPr/>
          <p:nvPr/>
        </p:nvGrpSpPr>
        <p:grpSpPr>
          <a:xfrm>
            <a:off x="4618462" y="4362862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54A23FB-624B-4398-BF47-63188146BBEE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34E8083-7700-4722-BED7-DDE64F71141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5EF659C-C5D8-4522-ACE4-281DA47F5EDD}"/>
              </a:ext>
            </a:extLst>
          </p:cNvPr>
          <p:cNvGrpSpPr/>
          <p:nvPr/>
        </p:nvGrpSpPr>
        <p:grpSpPr>
          <a:xfrm>
            <a:off x="5562017" y="4362862"/>
            <a:ext cx="783771" cy="946459"/>
            <a:chOff x="5653546" y="1040235"/>
            <a:chExt cx="783771" cy="94645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8C19152-C5A3-45A2-BDDB-FB6E60AF907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AD162BE-42BC-44DF-BF0D-6CEDC8737A0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04596F-C86D-486D-AC76-8B6DA59063F6}"/>
              </a:ext>
            </a:extLst>
          </p:cNvPr>
          <p:cNvCxnSpPr>
            <a:cxnSpLocks/>
            <a:stCxn id="29" idx="3"/>
            <a:endCxn id="57" idx="0"/>
          </p:cNvCxnSpPr>
          <p:nvPr/>
        </p:nvCxnSpPr>
        <p:spPr>
          <a:xfrm flipH="1">
            <a:off x="6951451" y="3940994"/>
            <a:ext cx="1510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CCEECE3-B347-4464-A8D0-94E6E403DC56}"/>
              </a:ext>
            </a:extLst>
          </p:cNvPr>
          <p:cNvGrpSpPr/>
          <p:nvPr/>
        </p:nvGrpSpPr>
        <p:grpSpPr>
          <a:xfrm>
            <a:off x="6559565" y="4362862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948B781-4D3D-48B4-BBF5-8FE086768EF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6455ACD-A54D-4BCC-8F17-4D8AE9B5A9A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8778899-0A8A-4EB1-9B34-147EABE9C34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656465" y="3940994"/>
            <a:ext cx="2022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7139C4-6FC9-43F5-964F-44DB6A97FBE1}"/>
              </a:ext>
            </a:extLst>
          </p:cNvPr>
          <p:cNvGrpSpPr/>
          <p:nvPr/>
        </p:nvGrpSpPr>
        <p:grpSpPr>
          <a:xfrm>
            <a:off x="7466839" y="4362862"/>
            <a:ext cx="783771" cy="946459"/>
            <a:chOff x="5653546" y="1040235"/>
            <a:chExt cx="783771" cy="946459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63DEE64-3DF2-4349-A890-E6CA07C9CAC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8712EA9-88AD-4AF3-984D-08890F29966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5F3CA2F-A360-4E7E-933D-BD47F95DB91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8804567" y="3940994"/>
            <a:ext cx="15105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2C1E5DB-B9E2-418C-A0A2-9AB6F528DC47}"/>
              </a:ext>
            </a:extLst>
          </p:cNvPr>
          <p:cNvGrpSpPr/>
          <p:nvPr/>
        </p:nvGrpSpPr>
        <p:grpSpPr>
          <a:xfrm>
            <a:off x="8412681" y="4362862"/>
            <a:ext cx="783771" cy="946459"/>
            <a:chOff x="5653546" y="1040235"/>
            <a:chExt cx="783771" cy="94645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EED5DA2-C3DB-4EE1-B3C6-A6E8B0FB542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20551BC-1DD6-46ED-8813-D6374BAE9A7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FCAEDC-07C2-4D11-9E25-6808929C73A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9509581" y="3940994"/>
            <a:ext cx="20226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A8B1B16-0AC3-43B2-BD00-EA9693C9FB92}"/>
              </a:ext>
            </a:extLst>
          </p:cNvPr>
          <p:cNvGrpSpPr/>
          <p:nvPr/>
        </p:nvGrpSpPr>
        <p:grpSpPr>
          <a:xfrm>
            <a:off x="9319955" y="4362862"/>
            <a:ext cx="783771" cy="946459"/>
            <a:chOff x="5653546" y="1040235"/>
            <a:chExt cx="783771" cy="946459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929E119-331B-4E8F-A6AA-20E942C4ADA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6DCB846-0DFF-457D-AD97-3E68DD230E6B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1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257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A1E11CC-D4B1-4694-8AB8-E2D2708B33D8}"/>
              </a:ext>
            </a:extLst>
          </p:cNvPr>
          <p:cNvSpPr/>
          <p:nvPr/>
        </p:nvSpPr>
        <p:spPr>
          <a:xfrm rot="5400000">
            <a:off x="5029378" y="1815343"/>
            <a:ext cx="1146737" cy="72726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25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0DE352-5F5B-41AD-B74B-50C146EF3934}"/>
              </a:ext>
            </a:extLst>
          </p:cNvPr>
          <p:cNvSpPr/>
          <p:nvPr/>
        </p:nvSpPr>
        <p:spPr>
          <a:xfrm rot="6630110">
            <a:off x="6483016" y="2696616"/>
            <a:ext cx="1146737" cy="44073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2307E7-7FC1-411C-9664-184553B5D173}"/>
              </a:ext>
            </a:extLst>
          </p:cNvPr>
          <p:cNvSpPr/>
          <p:nvPr/>
        </p:nvSpPr>
        <p:spPr>
          <a:xfrm>
            <a:off x="4938759" y="373036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A1E11CC-D4B1-4694-8AB8-E2D2708B33D8}"/>
              </a:ext>
            </a:extLst>
          </p:cNvPr>
          <p:cNvSpPr/>
          <p:nvPr/>
        </p:nvSpPr>
        <p:spPr>
          <a:xfrm rot="5400000">
            <a:off x="5029378" y="1815343"/>
            <a:ext cx="1146737" cy="72726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</p:cNvCxnSpPr>
          <p:nvPr/>
        </p:nvCxnSpPr>
        <p:spPr>
          <a:xfrm>
            <a:off x="5815914" y="4589651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6121" y="45069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A5B2A15-2A89-455D-8B80-831F88CE2DAB}"/>
              </a:ext>
            </a:extLst>
          </p:cNvPr>
          <p:cNvSpPr/>
          <p:nvPr/>
        </p:nvSpPr>
        <p:spPr>
          <a:xfrm rot="7514706">
            <a:off x="4301034" y="2403127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7D5DF1A-7882-439A-B617-D0B812AC9392}"/>
              </a:ext>
            </a:extLst>
          </p:cNvPr>
          <p:cNvSpPr/>
          <p:nvPr/>
        </p:nvSpPr>
        <p:spPr>
          <a:xfrm>
            <a:off x="3537327" y="27506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0DE352-5F5B-41AD-B74B-50C146EF3934}"/>
              </a:ext>
            </a:extLst>
          </p:cNvPr>
          <p:cNvSpPr/>
          <p:nvPr/>
        </p:nvSpPr>
        <p:spPr>
          <a:xfrm rot="6630110">
            <a:off x="6449093" y="2695087"/>
            <a:ext cx="1146737" cy="44073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2307E7-7FC1-411C-9664-184553B5D173}"/>
              </a:ext>
            </a:extLst>
          </p:cNvPr>
          <p:cNvSpPr/>
          <p:nvPr/>
        </p:nvSpPr>
        <p:spPr>
          <a:xfrm>
            <a:off x="4938759" y="373036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A1E11CC-D4B1-4694-8AB8-E2D2708B33D8}"/>
              </a:ext>
            </a:extLst>
          </p:cNvPr>
          <p:cNvSpPr/>
          <p:nvPr/>
        </p:nvSpPr>
        <p:spPr>
          <a:xfrm rot="5400000">
            <a:off x="5029378" y="1815343"/>
            <a:ext cx="1146737" cy="72726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</p:cNvCxnSpPr>
          <p:nvPr/>
        </p:nvCxnSpPr>
        <p:spPr>
          <a:xfrm>
            <a:off x="5815914" y="4589651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6121" y="45069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2151B91-B2B3-4C5F-8E7D-56E92BD739CA}"/>
              </a:ext>
            </a:extLst>
          </p:cNvPr>
          <p:cNvSpPr/>
          <p:nvPr/>
        </p:nvSpPr>
        <p:spPr>
          <a:xfrm rot="3624967">
            <a:off x="4267287" y="1474963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5790315-6186-493B-84A7-5D6D65F1B0CD}"/>
              </a:ext>
            </a:extLst>
          </p:cNvPr>
          <p:cNvSpPr/>
          <p:nvPr/>
        </p:nvSpPr>
        <p:spPr>
          <a:xfrm>
            <a:off x="4938759" y="191118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A5B2A15-2A89-455D-8B80-831F88CE2DAB}"/>
              </a:ext>
            </a:extLst>
          </p:cNvPr>
          <p:cNvSpPr/>
          <p:nvPr/>
        </p:nvSpPr>
        <p:spPr>
          <a:xfrm rot="7514706">
            <a:off x="4301034" y="2403127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7D5DF1A-7882-439A-B617-D0B812AC9392}"/>
              </a:ext>
            </a:extLst>
          </p:cNvPr>
          <p:cNvSpPr/>
          <p:nvPr/>
        </p:nvSpPr>
        <p:spPr>
          <a:xfrm>
            <a:off x="3537327" y="27506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0DE352-5F5B-41AD-B74B-50C146EF3934}"/>
              </a:ext>
            </a:extLst>
          </p:cNvPr>
          <p:cNvSpPr/>
          <p:nvPr/>
        </p:nvSpPr>
        <p:spPr>
          <a:xfrm rot="6630110">
            <a:off x="6449093" y="2695087"/>
            <a:ext cx="1146737" cy="44073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2307E7-7FC1-411C-9664-184553B5D173}"/>
              </a:ext>
            </a:extLst>
          </p:cNvPr>
          <p:cNvSpPr/>
          <p:nvPr/>
        </p:nvSpPr>
        <p:spPr>
          <a:xfrm>
            <a:off x="4938759" y="373036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A1E11CC-D4B1-4694-8AB8-E2D2708B33D8}"/>
              </a:ext>
            </a:extLst>
          </p:cNvPr>
          <p:cNvSpPr/>
          <p:nvPr/>
        </p:nvSpPr>
        <p:spPr>
          <a:xfrm rot="5400000">
            <a:off x="5029378" y="1815343"/>
            <a:ext cx="1146737" cy="72726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</p:cNvCxnSpPr>
          <p:nvPr/>
        </p:nvCxnSpPr>
        <p:spPr>
          <a:xfrm>
            <a:off x="5815914" y="4589651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6121" y="45069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551313D-6964-4D73-95A8-71F6DDE6768D}"/>
              </a:ext>
            </a:extLst>
          </p:cNvPr>
          <p:cNvSpPr/>
          <p:nvPr/>
        </p:nvSpPr>
        <p:spPr>
          <a:xfrm rot="8473211">
            <a:off x="2694253" y="501664"/>
            <a:ext cx="1215887" cy="35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84DDB8E-1B81-426F-91E0-5FEC06AA2F40}"/>
              </a:ext>
            </a:extLst>
          </p:cNvPr>
          <p:cNvSpPr/>
          <p:nvPr/>
        </p:nvSpPr>
        <p:spPr>
          <a:xfrm>
            <a:off x="1963671" y="7318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2151B91-B2B3-4C5F-8E7D-56E92BD739CA}"/>
              </a:ext>
            </a:extLst>
          </p:cNvPr>
          <p:cNvSpPr/>
          <p:nvPr/>
        </p:nvSpPr>
        <p:spPr>
          <a:xfrm rot="3624967">
            <a:off x="4267287" y="1474963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5790315-6186-493B-84A7-5D6D65F1B0CD}"/>
              </a:ext>
            </a:extLst>
          </p:cNvPr>
          <p:cNvSpPr/>
          <p:nvPr/>
        </p:nvSpPr>
        <p:spPr>
          <a:xfrm>
            <a:off x="4938759" y="191118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A5B2A15-2A89-455D-8B80-831F88CE2DAB}"/>
              </a:ext>
            </a:extLst>
          </p:cNvPr>
          <p:cNvSpPr/>
          <p:nvPr/>
        </p:nvSpPr>
        <p:spPr>
          <a:xfrm rot="7514706">
            <a:off x="4301034" y="2403127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7D5DF1A-7882-439A-B617-D0B812AC9392}"/>
              </a:ext>
            </a:extLst>
          </p:cNvPr>
          <p:cNvSpPr/>
          <p:nvPr/>
        </p:nvSpPr>
        <p:spPr>
          <a:xfrm>
            <a:off x="3537327" y="27506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0DE352-5F5B-41AD-B74B-50C146EF3934}"/>
              </a:ext>
            </a:extLst>
          </p:cNvPr>
          <p:cNvSpPr/>
          <p:nvPr/>
        </p:nvSpPr>
        <p:spPr>
          <a:xfrm rot="6630110">
            <a:off x="6449093" y="2695087"/>
            <a:ext cx="1146737" cy="44073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2307E7-7FC1-411C-9664-184553B5D173}"/>
              </a:ext>
            </a:extLst>
          </p:cNvPr>
          <p:cNvSpPr/>
          <p:nvPr/>
        </p:nvSpPr>
        <p:spPr>
          <a:xfrm>
            <a:off x="4938759" y="373036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A1E11CC-D4B1-4694-8AB8-E2D2708B33D8}"/>
              </a:ext>
            </a:extLst>
          </p:cNvPr>
          <p:cNvSpPr/>
          <p:nvPr/>
        </p:nvSpPr>
        <p:spPr>
          <a:xfrm rot="5400000">
            <a:off x="5029378" y="1815343"/>
            <a:ext cx="1146737" cy="72726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</p:cNvCxnSpPr>
          <p:nvPr/>
        </p:nvCxnSpPr>
        <p:spPr>
          <a:xfrm>
            <a:off x="5815914" y="4589651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6121" y="45069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82B8FA6-F84C-4814-BDD2-7C9CFA582682}"/>
              </a:ext>
            </a:extLst>
          </p:cNvPr>
          <p:cNvSpPr/>
          <p:nvPr/>
        </p:nvSpPr>
        <p:spPr>
          <a:xfrm rot="4116649">
            <a:off x="6546556" y="-260741"/>
            <a:ext cx="1171677" cy="42983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802CCC7-C31A-49D5-BDC3-37ED088CC681}"/>
              </a:ext>
            </a:extLst>
          </p:cNvPr>
          <p:cNvSpPr/>
          <p:nvPr/>
        </p:nvSpPr>
        <p:spPr>
          <a:xfrm>
            <a:off x="7992403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551313D-6964-4D73-95A8-71F6DDE6768D}"/>
              </a:ext>
            </a:extLst>
          </p:cNvPr>
          <p:cNvSpPr/>
          <p:nvPr/>
        </p:nvSpPr>
        <p:spPr>
          <a:xfrm rot="8473211">
            <a:off x="2694253" y="501664"/>
            <a:ext cx="1215887" cy="35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84DDB8E-1B81-426F-91E0-5FEC06AA2F40}"/>
              </a:ext>
            </a:extLst>
          </p:cNvPr>
          <p:cNvSpPr/>
          <p:nvPr/>
        </p:nvSpPr>
        <p:spPr>
          <a:xfrm>
            <a:off x="1963671" y="7318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2151B91-B2B3-4C5F-8E7D-56E92BD739CA}"/>
              </a:ext>
            </a:extLst>
          </p:cNvPr>
          <p:cNvSpPr/>
          <p:nvPr/>
        </p:nvSpPr>
        <p:spPr>
          <a:xfrm rot="3624967">
            <a:off x="4267287" y="1474963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5790315-6186-493B-84A7-5D6D65F1B0CD}"/>
              </a:ext>
            </a:extLst>
          </p:cNvPr>
          <p:cNvSpPr/>
          <p:nvPr/>
        </p:nvSpPr>
        <p:spPr>
          <a:xfrm>
            <a:off x="4938759" y="191118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A5B2A15-2A89-455D-8B80-831F88CE2DAB}"/>
              </a:ext>
            </a:extLst>
          </p:cNvPr>
          <p:cNvSpPr/>
          <p:nvPr/>
        </p:nvSpPr>
        <p:spPr>
          <a:xfrm rot="7514706">
            <a:off x="4301034" y="2403127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7D5DF1A-7882-439A-B617-D0B812AC9392}"/>
              </a:ext>
            </a:extLst>
          </p:cNvPr>
          <p:cNvSpPr/>
          <p:nvPr/>
        </p:nvSpPr>
        <p:spPr>
          <a:xfrm>
            <a:off x="3537327" y="27506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0DE352-5F5B-41AD-B74B-50C146EF3934}"/>
              </a:ext>
            </a:extLst>
          </p:cNvPr>
          <p:cNvSpPr/>
          <p:nvPr/>
        </p:nvSpPr>
        <p:spPr>
          <a:xfrm rot="6630110">
            <a:off x="6449093" y="2695087"/>
            <a:ext cx="1146737" cy="44073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2307E7-7FC1-411C-9664-184553B5D173}"/>
              </a:ext>
            </a:extLst>
          </p:cNvPr>
          <p:cNvSpPr/>
          <p:nvPr/>
        </p:nvSpPr>
        <p:spPr>
          <a:xfrm>
            <a:off x="4938759" y="373036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A1E11CC-D4B1-4694-8AB8-E2D2708B33D8}"/>
              </a:ext>
            </a:extLst>
          </p:cNvPr>
          <p:cNvSpPr/>
          <p:nvPr/>
        </p:nvSpPr>
        <p:spPr>
          <a:xfrm rot="5400000">
            <a:off x="5029378" y="1815343"/>
            <a:ext cx="1146737" cy="72726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</p:cNvCxnSpPr>
          <p:nvPr/>
        </p:nvCxnSpPr>
        <p:spPr>
          <a:xfrm>
            <a:off x="5815914" y="4589651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6121" y="45069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B38B874-B266-41A4-AEA7-654B89009BD9}"/>
              </a:ext>
            </a:extLst>
          </p:cNvPr>
          <p:cNvSpPr/>
          <p:nvPr/>
        </p:nvSpPr>
        <p:spPr>
          <a:xfrm rot="2286493">
            <a:off x="7196242" y="507973"/>
            <a:ext cx="1171677" cy="36895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9304860-876D-4678-9C46-E099244F4911}"/>
              </a:ext>
            </a:extLst>
          </p:cNvPr>
          <p:cNvSpPr/>
          <p:nvPr/>
        </p:nvSpPr>
        <p:spPr>
          <a:xfrm>
            <a:off x="6350107" y="276733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82B8FA6-F84C-4814-BDD2-7C9CFA582682}"/>
              </a:ext>
            </a:extLst>
          </p:cNvPr>
          <p:cNvSpPr/>
          <p:nvPr/>
        </p:nvSpPr>
        <p:spPr>
          <a:xfrm rot="4116649">
            <a:off x="6546556" y="-260741"/>
            <a:ext cx="1171677" cy="42983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802CCC7-C31A-49D5-BDC3-37ED088CC681}"/>
              </a:ext>
            </a:extLst>
          </p:cNvPr>
          <p:cNvSpPr/>
          <p:nvPr/>
        </p:nvSpPr>
        <p:spPr>
          <a:xfrm>
            <a:off x="7992403" y="72611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551313D-6964-4D73-95A8-71F6DDE6768D}"/>
              </a:ext>
            </a:extLst>
          </p:cNvPr>
          <p:cNvSpPr/>
          <p:nvPr/>
        </p:nvSpPr>
        <p:spPr>
          <a:xfrm rot="8473211">
            <a:off x="2694253" y="501664"/>
            <a:ext cx="1215887" cy="355434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84DDB8E-1B81-426F-91E0-5FEC06AA2F40}"/>
              </a:ext>
            </a:extLst>
          </p:cNvPr>
          <p:cNvSpPr/>
          <p:nvPr/>
        </p:nvSpPr>
        <p:spPr>
          <a:xfrm>
            <a:off x="1963671" y="7318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2151B91-B2B3-4C5F-8E7D-56E92BD739CA}"/>
              </a:ext>
            </a:extLst>
          </p:cNvPr>
          <p:cNvSpPr/>
          <p:nvPr/>
        </p:nvSpPr>
        <p:spPr>
          <a:xfrm rot="3624967">
            <a:off x="4267287" y="1474963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5790315-6186-493B-84A7-5D6D65F1B0CD}"/>
              </a:ext>
            </a:extLst>
          </p:cNvPr>
          <p:cNvSpPr/>
          <p:nvPr/>
        </p:nvSpPr>
        <p:spPr>
          <a:xfrm>
            <a:off x="4938759" y="1911188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A5B2A15-2A89-455D-8B80-831F88CE2DAB}"/>
              </a:ext>
            </a:extLst>
          </p:cNvPr>
          <p:cNvSpPr/>
          <p:nvPr/>
        </p:nvSpPr>
        <p:spPr>
          <a:xfrm rot="7514706">
            <a:off x="4301034" y="2403127"/>
            <a:ext cx="1146737" cy="286767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7D5DF1A-7882-439A-B617-D0B812AC9392}"/>
              </a:ext>
            </a:extLst>
          </p:cNvPr>
          <p:cNvSpPr/>
          <p:nvPr/>
        </p:nvSpPr>
        <p:spPr>
          <a:xfrm>
            <a:off x="3537327" y="275065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0DE352-5F5B-41AD-B74B-50C146EF3934}"/>
              </a:ext>
            </a:extLst>
          </p:cNvPr>
          <p:cNvSpPr/>
          <p:nvPr/>
        </p:nvSpPr>
        <p:spPr>
          <a:xfrm rot="6630110">
            <a:off x="6449093" y="2695087"/>
            <a:ext cx="1146737" cy="440737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A2307E7-7FC1-411C-9664-184553B5D173}"/>
              </a:ext>
            </a:extLst>
          </p:cNvPr>
          <p:cNvSpPr/>
          <p:nvPr/>
        </p:nvSpPr>
        <p:spPr>
          <a:xfrm>
            <a:off x="4938759" y="373036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A1E11CC-D4B1-4694-8AB8-E2D2708B33D8}"/>
              </a:ext>
            </a:extLst>
          </p:cNvPr>
          <p:cNvSpPr/>
          <p:nvPr/>
        </p:nvSpPr>
        <p:spPr>
          <a:xfrm rot="5400000">
            <a:off x="5029378" y="1815343"/>
            <a:ext cx="1146737" cy="72726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1255F9A-4CCE-45F8-B591-DB757D7C4E58}"/>
              </a:ext>
            </a:extLst>
          </p:cNvPr>
          <p:cNvSpPr/>
          <p:nvPr/>
        </p:nvSpPr>
        <p:spPr>
          <a:xfrm>
            <a:off x="1978144" y="482729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4F30A6-0B8D-433C-9506-23E86372E906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A3D3B3-CE1E-41A3-866A-D926360C3A2B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6C322D-BA6B-485C-823C-0D49AC78DBEC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6C633F6-8F1A-41D1-B810-C3011E0A7282}"/>
              </a:ext>
            </a:extLst>
          </p:cNvPr>
          <p:cNvCxnSpPr>
            <a:cxnSpLocks/>
            <a:stCxn id="41" idx="5"/>
            <a:endCxn id="39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E5F21C-A026-4851-99B0-27874E229946}"/>
              </a:ext>
            </a:extLst>
          </p:cNvPr>
          <p:cNvCxnSpPr>
            <a:cxnSpLocks/>
            <a:stCxn id="41" idx="7"/>
            <a:endCxn id="38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D28086-58C7-4A67-AE23-41C647F6CED6}"/>
              </a:ext>
            </a:extLst>
          </p:cNvPr>
          <p:cNvCxnSpPr>
            <a:cxnSpLocks/>
            <a:stCxn id="40" idx="7"/>
            <a:endCxn id="34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367EBE7-D423-4C26-B2A2-A7638C1CD066}"/>
              </a:ext>
            </a:extLst>
          </p:cNvPr>
          <p:cNvCxnSpPr>
            <a:cxnSpLocks/>
            <a:stCxn id="37" idx="0"/>
            <a:endCxn id="34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BA6381-EB36-43CC-A810-1A838148B33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031C38-D9C8-45B5-A512-1DE3C6ABA4AD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966E5B-3A3A-4CBB-A8A6-7210BD390A74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872BDA-9E3F-4F92-9530-F827EC67A8CE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AE8EE-9CE5-474B-B443-44E0FA61F29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6"/>
            <a:endCxn id="40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</p:cNvCxnSpPr>
          <p:nvPr/>
        </p:nvCxnSpPr>
        <p:spPr>
          <a:xfrm>
            <a:off x="5815914" y="4589651"/>
            <a:ext cx="2506417" cy="5755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7066121" y="450692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0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808</Words>
  <Application>Microsoft Office PowerPoint</Application>
  <PresentationFormat>와이드스크린</PresentationFormat>
  <Paragraphs>388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130</cp:revision>
  <dcterms:created xsi:type="dcterms:W3CDTF">2022-08-09T12:12:25Z</dcterms:created>
  <dcterms:modified xsi:type="dcterms:W3CDTF">2022-09-19T07:21:12Z</dcterms:modified>
</cp:coreProperties>
</file>