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37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2807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85872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13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2807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85872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10A36A-09C8-4E73-A411-99793A7A43E3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92089" y="2687447"/>
            <a:ext cx="501997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072F0D-DCBD-4B60-8955-A73CCDE015E5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48296" y="2687447"/>
            <a:ext cx="550178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CCB9EA-B67B-4D3A-A4E8-FF8A5FE9C630}"/>
              </a:ext>
            </a:extLst>
          </p:cNvPr>
          <p:cNvGrpSpPr/>
          <p:nvPr/>
        </p:nvGrpSpPr>
        <p:grpSpPr>
          <a:xfrm>
            <a:off x="3200203" y="3227080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6DE282-171A-4C2A-9B6D-D113F8BD68E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4A0FA95-90F0-484E-99A5-237AA179AF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77AD85-BFE6-4376-940E-28703B9E7C19}"/>
              </a:ext>
            </a:extLst>
          </p:cNvPr>
          <p:cNvGrpSpPr/>
          <p:nvPr/>
        </p:nvGrpSpPr>
        <p:grpSpPr>
          <a:xfrm>
            <a:off x="4806588" y="322708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A565696-5A52-4B93-8400-70C4829C5EC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9058C6-B38C-4E11-804F-FE79EB8D03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A6DEE47-FBA4-4BE8-9BC3-4E937D24C172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484581" y="2687447"/>
            <a:ext cx="488922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D61980A-7EE5-4745-9113-7638FE8855E9}"/>
              </a:ext>
            </a:extLst>
          </p:cNvPr>
          <p:cNvGrpSpPr/>
          <p:nvPr/>
        </p:nvGrpSpPr>
        <p:grpSpPr>
          <a:xfrm>
            <a:off x="7092695" y="322708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FB39A7D-8526-4D1F-B757-81B5AAC2F6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972E06-1FBD-4B0B-B9F8-685C83B2C8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6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2807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85872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10A36A-09C8-4E73-A411-99793A7A43E3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92089" y="2687447"/>
            <a:ext cx="501997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072F0D-DCBD-4B60-8955-A73CCDE015E5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48296" y="2687447"/>
            <a:ext cx="550178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CCB9EA-B67B-4D3A-A4E8-FF8A5FE9C630}"/>
              </a:ext>
            </a:extLst>
          </p:cNvPr>
          <p:cNvGrpSpPr/>
          <p:nvPr/>
        </p:nvGrpSpPr>
        <p:grpSpPr>
          <a:xfrm>
            <a:off x="3200203" y="3227080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6DE282-171A-4C2A-9B6D-D113F8BD68E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4A0FA95-90F0-484E-99A5-237AA179AF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77AD85-BFE6-4376-940E-28703B9E7C19}"/>
              </a:ext>
            </a:extLst>
          </p:cNvPr>
          <p:cNvGrpSpPr/>
          <p:nvPr/>
        </p:nvGrpSpPr>
        <p:grpSpPr>
          <a:xfrm>
            <a:off x="4806588" y="322708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A565696-5A52-4B93-8400-70C4829C5EC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9058C6-B38C-4E11-804F-FE79EB8D03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A6DEE47-FBA4-4BE8-9BC3-4E937D24C172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484581" y="2687447"/>
            <a:ext cx="488922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D61980A-7EE5-4745-9113-7638FE8855E9}"/>
              </a:ext>
            </a:extLst>
          </p:cNvPr>
          <p:cNvGrpSpPr/>
          <p:nvPr/>
        </p:nvGrpSpPr>
        <p:grpSpPr>
          <a:xfrm>
            <a:off x="7092695" y="322708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FB39A7D-8526-4D1F-B757-81B5AAC2F6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972E06-1FBD-4B0B-B9F8-685C83B2C8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8C34386-6D0E-408A-A9A4-6E61829FCC2F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527713" y="2687447"/>
            <a:ext cx="563253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551AB3D-643F-4C41-8508-1539F7B51B50}"/>
              </a:ext>
            </a:extLst>
          </p:cNvPr>
          <p:cNvGrpSpPr/>
          <p:nvPr/>
        </p:nvGrpSpPr>
        <p:grpSpPr>
          <a:xfrm>
            <a:off x="8699080" y="322708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C460153-159A-4F5A-901E-EAF1EA2B1F6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F9CA3A0-1652-41A6-B77E-274EA9A6C4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4DF61ED-3493-4457-ADC0-26DB3771F38B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811241" y="4058759"/>
            <a:ext cx="503742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4935BC7-B1B4-4F73-A237-424B4DA94A2E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69193" y="4058759"/>
            <a:ext cx="548433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8CE9C4-7503-4E8F-8DA7-057726EAA3D9}"/>
              </a:ext>
            </a:extLst>
          </p:cNvPr>
          <p:cNvGrpSpPr/>
          <p:nvPr/>
        </p:nvGrpSpPr>
        <p:grpSpPr>
          <a:xfrm>
            <a:off x="2419355" y="459090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FF9DE3-ECAF-4688-A457-20BA903B724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DF754BA-BE00-4931-B5DC-78DB0AAC8B0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7B77F7D-0A95-405E-992A-662183F45B66}"/>
              </a:ext>
            </a:extLst>
          </p:cNvPr>
          <p:cNvGrpSpPr/>
          <p:nvPr/>
        </p:nvGrpSpPr>
        <p:grpSpPr>
          <a:xfrm>
            <a:off x="4025740" y="4590909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72FD3A9-95A5-427A-AB63-29F19434979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1369EA3-429D-4038-839A-D6EEBB63EB6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203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5966" y="1578299"/>
            <a:ext cx="168236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2807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94080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85872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10A36A-09C8-4E73-A411-99793A7A43E3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080755" y="2687447"/>
            <a:ext cx="728105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072F0D-DCBD-4B60-8955-A73CCDE015E5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363070" y="2687447"/>
            <a:ext cx="835404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CCB9EA-B67B-4D3A-A4E8-FF8A5FE9C630}"/>
              </a:ext>
            </a:extLst>
          </p:cNvPr>
          <p:cNvGrpSpPr/>
          <p:nvPr/>
        </p:nvGrpSpPr>
        <p:grpSpPr>
          <a:xfrm>
            <a:off x="2688869" y="3227080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6DE282-171A-4C2A-9B6D-D113F8BD68E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4A0FA95-90F0-484E-99A5-237AA179AF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77AD85-BFE6-4376-940E-28703B9E7C19}"/>
              </a:ext>
            </a:extLst>
          </p:cNvPr>
          <p:cNvGrpSpPr/>
          <p:nvPr/>
        </p:nvGrpSpPr>
        <p:grpSpPr>
          <a:xfrm>
            <a:off x="4806588" y="322708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A565696-5A52-4B93-8400-70C4829C5EC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9058C6-B38C-4E11-804F-FE79EB8D03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A6DEE47-FBA4-4BE8-9BC3-4E937D24C172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484581" y="2687447"/>
            <a:ext cx="488922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D61980A-7EE5-4745-9113-7638FE8855E9}"/>
              </a:ext>
            </a:extLst>
          </p:cNvPr>
          <p:cNvGrpSpPr/>
          <p:nvPr/>
        </p:nvGrpSpPr>
        <p:grpSpPr>
          <a:xfrm>
            <a:off x="7092695" y="322708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FB39A7D-8526-4D1F-B757-81B5AAC2F6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972E06-1FBD-4B0B-B9F8-685C83B2C8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8C34386-6D0E-408A-A9A4-6E61829FCC2F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527713" y="2687447"/>
            <a:ext cx="563253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551AB3D-643F-4C41-8508-1539F7B51B50}"/>
              </a:ext>
            </a:extLst>
          </p:cNvPr>
          <p:cNvGrpSpPr/>
          <p:nvPr/>
        </p:nvGrpSpPr>
        <p:grpSpPr>
          <a:xfrm>
            <a:off x="8699080" y="322708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C460153-159A-4F5A-901E-EAF1EA2B1F6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F9CA3A0-1652-41A6-B77E-274EA9A6C4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4DF61ED-3493-4457-ADC0-26DB3771F38B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74089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4935BC7-B1B4-4F73-A237-424B4DA94A2E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357859" y="4058759"/>
            <a:ext cx="229561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8CE9C4-7503-4E8F-8DA7-057726EAA3D9}"/>
              </a:ext>
            </a:extLst>
          </p:cNvPr>
          <p:cNvGrpSpPr/>
          <p:nvPr/>
        </p:nvGrpSpPr>
        <p:grpSpPr>
          <a:xfrm>
            <a:off x="2182203" y="459090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FF9DE3-ECAF-4688-A457-20BA903B724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DF754BA-BE00-4931-B5DC-78DB0AAC8B0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7B77F7D-0A95-405E-992A-662183F45B66}"/>
              </a:ext>
            </a:extLst>
          </p:cNvPr>
          <p:cNvGrpSpPr/>
          <p:nvPr/>
        </p:nvGrpSpPr>
        <p:grpSpPr>
          <a:xfrm>
            <a:off x="3195534" y="4590909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72FD3A9-95A5-427A-AB63-29F19434979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1369EA3-429D-4038-839A-D6EEBB63EB6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A1CEEF8-0285-4A90-B580-7010381D881A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702539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6BC8451-237C-41A0-9F22-7D92BA01CCA3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486309" y="4058759"/>
            <a:ext cx="229561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6E3793D-F1D4-4813-B963-600BEEFAAFB5}"/>
              </a:ext>
            </a:extLst>
          </p:cNvPr>
          <p:cNvGrpSpPr/>
          <p:nvPr/>
        </p:nvGrpSpPr>
        <p:grpSpPr>
          <a:xfrm>
            <a:off x="4310653" y="459090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ED8F990-F1B2-436E-A796-433EDA47226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1A6C423-4333-4492-8FA8-E998393250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AB3D448-9E61-4787-BAAA-F0E67BE6F200}"/>
              </a:ext>
            </a:extLst>
          </p:cNvPr>
          <p:cNvGrpSpPr/>
          <p:nvPr/>
        </p:nvGrpSpPr>
        <p:grpSpPr>
          <a:xfrm>
            <a:off x="5323984" y="4590909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9B86D30-D0D0-4E7F-9A04-8E5AEECEA4F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DBD335-D9E3-477F-A047-37716C17B79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9607455-1609-46E8-A50F-AA22CD915547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6977914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08FB29E-072F-4ACD-B9A9-80C86BE715F3}"/>
              </a:ext>
            </a:extLst>
          </p:cNvPr>
          <p:cNvGrpSpPr/>
          <p:nvPr/>
        </p:nvGrpSpPr>
        <p:grpSpPr>
          <a:xfrm>
            <a:off x="6586028" y="4590909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D568DD3-A7D6-42BA-A526-620E36D63CE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EDCF9B9A-CD74-4CF5-B03C-04737372910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83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5966" y="1578299"/>
            <a:ext cx="168236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2807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94080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85872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10A36A-09C8-4E73-A411-99793A7A43E3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080755" y="2687447"/>
            <a:ext cx="728105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072F0D-DCBD-4B60-8955-A73CCDE015E5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363070" y="2687447"/>
            <a:ext cx="835404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CCB9EA-B67B-4D3A-A4E8-FF8A5FE9C630}"/>
              </a:ext>
            </a:extLst>
          </p:cNvPr>
          <p:cNvGrpSpPr/>
          <p:nvPr/>
        </p:nvGrpSpPr>
        <p:grpSpPr>
          <a:xfrm>
            <a:off x="2688869" y="3227080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6DE282-171A-4C2A-9B6D-D113F8BD68E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4A0FA95-90F0-484E-99A5-237AA179AF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77AD85-BFE6-4376-940E-28703B9E7C19}"/>
              </a:ext>
            </a:extLst>
          </p:cNvPr>
          <p:cNvGrpSpPr/>
          <p:nvPr/>
        </p:nvGrpSpPr>
        <p:grpSpPr>
          <a:xfrm>
            <a:off x="4806588" y="322708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A565696-5A52-4B93-8400-70C4829C5EC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9058C6-B38C-4E11-804F-FE79EB8D03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A6DEE47-FBA4-4BE8-9BC3-4E937D24C172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484581" y="2687447"/>
            <a:ext cx="488922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D61980A-7EE5-4745-9113-7638FE8855E9}"/>
              </a:ext>
            </a:extLst>
          </p:cNvPr>
          <p:cNvGrpSpPr/>
          <p:nvPr/>
        </p:nvGrpSpPr>
        <p:grpSpPr>
          <a:xfrm>
            <a:off x="7092695" y="322708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FB39A7D-8526-4D1F-B757-81B5AAC2F6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972E06-1FBD-4B0B-B9F8-685C83B2C8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8C34386-6D0E-408A-A9A4-6E61829FCC2F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527713" y="2687447"/>
            <a:ext cx="563253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551AB3D-643F-4C41-8508-1539F7B51B50}"/>
              </a:ext>
            </a:extLst>
          </p:cNvPr>
          <p:cNvGrpSpPr/>
          <p:nvPr/>
        </p:nvGrpSpPr>
        <p:grpSpPr>
          <a:xfrm>
            <a:off x="8699080" y="322708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C460153-159A-4F5A-901E-EAF1EA2B1F6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F9CA3A0-1652-41A6-B77E-274EA9A6C4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4DF61ED-3493-4457-ADC0-26DB3771F38B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74089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4935BC7-B1B4-4F73-A237-424B4DA94A2E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357859" y="4058759"/>
            <a:ext cx="229561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8CE9C4-7503-4E8F-8DA7-057726EAA3D9}"/>
              </a:ext>
            </a:extLst>
          </p:cNvPr>
          <p:cNvGrpSpPr/>
          <p:nvPr/>
        </p:nvGrpSpPr>
        <p:grpSpPr>
          <a:xfrm>
            <a:off x="2182203" y="459090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FF9DE3-ECAF-4688-A457-20BA903B724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DF754BA-BE00-4931-B5DC-78DB0AAC8B0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7B77F7D-0A95-405E-992A-662183F45B66}"/>
              </a:ext>
            </a:extLst>
          </p:cNvPr>
          <p:cNvGrpSpPr/>
          <p:nvPr/>
        </p:nvGrpSpPr>
        <p:grpSpPr>
          <a:xfrm>
            <a:off x="3195534" y="4590909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72FD3A9-95A5-427A-AB63-29F19434979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1369EA3-429D-4038-839A-D6EEBB63EB6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A1CEEF8-0285-4A90-B580-7010381D881A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702539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6BC8451-237C-41A0-9F22-7D92BA01CCA3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486309" y="4058759"/>
            <a:ext cx="229561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6E3793D-F1D4-4813-B963-600BEEFAAFB5}"/>
              </a:ext>
            </a:extLst>
          </p:cNvPr>
          <p:cNvGrpSpPr/>
          <p:nvPr/>
        </p:nvGrpSpPr>
        <p:grpSpPr>
          <a:xfrm>
            <a:off x="4310653" y="459090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ED8F990-F1B2-436E-A796-433EDA47226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1A6C423-4333-4492-8FA8-E998393250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AB3D448-9E61-4787-BAAA-F0E67BE6F200}"/>
              </a:ext>
            </a:extLst>
          </p:cNvPr>
          <p:cNvGrpSpPr/>
          <p:nvPr/>
        </p:nvGrpSpPr>
        <p:grpSpPr>
          <a:xfrm>
            <a:off x="5323984" y="4590909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9B86D30-D0D0-4E7F-9A04-8E5AEECEA4F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DBD335-D9E3-477F-A047-37716C17B79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086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5966" y="1578299"/>
            <a:ext cx="168236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2807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94080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85872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10A36A-09C8-4E73-A411-99793A7A43E3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080755" y="2687447"/>
            <a:ext cx="728105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072F0D-DCBD-4B60-8955-A73CCDE015E5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363070" y="2687447"/>
            <a:ext cx="835404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CCB9EA-B67B-4D3A-A4E8-FF8A5FE9C630}"/>
              </a:ext>
            </a:extLst>
          </p:cNvPr>
          <p:cNvGrpSpPr/>
          <p:nvPr/>
        </p:nvGrpSpPr>
        <p:grpSpPr>
          <a:xfrm>
            <a:off x="2688869" y="3227080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6DE282-171A-4C2A-9B6D-D113F8BD68E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4A0FA95-90F0-484E-99A5-237AA179AF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77AD85-BFE6-4376-940E-28703B9E7C19}"/>
              </a:ext>
            </a:extLst>
          </p:cNvPr>
          <p:cNvGrpSpPr/>
          <p:nvPr/>
        </p:nvGrpSpPr>
        <p:grpSpPr>
          <a:xfrm>
            <a:off x="4806588" y="322708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A565696-5A52-4B93-8400-70C4829C5EC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9058C6-B38C-4E11-804F-FE79EB8D03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A6DEE47-FBA4-4BE8-9BC3-4E937D24C172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484581" y="2687447"/>
            <a:ext cx="488922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D61980A-7EE5-4745-9113-7638FE8855E9}"/>
              </a:ext>
            </a:extLst>
          </p:cNvPr>
          <p:cNvGrpSpPr/>
          <p:nvPr/>
        </p:nvGrpSpPr>
        <p:grpSpPr>
          <a:xfrm>
            <a:off x="7092695" y="322708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FB39A7D-8526-4D1F-B757-81B5AAC2F6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972E06-1FBD-4B0B-B9F8-685C83B2C8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8C34386-6D0E-408A-A9A4-6E61829FCC2F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527713" y="2687447"/>
            <a:ext cx="563253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551AB3D-643F-4C41-8508-1539F7B51B50}"/>
              </a:ext>
            </a:extLst>
          </p:cNvPr>
          <p:cNvGrpSpPr/>
          <p:nvPr/>
        </p:nvGrpSpPr>
        <p:grpSpPr>
          <a:xfrm>
            <a:off x="8699080" y="322708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C460153-159A-4F5A-901E-EAF1EA2B1F6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F9CA3A0-1652-41A6-B77E-274EA9A6C4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4DF61ED-3493-4457-ADC0-26DB3771F38B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74089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4935BC7-B1B4-4F73-A237-424B4DA94A2E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357859" y="4058759"/>
            <a:ext cx="229561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8CE9C4-7503-4E8F-8DA7-057726EAA3D9}"/>
              </a:ext>
            </a:extLst>
          </p:cNvPr>
          <p:cNvGrpSpPr/>
          <p:nvPr/>
        </p:nvGrpSpPr>
        <p:grpSpPr>
          <a:xfrm>
            <a:off x="2182203" y="459090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FF9DE3-ECAF-4688-A457-20BA903B724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DF754BA-BE00-4931-B5DC-78DB0AAC8B0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7B77F7D-0A95-405E-992A-662183F45B66}"/>
              </a:ext>
            </a:extLst>
          </p:cNvPr>
          <p:cNvGrpSpPr/>
          <p:nvPr/>
        </p:nvGrpSpPr>
        <p:grpSpPr>
          <a:xfrm>
            <a:off x="3195534" y="4590909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72FD3A9-95A5-427A-AB63-29F19434979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1369EA3-429D-4038-839A-D6EEBB63EB6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A1CEEF8-0285-4A90-B580-7010381D881A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702539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6E3793D-F1D4-4813-B963-600BEEFAAFB5}"/>
              </a:ext>
            </a:extLst>
          </p:cNvPr>
          <p:cNvGrpSpPr/>
          <p:nvPr/>
        </p:nvGrpSpPr>
        <p:grpSpPr>
          <a:xfrm>
            <a:off x="4310653" y="459090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ED8F990-F1B2-436E-A796-433EDA47226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1A6C423-4333-4492-8FA8-E998393250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70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5966" y="1578299"/>
            <a:ext cx="168236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2807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94080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85872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10A36A-09C8-4E73-A411-99793A7A43E3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080755" y="2687447"/>
            <a:ext cx="728105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072F0D-DCBD-4B60-8955-A73CCDE015E5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363070" y="2687447"/>
            <a:ext cx="835404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CCB9EA-B67B-4D3A-A4E8-FF8A5FE9C630}"/>
              </a:ext>
            </a:extLst>
          </p:cNvPr>
          <p:cNvGrpSpPr/>
          <p:nvPr/>
        </p:nvGrpSpPr>
        <p:grpSpPr>
          <a:xfrm>
            <a:off x="2688869" y="3227080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6DE282-171A-4C2A-9B6D-D113F8BD68E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4A0FA95-90F0-484E-99A5-237AA179AF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77AD85-BFE6-4376-940E-28703B9E7C19}"/>
              </a:ext>
            </a:extLst>
          </p:cNvPr>
          <p:cNvGrpSpPr/>
          <p:nvPr/>
        </p:nvGrpSpPr>
        <p:grpSpPr>
          <a:xfrm>
            <a:off x="4806588" y="322708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A565696-5A52-4B93-8400-70C4829C5EC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9058C6-B38C-4E11-804F-FE79EB8D03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A6DEE47-FBA4-4BE8-9BC3-4E937D24C172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484581" y="2687447"/>
            <a:ext cx="488922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D61980A-7EE5-4745-9113-7638FE8855E9}"/>
              </a:ext>
            </a:extLst>
          </p:cNvPr>
          <p:cNvGrpSpPr/>
          <p:nvPr/>
        </p:nvGrpSpPr>
        <p:grpSpPr>
          <a:xfrm>
            <a:off x="7092695" y="322708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FB39A7D-8526-4D1F-B757-81B5AAC2F6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972E06-1FBD-4B0B-B9F8-685C83B2C8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8C34386-6D0E-408A-A9A4-6E61829FCC2F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527713" y="2687447"/>
            <a:ext cx="563253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551AB3D-643F-4C41-8508-1539F7B51B50}"/>
              </a:ext>
            </a:extLst>
          </p:cNvPr>
          <p:cNvGrpSpPr/>
          <p:nvPr/>
        </p:nvGrpSpPr>
        <p:grpSpPr>
          <a:xfrm>
            <a:off x="8699080" y="322708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C460153-159A-4F5A-901E-EAF1EA2B1F6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F9CA3A0-1652-41A6-B77E-274EA9A6C4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4DF61ED-3493-4457-ADC0-26DB3771F38B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74089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4935BC7-B1B4-4F73-A237-424B4DA94A2E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357859" y="4058759"/>
            <a:ext cx="229561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8CE9C4-7503-4E8F-8DA7-057726EAA3D9}"/>
              </a:ext>
            </a:extLst>
          </p:cNvPr>
          <p:cNvGrpSpPr/>
          <p:nvPr/>
        </p:nvGrpSpPr>
        <p:grpSpPr>
          <a:xfrm>
            <a:off x="2182203" y="459090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FF9DE3-ECAF-4688-A457-20BA903B724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DF754BA-BE00-4931-B5DC-78DB0AAC8B0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7B77F7D-0A95-405E-992A-662183F45B66}"/>
              </a:ext>
            </a:extLst>
          </p:cNvPr>
          <p:cNvGrpSpPr/>
          <p:nvPr/>
        </p:nvGrpSpPr>
        <p:grpSpPr>
          <a:xfrm>
            <a:off x="3195534" y="4590909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72FD3A9-95A5-427A-AB63-29F19434979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1369EA3-429D-4038-839A-D6EEBB63EB6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A1CEEF8-0285-4A90-B580-7010381D881A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702539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6E3793D-F1D4-4813-B963-600BEEFAAFB5}"/>
              </a:ext>
            </a:extLst>
          </p:cNvPr>
          <p:cNvGrpSpPr/>
          <p:nvPr/>
        </p:nvGrpSpPr>
        <p:grpSpPr>
          <a:xfrm>
            <a:off x="4310653" y="459090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ED8F990-F1B2-436E-A796-433EDA47226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1A6C423-4333-4492-8FA8-E998393250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D73E266-FB4E-42AE-BCE5-33C718B6D9DA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475577" y="4058759"/>
            <a:ext cx="229561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48ECAF6-04CD-4B2A-8F12-758A167DCB3A}"/>
              </a:ext>
            </a:extLst>
          </p:cNvPr>
          <p:cNvGrpSpPr/>
          <p:nvPr/>
        </p:nvGrpSpPr>
        <p:grpSpPr>
          <a:xfrm>
            <a:off x="5313252" y="4590909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7E0C91D-93BA-4D2F-BC9C-A32368B8BA8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2A1432B-DA67-456A-976C-3E7072E5CFF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8E43A6F-8A40-43A2-B62E-E42B8D45684E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6977915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D7DA2DB-4805-444F-B783-9D01D3B0767E}"/>
              </a:ext>
            </a:extLst>
          </p:cNvPr>
          <p:cNvGrpSpPr/>
          <p:nvPr/>
        </p:nvGrpSpPr>
        <p:grpSpPr>
          <a:xfrm>
            <a:off x="6586029" y="4590909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2679137C-C34A-4A7D-8C97-6589CE22809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7809041B-DC6D-4CF3-9924-F9DC16A4FC9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443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5966" y="1578299"/>
            <a:ext cx="168236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2807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94080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85872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10A36A-09C8-4E73-A411-99793A7A43E3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080755" y="2687447"/>
            <a:ext cx="728105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072F0D-DCBD-4B60-8955-A73CCDE015E5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363070" y="2687447"/>
            <a:ext cx="835404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CCB9EA-B67B-4D3A-A4E8-FF8A5FE9C630}"/>
              </a:ext>
            </a:extLst>
          </p:cNvPr>
          <p:cNvGrpSpPr/>
          <p:nvPr/>
        </p:nvGrpSpPr>
        <p:grpSpPr>
          <a:xfrm>
            <a:off x="2688869" y="3227080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6DE282-171A-4C2A-9B6D-D113F8BD68E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4A0FA95-90F0-484E-99A5-237AA179AF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77AD85-BFE6-4376-940E-28703B9E7C19}"/>
              </a:ext>
            </a:extLst>
          </p:cNvPr>
          <p:cNvGrpSpPr/>
          <p:nvPr/>
        </p:nvGrpSpPr>
        <p:grpSpPr>
          <a:xfrm>
            <a:off x="4806588" y="322708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A565696-5A52-4B93-8400-70C4829C5EC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9058C6-B38C-4E11-804F-FE79EB8D03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A6DEE47-FBA4-4BE8-9BC3-4E937D24C172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484581" y="2687447"/>
            <a:ext cx="488922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D61980A-7EE5-4745-9113-7638FE8855E9}"/>
              </a:ext>
            </a:extLst>
          </p:cNvPr>
          <p:cNvGrpSpPr/>
          <p:nvPr/>
        </p:nvGrpSpPr>
        <p:grpSpPr>
          <a:xfrm>
            <a:off x="7092695" y="322708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FB39A7D-8526-4D1F-B757-81B5AAC2F6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972E06-1FBD-4B0B-B9F8-685C83B2C8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8C34386-6D0E-408A-A9A4-6E61829FCC2F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527713" y="2687447"/>
            <a:ext cx="563253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551AB3D-643F-4C41-8508-1539F7B51B50}"/>
              </a:ext>
            </a:extLst>
          </p:cNvPr>
          <p:cNvGrpSpPr/>
          <p:nvPr/>
        </p:nvGrpSpPr>
        <p:grpSpPr>
          <a:xfrm>
            <a:off x="8699080" y="322708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C460153-159A-4F5A-901E-EAF1EA2B1F6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F9CA3A0-1652-41A6-B77E-274EA9A6C4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4DF61ED-3493-4457-ADC0-26DB3771F38B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74089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4935BC7-B1B4-4F73-A237-424B4DA94A2E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357859" y="4058759"/>
            <a:ext cx="229561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8CE9C4-7503-4E8F-8DA7-057726EAA3D9}"/>
              </a:ext>
            </a:extLst>
          </p:cNvPr>
          <p:cNvGrpSpPr/>
          <p:nvPr/>
        </p:nvGrpSpPr>
        <p:grpSpPr>
          <a:xfrm>
            <a:off x="2182203" y="459090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FF9DE3-ECAF-4688-A457-20BA903B724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DF754BA-BE00-4931-B5DC-78DB0AAC8B0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7B77F7D-0A95-405E-992A-662183F45B66}"/>
              </a:ext>
            </a:extLst>
          </p:cNvPr>
          <p:cNvGrpSpPr/>
          <p:nvPr/>
        </p:nvGrpSpPr>
        <p:grpSpPr>
          <a:xfrm>
            <a:off x="3195534" y="4590909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72FD3A9-95A5-427A-AB63-29F19434979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1369EA3-429D-4038-839A-D6EEBB63EB6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A1CEEF8-0285-4A90-B580-7010381D881A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702539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6E3793D-F1D4-4813-B963-600BEEFAAFB5}"/>
              </a:ext>
            </a:extLst>
          </p:cNvPr>
          <p:cNvGrpSpPr/>
          <p:nvPr/>
        </p:nvGrpSpPr>
        <p:grpSpPr>
          <a:xfrm>
            <a:off x="4310653" y="459090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ED8F990-F1B2-436E-A796-433EDA47226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1A6C423-4333-4492-8FA8-E998393250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D73E266-FB4E-42AE-BCE5-33C718B6D9DA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475577" y="4058759"/>
            <a:ext cx="229561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48ECAF6-04CD-4B2A-8F12-758A167DCB3A}"/>
              </a:ext>
            </a:extLst>
          </p:cNvPr>
          <p:cNvGrpSpPr/>
          <p:nvPr/>
        </p:nvGrpSpPr>
        <p:grpSpPr>
          <a:xfrm>
            <a:off x="5313252" y="4590909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7E0C91D-93BA-4D2F-BC9C-A32368B8BA8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2A1432B-DA67-456A-976C-3E7072E5CFF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305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5966" y="1578299"/>
            <a:ext cx="168236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2807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94080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85872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10A36A-09C8-4E73-A411-99793A7A43E3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080755" y="2687447"/>
            <a:ext cx="728105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072F0D-DCBD-4B60-8955-A73CCDE015E5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363070" y="2687447"/>
            <a:ext cx="835404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CCB9EA-B67B-4D3A-A4E8-FF8A5FE9C630}"/>
              </a:ext>
            </a:extLst>
          </p:cNvPr>
          <p:cNvGrpSpPr/>
          <p:nvPr/>
        </p:nvGrpSpPr>
        <p:grpSpPr>
          <a:xfrm>
            <a:off x="2688869" y="3227080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6DE282-171A-4C2A-9B6D-D113F8BD68E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4A0FA95-90F0-484E-99A5-237AA179AF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77AD85-BFE6-4376-940E-28703B9E7C19}"/>
              </a:ext>
            </a:extLst>
          </p:cNvPr>
          <p:cNvGrpSpPr/>
          <p:nvPr/>
        </p:nvGrpSpPr>
        <p:grpSpPr>
          <a:xfrm>
            <a:off x="4806588" y="322708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A565696-5A52-4B93-8400-70C4829C5EC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9058C6-B38C-4E11-804F-FE79EB8D03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A6DEE47-FBA4-4BE8-9BC3-4E937D24C172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484581" y="2687447"/>
            <a:ext cx="488922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D61980A-7EE5-4745-9113-7638FE8855E9}"/>
              </a:ext>
            </a:extLst>
          </p:cNvPr>
          <p:cNvGrpSpPr/>
          <p:nvPr/>
        </p:nvGrpSpPr>
        <p:grpSpPr>
          <a:xfrm>
            <a:off x="7092695" y="322708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FB39A7D-8526-4D1F-B757-81B5AAC2F6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972E06-1FBD-4B0B-B9F8-685C83B2C8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8C34386-6D0E-408A-A9A4-6E61829FCC2F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527713" y="2687447"/>
            <a:ext cx="563253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551AB3D-643F-4C41-8508-1539F7B51B50}"/>
              </a:ext>
            </a:extLst>
          </p:cNvPr>
          <p:cNvGrpSpPr/>
          <p:nvPr/>
        </p:nvGrpSpPr>
        <p:grpSpPr>
          <a:xfrm>
            <a:off x="8699080" y="322708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C460153-159A-4F5A-901E-EAF1EA2B1F6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F9CA3A0-1652-41A6-B77E-274EA9A6C4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4DF61ED-3493-4457-ADC0-26DB3771F38B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74089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4935BC7-B1B4-4F73-A237-424B4DA94A2E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357859" y="4058759"/>
            <a:ext cx="229561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8CE9C4-7503-4E8F-8DA7-057726EAA3D9}"/>
              </a:ext>
            </a:extLst>
          </p:cNvPr>
          <p:cNvGrpSpPr/>
          <p:nvPr/>
        </p:nvGrpSpPr>
        <p:grpSpPr>
          <a:xfrm>
            <a:off x="2182203" y="459090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FF9DE3-ECAF-4688-A457-20BA903B724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DF754BA-BE00-4931-B5DC-78DB0AAC8B0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7B77F7D-0A95-405E-992A-662183F45B66}"/>
              </a:ext>
            </a:extLst>
          </p:cNvPr>
          <p:cNvGrpSpPr/>
          <p:nvPr/>
        </p:nvGrpSpPr>
        <p:grpSpPr>
          <a:xfrm>
            <a:off x="3195534" y="4590909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72FD3A9-95A5-427A-AB63-29F19434979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1369EA3-429D-4038-839A-D6EEBB63EB6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A1CEEF8-0285-4A90-B580-7010381D881A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702539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6E3793D-F1D4-4813-B963-600BEEFAAFB5}"/>
              </a:ext>
            </a:extLst>
          </p:cNvPr>
          <p:cNvGrpSpPr/>
          <p:nvPr/>
        </p:nvGrpSpPr>
        <p:grpSpPr>
          <a:xfrm>
            <a:off x="4310653" y="459090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ED8F990-F1B2-436E-A796-433EDA47226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1A6C423-4333-4492-8FA8-E998393250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79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5966" y="1578299"/>
            <a:ext cx="168236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2807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94080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85872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10A36A-09C8-4E73-A411-99793A7A43E3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080755" y="2687447"/>
            <a:ext cx="728105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072F0D-DCBD-4B60-8955-A73CCDE015E5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363070" y="2687447"/>
            <a:ext cx="835404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CCB9EA-B67B-4D3A-A4E8-FF8A5FE9C630}"/>
              </a:ext>
            </a:extLst>
          </p:cNvPr>
          <p:cNvGrpSpPr/>
          <p:nvPr/>
        </p:nvGrpSpPr>
        <p:grpSpPr>
          <a:xfrm>
            <a:off x="2688869" y="3227080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6DE282-171A-4C2A-9B6D-D113F8BD68E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4A0FA95-90F0-484E-99A5-237AA179AF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77AD85-BFE6-4376-940E-28703B9E7C19}"/>
              </a:ext>
            </a:extLst>
          </p:cNvPr>
          <p:cNvGrpSpPr/>
          <p:nvPr/>
        </p:nvGrpSpPr>
        <p:grpSpPr>
          <a:xfrm>
            <a:off x="4806588" y="322708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A565696-5A52-4B93-8400-70C4829C5EC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9058C6-B38C-4E11-804F-FE79EB8D03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A6DEE47-FBA4-4BE8-9BC3-4E937D24C172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484581" y="2687447"/>
            <a:ext cx="488922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D61980A-7EE5-4745-9113-7638FE8855E9}"/>
              </a:ext>
            </a:extLst>
          </p:cNvPr>
          <p:cNvGrpSpPr/>
          <p:nvPr/>
        </p:nvGrpSpPr>
        <p:grpSpPr>
          <a:xfrm>
            <a:off x="7092695" y="322708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FB39A7D-8526-4D1F-B757-81B5AAC2F6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972E06-1FBD-4B0B-B9F8-685C83B2C8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8C34386-6D0E-408A-A9A4-6E61829FCC2F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527713" y="2687447"/>
            <a:ext cx="563253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551AB3D-643F-4C41-8508-1539F7B51B50}"/>
              </a:ext>
            </a:extLst>
          </p:cNvPr>
          <p:cNvGrpSpPr/>
          <p:nvPr/>
        </p:nvGrpSpPr>
        <p:grpSpPr>
          <a:xfrm>
            <a:off x="8699080" y="322708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C460153-159A-4F5A-901E-EAF1EA2B1F6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F9CA3A0-1652-41A6-B77E-274EA9A6C4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4DF61ED-3493-4457-ADC0-26DB3771F38B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74089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4935BC7-B1B4-4F73-A237-424B4DA94A2E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357859" y="4058759"/>
            <a:ext cx="229561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8CE9C4-7503-4E8F-8DA7-057726EAA3D9}"/>
              </a:ext>
            </a:extLst>
          </p:cNvPr>
          <p:cNvGrpSpPr/>
          <p:nvPr/>
        </p:nvGrpSpPr>
        <p:grpSpPr>
          <a:xfrm>
            <a:off x="2182203" y="459090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FF9DE3-ECAF-4688-A457-20BA903B724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DF754BA-BE00-4931-B5DC-78DB0AAC8B0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7B77F7D-0A95-405E-992A-662183F45B66}"/>
              </a:ext>
            </a:extLst>
          </p:cNvPr>
          <p:cNvGrpSpPr/>
          <p:nvPr/>
        </p:nvGrpSpPr>
        <p:grpSpPr>
          <a:xfrm>
            <a:off x="3195534" y="4590909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72FD3A9-95A5-427A-AB63-29F19434979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1369EA3-429D-4038-839A-D6EEBB63EB6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05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4954972" y="191502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52579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5966" y="1578299"/>
            <a:ext cx="168236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2807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94080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85872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10A36A-09C8-4E73-A411-99793A7A43E3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080755" y="2687447"/>
            <a:ext cx="728105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072F0D-DCBD-4B60-8955-A73CCDE015E5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363070" y="2687447"/>
            <a:ext cx="835404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CCB9EA-B67B-4D3A-A4E8-FF8A5FE9C630}"/>
              </a:ext>
            </a:extLst>
          </p:cNvPr>
          <p:cNvGrpSpPr/>
          <p:nvPr/>
        </p:nvGrpSpPr>
        <p:grpSpPr>
          <a:xfrm>
            <a:off x="2688869" y="3227080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6DE282-171A-4C2A-9B6D-D113F8BD68E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4A0FA95-90F0-484E-99A5-237AA179AF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77AD85-BFE6-4376-940E-28703B9E7C19}"/>
              </a:ext>
            </a:extLst>
          </p:cNvPr>
          <p:cNvGrpSpPr/>
          <p:nvPr/>
        </p:nvGrpSpPr>
        <p:grpSpPr>
          <a:xfrm>
            <a:off x="4806588" y="322708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A565696-5A52-4B93-8400-70C4829C5EC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9058C6-B38C-4E11-804F-FE79EB8D03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A6DEE47-FBA4-4BE8-9BC3-4E937D24C172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484581" y="2687447"/>
            <a:ext cx="488922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D61980A-7EE5-4745-9113-7638FE8855E9}"/>
              </a:ext>
            </a:extLst>
          </p:cNvPr>
          <p:cNvGrpSpPr/>
          <p:nvPr/>
        </p:nvGrpSpPr>
        <p:grpSpPr>
          <a:xfrm>
            <a:off x="7092695" y="322708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FB39A7D-8526-4D1F-B757-81B5AAC2F6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972E06-1FBD-4B0B-B9F8-685C83B2C8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8C34386-6D0E-408A-A9A4-6E61829FCC2F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527713" y="2687447"/>
            <a:ext cx="563253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551AB3D-643F-4C41-8508-1539F7B51B50}"/>
              </a:ext>
            </a:extLst>
          </p:cNvPr>
          <p:cNvGrpSpPr/>
          <p:nvPr/>
        </p:nvGrpSpPr>
        <p:grpSpPr>
          <a:xfrm>
            <a:off x="8699080" y="322708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C460153-159A-4F5A-901E-EAF1EA2B1F6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F9CA3A0-1652-41A6-B77E-274EA9A6C4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4DF61ED-3493-4457-ADC0-26DB3771F38B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74089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8CE9C4-7503-4E8F-8DA7-057726EAA3D9}"/>
              </a:ext>
            </a:extLst>
          </p:cNvPr>
          <p:cNvGrpSpPr/>
          <p:nvPr/>
        </p:nvGrpSpPr>
        <p:grpSpPr>
          <a:xfrm>
            <a:off x="2182203" y="459090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FF9DE3-ECAF-4688-A457-20BA903B724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DF754BA-BE00-4931-B5DC-78DB0AAC8B0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927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5966" y="1578299"/>
            <a:ext cx="168236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2807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94080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85872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10A36A-09C8-4E73-A411-99793A7A43E3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080755" y="2687447"/>
            <a:ext cx="728105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072F0D-DCBD-4B60-8955-A73CCDE015E5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363070" y="2687447"/>
            <a:ext cx="835404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CCB9EA-B67B-4D3A-A4E8-FF8A5FE9C630}"/>
              </a:ext>
            </a:extLst>
          </p:cNvPr>
          <p:cNvGrpSpPr/>
          <p:nvPr/>
        </p:nvGrpSpPr>
        <p:grpSpPr>
          <a:xfrm>
            <a:off x="2688869" y="3227080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6DE282-171A-4C2A-9B6D-D113F8BD68E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4A0FA95-90F0-484E-99A5-237AA179AF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77AD85-BFE6-4376-940E-28703B9E7C19}"/>
              </a:ext>
            </a:extLst>
          </p:cNvPr>
          <p:cNvGrpSpPr/>
          <p:nvPr/>
        </p:nvGrpSpPr>
        <p:grpSpPr>
          <a:xfrm>
            <a:off x="4806588" y="322708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A565696-5A52-4B93-8400-70C4829C5EC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9058C6-B38C-4E11-804F-FE79EB8D03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A6DEE47-FBA4-4BE8-9BC3-4E937D24C172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484581" y="2687447"/>
            <a:ext cx="488922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D61980A-7EE5-4745-9113-7638FE8855E9}"/>
              </a:ext>
            </a:extLst>
          </p:cNvPr>
          <p:cNvGrpSpPr/>
          <p:nvPr/>
        </p:nvGrpSpPr>
        <p:grpSpPr>
          <a:xfrm>
            <a:off x="7092695" y="322708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FB39A7D-8526-4D1F-B757-81B5AAC2F6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972E06-1FBD-4B0B-B9F8-685C83B2C8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8C34386-6D0E-408A-A9A4-6E61829FCC2F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527713" y="2687447"/>
            <a:ext cx="563253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551AB3D-643F-4C41-8508-1539F7B51B50}"/>
              </a:ext>
            </a:extLst>
          </p:cNvPr>
          <p:cNvGrpSpPr/>
          <p:nvPr/>
        </p:nvGrpSpPr>
        <p:grpSpPr>
          <a:xfrm>
            <a:off x="8699080" y="322708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C460153-159A-4F5A-901E-EAF1EA2B1F6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F9CA3A0-1652-41A6-B77E-274EA9A6C4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4DF61ED-3493-4457-ADC0-26DB3771F38B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74089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8CE9C4-7503-4E8F-8DA7-057726EAA3D9}"/>
              </a:ext>
            </a:extLst>
          </p:cNvPr>
          <p:cNvGrpSpPr/>
          <p:nvPr/>
        </p:nvGrpSpPr>
        <p:grpSpPr>
          <a:xfrm>
            <a:off x="2182203" y="459090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FF9DE3-ECAF-4688-A457-20BA903B724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DF754BA-BE00-4931-B5DC-78DB0AAC8B0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2EDF9CD-1CBD-4C4C-A73A-AC5FF440135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357859" y="4058759"/>
            <a:ext cx="229561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4429A37-720F-461A-A5D9-10EE245AA2C2}"/>
              </a:ext>
            </a:extLst>
          </p:cNvPr>
          <p:cNvGrpSpPr/>
          <p:nvPr/>
        </p:nvGrpSpPr>
        <p:grpSpPr>
          <a:xfrm>
            <a:off x="3195534" y="4590909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C9E853B-2F5B-4F5E-9BEF-A339F52BF50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0F04955-2A96-43CA-B1BD-E9BB64790A0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BE5F3F4-D52F-427C-92B1-986F5C44FFA9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4707421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B2AF42F-273D-496C-B651-62612C5C540A}"/>
              </a:ext>
            </a:extLst>
          </p:cNvPr>
          <p:cNvGrpSpPr/>
          <p:nvPr/>
        </p:nvGrpSpPr>
        <p:grpSpPr>
          <a:xfrm>
            <a:off x="4315535" y="4590909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2ACE165-768A-40B2-86E1-2082BBE022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5BAE4A70-EC12-414F-B5CA-FE6A8ADEA12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113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5966" y="1578299"/>
            <a:ext cx="168236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2807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94080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85872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10A36A-09C8-4E73-A411-99793A7A43E3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080755" y="2687447"/>
            <a:ext cx="728105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072F0D-DCBD-4B60-8955-A73CCDE015E5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363070" y="2687447"/>
            <a:ext cx="835404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CCB9EA-B67B-4D3A-A4E8-FF8A5FE9C630}"/>
              </a:ext>
            </a:extLst>
          </p:cNvPr>
          <p:cNvGrpSpPr/>
          <p:nvPr/>
        </p:nvGrpSpPr>
        <p:grpSpPr>
          <a:xfrm>
            <a:off x="2688869" y="3227080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6DE282-171A-4C2A-9B6D-D113F8BD68E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4A0FA95-90F0-484E-99A5-237AA179AF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77AD85-BFE6-4376-940E-28703B9E7C19}"/>
              </a:ext>
            </a:extLst>
          </p:cNvPr>
          <p:cNvGrpSpPr/>
          <p:nvPr/>
        </p:nvGrpSpPr>
        <p:grpSpPr>
          <a:xfrm>
            <a:off x="4806588" y="322708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A565696-5A52-4B93-8400-70C4829C5EC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9058C6-B38C-4E11-804F-FE79EB8D03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A6DEE47-FBA4-4BE8-9BC3-4E937D24C172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484581" y="2687447"/>
            <a:ext cx="488922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D61980A-7EE5-4745-9113-7638FE8855E9}"/>
              </a:ext>
            </a:extLst>
          </p:cNvPr>
          <p:cNvGrpSpPr/>
          <p:nvPr/>
        </p:nvGrpSpPr>
        <p:grpSpPr>
          <a:xfrm>
            <a:off x="7092695" y="322708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FB39A7D-8526-4D1F-B757-81B5AAC2F6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972E06-1FBD-4B0B-B9F8-685C83B2C8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8C34386-6D0E-408A-A9A4-6E61829FCC2F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527713" y="2687447"/>
            <a:ext cx="563253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551AB3D-643F-4C41-8508-1539F7B51B50}"/>
              </a:ext>
            </a:extLst>
          </p:cNvPr>
          <p:cNvGrpSpPr/>
          <p:nvPr/>
        </p:nvGrpSpPr>
        <p:grpSpPr>
          <a:xfrm>
            <a:off x="8699080" y="322708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C460153-159A-4F5A-901E-EAF1EA2B1F6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F9CA3A0-1652-41A6-B77E-274EA9A6C4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4DF61ED-3493-4457-ADC0-26DB3771F38B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74089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8CE9C4-7503-4E8F-8DA7-057726EAA3D9}"/>
              </a:ext>
            </a:extLst>
          </p:cNvPr>
          <p:cNvGrpSpPr/>
          <p:nvPr/>
        </p:nvGrpSpPr>
        <p:grpSpPr>
          <a:xfrm>
            <a:off x="2182203" y="459090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FF9DE3-ECAF-4688-A457-20BA903B724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DF754BA-BE00-4931-B5DC-78DB0AAC8B0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2EDF9CD-1CBD-4C4C-A73A-AC5FF440135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357859" y="4058759"/>
            <a:ext cx="229561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4429A37-720F-461A-A5D9-10EE245AA2C2}"/>
              </a:ext>
            </a:extLst>
          </p:cNvPr>
          <p:cNvGrpSpPr/>
          <p:nvPr/>
        </p:nvGrpSpPr>
        <p:grpSpPr>
          <a:xfrm>
            <a:off x="3195534" y="4590909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C9E853B-2F5B-4F5E-9BEF-A339F52BF50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0F04955-2A96-43CA-B1BD-E9BB64790A0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BE5F3F4-D52F-427C-92B1-986F5C44FFA9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4707421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B2AF42F-273D-496C-B651-62612C5C540A}"/>
              </a:ext>
            </a:extLst>
          </p:cNvPr>
          <p:cNvGrpSpPr/>
          <p:nvPr/>
        </p:nvGrpSpPr>
        <p:grpSpPr>
          <a:xfrm>
            <a:off x="4315535" y="4590909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2ACE165-768A-40B2-86E1-2082BBE022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5BAE4A70-EC12-414F-B5CA-FE6A8ADEA12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E87F6C9-F556-4639-8307-B1705648C77B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475577" y="4058759"/>
            <a:ext cx="229561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35E8584-0FC8-43C9-8724-1BEA09B511FE}"/>
              </a:ext>
            </a:extLst>
          </p:cNvPr>
          <p:cNvGrpSpPr/>
          <p:nvPr/>
        </p:nvGrpSpPr>
        <p:grpSpPr>
          <a:xfrm>
            <a:off x="5313252" y="4590909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E484CFA-040C-4E22-838E-FDFC2FD5088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51B6D6DE-4DBE-475B-AF2D-DE34748BC9A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63F96FA-FF74-4833-893B-5634610573EC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6977915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7ED1A64-D71C-45D9-B2A7-98D796866930}"/>
              </a:ext>
            </a:extLst>
          </p:cNvPr>
          <p:cNvGrpSpPr/>
          <p:nvPr/>
        </p:nvGrpSpPr>
        <p:grpSpPr>
          <a:xfrm>
            <a:off x="6586029" y="4590909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70C426-147C-40AA-B63C-217B1476AA5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80AD927-21C3-4F1A-B0AB-15AAB02D67B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9279A15-2D18-4EBF-B312-6BDB424F5682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746071" y="4058759"/>
            <a:ext cx="229561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9C076D-BCAA-4D9F-9E60-AAD0CCBD8623}"/>
              </a:ext>
            </a:extLst>
          </p:cNvPr>
          <p:cNvGrpSpPr/>
          <p:nvPr/>
        </p:nvGrpSpPr>
        <p:grpSpPr>
          <a:xfrm>
            <a:off x="7583746" y="4590909"/>
            <a:ext cx="783771" cy="946459"/>
            <a:chOff x="5653546" y="1040235"/>
            <a:chExt cx="783771" cy="946459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A1E258C-7A1C-4FAA-B281-9A28453AA8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483B7C8-3867-42FD-8540-D2A36D4BEC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468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5966" y="1578299"/>
            <a:ext cx="168236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2807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94080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85872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10A36A-09C8-4E73-A411-99793A7A43E3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080755" y="2687447"/>
            <a:ext cx="728105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072F0D-DCBD-4B60-8955-A73CCDE015E5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363070" y="2687447"/>
            <a:ext cx="835404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CCB9EA-B67B-4D3A-A4E8-FF8A5FE9C630}"/>
              </a:ext>
            </a:extLst>
          </p:cNvPr>
          <p:cNvGrpSpPr/>
          <p:nvPr/>
        </p:nvGrpSpPr>
        <p:grpSpPr>
          <a:xfrm>
            <a:off x="2688869" y="3227080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6DE282-171A-4C2A-9B6D-D113F8BD68E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4A0FA95-90F0-484E-99A5-237AA179AF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77AD85-BFE6-4376-940E-28703B9E7C19}"/>
              </a:ext>
            </a:extLst>
          </p:cNvPr>
          <p:cNvGrpSpPr/>
          <p:nvPr/>
        </p:nvGrpSpPr>
        <p:grpSpPr>
          <a:xfrm>
            <a:off x="4806588" y="322708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A565696-5A52-4B93-8400-70C4829C5EC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9058C6-B38C-4E11-804F-FE79EB8D03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A6DEE47-FBA4-4BE8-9BC3-4E937D24C172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484581" y="2687447"/>
            <a:ext cx="488922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D61980A-7EE5-4745-9113-7638FE8855E9}"/>
              </a:ext>
            </a:extLst>
          </p:cNvPr>
          <p:cNvGrpSpPr/>
          <p:nvPr/>
        </p:nvGrpSpPr>
        <p:grpSpPr>
          <a:xfrm>
            <a:off x="7092695" y="322708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FB39A7D-8526-4D1F-B757-81B5AAC2F6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972E06-1FBD-4B0B-B9F8-685C83B2C8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8C34386-6D0E-408A-A9A4-6E61829FCC2F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527713" y="2687447"/>
            <a:ext cx="563253" cy="539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551AB3D-643F-4C41-8508-1539F7B51B50}"/>
              </a:ext>
            </a:extLst>
          </p:cNvPr>
          <p:cNvGrpSpPr/>
          <p:nvPr/>
        </p:nvGrpSpPr>
        <p:grpSpPr>
          <a:xfrm>
            <a:off x="8699080" y="322708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C460153-159A-4F5A-901E-EAF1EA2B1F6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F9CA3A0-1652-41A6-B77E-274EA9A6C4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4DF61ED-3493-4457-ADC0-26DB3771F38B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74089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8CE9C4-7503-4E8F-8DA7-057726EAA3D9}"/>
              </a:ext>
            </a:extLst>
          </p:cNvPr>
          <p:cNvGrpSpPr/>
          <p:nvPr/>
        </p:nvGrpSpPr>
        <p:grpSpPr>
          <a:xfrm>
            <a:off x="2182203" y="459090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FF9DE3-ECAF-4688-A457-20BA903B724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DF754BA-BE00-4931-B5DC-78DB0AAC8B0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2EDF9CD-1CBD-4C4C-A73A-AC5FF440135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357859" y="4058759"/>
            <a:ext cx="229561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4429A37-720F-461A-A5D9-10EE245AA2C2}"/>
              </a:ext>
            </a:extLst>
          </p:cNvPr>
          <p:cNvGrpSpPr/>
          <p:nvPr/>
        </p:nvGrpSpPr>
        <p:grpSpPr>
          <a:xfrm>
            <a:off x="3195534" y="4590909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C9E853B-2F5B-4F5E-9BEF-A339F52BF50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0F04955-2A96-43CA-B1BD-E9BB64790A0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BE5F3F4-D52F-427C-92B1-986F5C44FFA9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4707421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B2AF42F-273D-496C-B651-62612C5C540A}"/>
              </a:ext>
            </a:extLst>
          </p:cNvPr>
          <p:cNvGrpSpPr/>
          <p:nvPr/>
        </p:nvGrpSpPr>
        <p:grpSpPr>
          <a:xfrm>
            <a:off x="4315535" y="4590909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2ACE165-768A-40B2-86E1-2082BBE022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5BAE4A70-EC12-414F-B5CA-FE6A8ADEA12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E87F6C9-F556-4639-8307-B1705648C77B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475577" y="4058759"/>
            <a:ext cx="229561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35E8584-0FC8-43C9-8724-1BEA09B511FE}"/>
              </a:ext>
            </a:extLst>
          </p:cNvPr>
          <p:cNvGrpSpPr/>
          <p:nvPr/>
        </p:nvGrpSpPr>
        <p:grpSpPr>
          <a:xfrm>
            <a:off x="5313252" y="4590909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E484CFA-040C-4E22-838E-FDFC2FD5088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51B6D6DE-4DBE-475B-AF2D-DE34748BC9A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63F96FA-FF74-4833-893B-5634610573EC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6977915" y="4058759"/>
            <a:ext cx="229560" cy="532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7ED1A64-D71C-45D9-B2A7-98D796866930}"/>
              </a:ext>
            </a:extLst>
          </p:cNvPr>
          <p:cNvGrpSpPr/>
          <p:nvPr/>
        </p:nvGrpSpPr>
        <p:grpSpPr>
          <a:xfrm>
            <a:off x="6586029" y="4590909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70C426-147C-40AA-B63C-217B1476AA5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80AD927-21C3-4F1A-B0AB-15AAB02D67B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18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7A65EF6-AE8A-4FBF-B049-EA3F846C7EED}"/>
              </a:ext>
            </a:extLst>
          </p:cNvPr>
          <p:cNvSpPr/>
          <p:nvPr/>
        </p:nvSpPr>
        <p:spPr>
          <a:xfrm rot="3674673">
            <a:off x="4296779" y="1525475"/>
            <a:ext cx="1182806" cy="276003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B794AB2-ED8A-42BE-A70A-5C35E1C7B660}"/>
              </a:ext>
            </a:extLst>
          </p:cNvPr>
          <p:cNvSpPr/>
          <p:nvPr/>
        </p:nvSpPr>
        <p:spPr>
          <a:xfrm>
            <a:off x="3546263" y="274623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4954972" y="191502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8762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A660164-9630-4A1D-B457-B310BDF2EA44}"/>
              </a:ext>
            </a:extLst>
          </p:cNvPr>
          <p:cNvSpPr/>
          <p:nvPr/>
        </p:nvSpPr>
        <p:spPr>
          <a:xfrm rot="4055786">
            <a:off x="6541087" y="-244814"/>
            <a:ext cx="1182806" cy="43795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757CD02-6C01-4BC3-8660-40D08A2350AF}"/>
              </a:ext>
            </a:extLst>
          </p:cNvPr>
          <p:cNvSpPr/>
          <p:nvPr/>
        </p:nvSpPr>
        <p:spPr>
          <a:xfrm>
            <a:off x="7988582" y="74215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7A65EF6-AE8A-4FBF-B049-EA3F846C7EED}"/>
              </a:ext>
            </a:extLst>
          </p:cNvPr>
          <p:cNvSpPr/>
          <p:nvPr/>
        </p:nvSpPr>
        <p:spPr>
          <a:xfrm rot="3674673">
            <a:off x="4296779" y="1525475"/>
            <a:ext cx="1182806" cy="276003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B794AB2-ED8A-42BE-A70A-5C35E1C7B660}"/>
              </a:ext>
            </a:extLst>
          </p:cNvPr>
          <p:cNvSpPr/>
          <p:nvPr/>
        </p:nvSpPr>
        <p:spPr>
          <a:xfrm>
            <a:off x="3546263" y="274623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4954972" y="191502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3364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4411E97-6E91-4BFD-9FB8-EAC619DCF7EF}"/>
              </a:ext>
            </a:extLst>
          </p:cNvPr>
          <p:cNvSpPr/>
          <p:nvPr/>
        </p:nvSpPr>
        <p:spPr>
          <a:xfrm rot="2274347">
            <a:off x="7250074" y="496278"/>
            <a:ext cx="1182806" cy="372056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8A68B7E-4B45-4E19-8EB6-4CEBF8EE1209}"/>
              </a:ext>
            </a:extLst>
          </p:cNvPr>
          <p:cNvSpPr/>
          <p:nvPr/>
        </p:nvSpPr>
        <p:spPr>
          <a:xfrm>
            <a:off x="6363371" y="275711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A660164-9630-4A1D-B457-B310BDF2EA44}"/>
              </a:ext>
            </a:extLst>
          </p:cNvPr>
          <p:cNvSpPr/>
          <p:nvPr/>
        </p:nvSpPr>
        <p:spPr>
          <a:xfrm rot="4055786">
            <a:off x="6541087" y="-244814"/>
            <a:ext cx="1182806" cy="43795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757CD02-6C01-4BC3-8660-40D08A2350AF}"/>
              </a:ext>
            </a:extLst>
          </p:cNvPr>
          <p:cNvSpPr/>
          <p:nvPr/>
        </p:nvSpPr>
        <p:spPr>
          <a:xfrm>
            <a:off x="7988582" y="74215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7A65EF6-AE8A-4FBF-B049-EA3F846C7EED}"/>
              </a:ext>
            </a:extLst>
          </p:cNvPr>
          <p:cNvSpPr/>
          <p:nvPr/>
        </p:nvSpPr>
        <p:spPr>
          <a:xfrm rot="3674673">
            <a:off x="4296779" y="1525475"/>
            <a:ext cx="1182806" cy="276003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B794AB2-ED8A-42BE-A70A-5C35E1C7B660}"/>
              </a:ext>
            </a:extLst>
          </p:cNvPr>
          <p:cNvSpPr/>
          <p:nvPr/>
        </p:nvSpPr>
        <p:spPr>
          <a:xfrm>
            <a:off x="3546263" y="274623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4954972" y="191502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416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0C6990D-2957-48C5-985D-DDCA565C3A2E}"/>
              </a:ext>
            </a:extLst>
          </p:cNvPr>
          <p:cNvSpPr/>
          <p:nvPr/>
        </p:nvSpPr>
        <p:spPr>
          <a:xfrm rot="8619767">
            <a:off x="2760087" y="486171"/>
            <a:ext cx="1186237" cy="37108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6CC0565-7DEA-4EDA-9D6C-16816A8FCD64}"/>
              </a:ext>
            </a:extLst>
          </p:cNvPr>
          <p:cNvSpPr/>
          <p:nvPr/>
        </p:nvSpPr>
        <p:spPr>
          <a:xfrm>
            <a:off x="1978144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4411E97-6E91-4BFD-9FB8-EAC619DCF7EF}"/>
              </a:ext>
            </a:extLst>
          </p:cNvPr>
          <p:cNvSpPr/>
          <p:nvPr/>
        </p:nvSpPr>
        <p:spPr>
          <a:xfrm rot="2274347">
            <a:off x="7250074" y="496278"/>
            <a:ext cx="1182806" cy="372056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8A68B7E-4B45-4E19-8EB6-4CEBF8EE1209}"/>
              </a:ext>
            </a:extLst>
          </p:cNvPr>
          <p:cNvSpPr/>
          <p:nvPr/>
        </p:nvSpPr>
        <p:spPr>
          <a:xfrm>
            <a:off x="6363371" y="275711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A660164-9630-4A1D-B457-B310BDF2EA44}"/>
              </a:ext>
            </a:extLst>
          </p:cNvPr>
          <p:cNvSpPr/>
          <p:nvPr/>
        </p:nvSpPr>
        <p:spPr>
          <a:xfrm rot="4055786">
            <a:off x="6541087" y="-244814"/>
            <a:ext cx="1182806" cy="43795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757CD02-6C01-4BC3-8660-40D08A2350AF}"/>
              </a:ext>
            </a:extLst>
          </p:cNvPr>
          <p:cNvSpPr/>
          <p:nvPr/>
        </p:nvSpPr>
        <p:spPr>
          <a:xfrm>
            <a:off x="7988582" y="74215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7A65EF6-AE8A-4FBF-B049-EA3F846C7EED}"/>
              </a:ext>
            </a:extLst>
          </p:cNvPr>
          <p:cNvSpPr/>
          <p:nvPr/>
        </p:nvSpPr>
        <p:spPr>
          <a:xfrm rot="3674673">
            <a:off x="4296779" y="1525475"/>
            <a:ext cx="1182806" cy="276003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B794AB2-ED8A-42BE-A70A-5C35E1C7B660}"/>
              </a:ext>
            </a:extLst>
          </p:cNvPr>
          <p:cNvSpPr/>
          <p:nvPr/>
        </p:nvSpPr>
        <p:spPr>
          <a:xfrm>
            <a:off x="3546263" y="274623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4954972" y="191502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2289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416998D-8AA0-430F-9B45-D668512FC57F}"/>
              </a:ext>
            </a:extLst>
          </p:cNvPr>
          <p:cNvSpPr/>
          <p:nvPr/>
        </p:nvSpPr>
        <p:spPr>
          <a:xfrm rot="3283155">
            <a:off x="5688913" y="2392411"/>
            <a:ext cx="1182806" cy="297207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36EB725-3C50-4692-9E03-95A55C0C7108}"/>
              </a:ext>
            </a:extLst>
          </p:cNvPr>
          <p:cNvSpPr/>
          <p:nvPr/>
        </p:nvSpPr>
        <p:spPr>
          <a:xfrm>
            <a:off x="4955744" y="374787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0C6990D-2957-48C5-985D-DDCA565C3A2E}"/>
              </a:ext>
            </a:extLst>
          </p:cNvPr>
          <p:cNvSpPr/>
          <p:nvPr/>
        </p:nvSpPr>
        <p:spPr>
          <a:xfrm rot="8619767">
            <a:off x="2760087" y="486171"/>
            <a:ext cx="1186237" cy="37108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6CC0565-7DEA-4EDA-9D6C-16816A8FCD64}"/>
              </a:ext>
            </a:extLst>
          </p:cNvPr>
          <p:cNvSpPr/>
          <p:nvPr/>
        </p:nvSpPr>
        <p:spPr>
          <a:xfrm>
            <a:off x="1978144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4411E97-6E91-4BFD-9FB8-EAC619DCF7EF}"/>
              </a:ext>
            </a:extLst>
          </p:cNvPr>
          <p:cNvSpPr/>
          <p:nvPr/>
        </p:nvSpPr>
        <p:spPr>
          <a:xfrm rot="2274347">
            <a:off x="7250074" y="496278"/>
            <a:ext cx="1182806" cy="372056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8A68B7E-4B45-4E19-8EB6-4CEBF8EE1209}"/>
              </a:ext>
            </a:extLst>
          </p:cNvPr>
          <p:cNvSpPr/>
          <p:nvPr/>
        </p:nvSpPr>
        <p:spPr>
          <a:xfrm>
            <a:off x="6363371" y="275711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A660164-9630-4A1D-B457-B310BDF2EA44}"/>
              </a:ext>
            </a:extLst>
          </p:cNvPr>
          <p:cNvSpPr/>
          <p:nvPr/>
        </p:nvSpPr>
        <p:spPr>
          <a:xfrm rot="4055786">
            <a:off x="6541087" y="-244814"/>
            <a:ext cx="1182806" cy="43795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757CD02-6C01-4BC3-8660-40D08A2350AF}"/>
              </a:ext>
            </a:extLst>
          </p:cNvPr>
          <p:cNvSpPr/>
          <p:nvPr/>
        </p:nvSpPr>
        <p:spPr>
          <a:xfrm>
            <a:off x="7988582" y="74215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7A65EF6-AE8A-4FBF-B049-EA3F846C7EED}"/>
              </a:ext>
            </a:extLst>
          </p:cNvPr>
          <p:cNvSpPr/>
          <p:nvPr/>
        </p:nvSpPr>
        <p:spPr>
          <a:xfrm rot="3674673">
            <a:off x="4296779" y="1525475"/>
            <a:ext cx="1182806" cy="276003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B794AB2-ED8A-42BE-A70A-5C35E1C7B660}"/>
              </a:ext>
            </a:extLst>
          </p:cNvPr>
          <p:cNvSpPr/>
          <p:nvPr/>
        </p:nvSpPr>
        <p:spPr>
          <a:xfrm>
            <a:off x="3546263" y="274623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4954972" y="191502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16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3168CBA-5A8A-4616-87D3-6DE30A8D701F}"/>
              </a:ext>
            </a:extLst>
          </p:cNvPr>
          <p:cNvSpPr/>
          <p:nvPr/>
        </p:nvSpPr>
        <p:spPr>
          <a:xfrm rot="6643817">
            <a:off x="6508900" y="2717060"/>
            <a:ext cx="1243967" cy="436657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C01AF5-D4F0-45FA-93D4-089897BB3472}"/>
              </a:ext>
            </a:extLst>
          </p:cNvPr>
          <p:cNvSpPr/>
          <p:nvPr/>
        </p:nvSpPr>
        <p:spPr>
          <a:xfrm>
            <a:off x="7990479" y="485153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416998D-8AA0-430F-9B45-D668512FC57F}"/>
              </a:ext>
            </a:extLst>
          </p:cNvPr>
          <p:cNvSpPr/>
          <p:nvPr/>
        </p:nvSpPr>
        <p:spPr>
          <a:xfrm rot="3283155">
            <a:off x="5688913" y="2392411"/>
            <a:ext cx="1182806" cy="297207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36EB725-3C50-4692-9E03-95A55C0C7108}"/>
              </a:ext>
            </a:extLst>
          </p:cNvPr>
          <p:cNvSpPr/>
          <p:nvPr/>
        </p:nvSpPr>
        <p:spPr>
          <a:xfrm>
            <a:off x="4955744" y="374787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0C6990D-2957-48C5-985D-DDCA565C3A2E}"/>
              </a:ext>
            </a:extLst>
          </p:cNvPr>
          <p:cNvSpPr/>
          <p:nvPr/>
        </p:nvSpPr>
        <p:spPr>
          <a:xfrm rot="8619767">
            <a:off x="2760087" y="486171"/>
            <a:ext cx="1186237" cy="37108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6CC0565-7DEA-4EDA-9D6C-16816A8FCD64}"/>
              </a:ext>
            </a:extLst>
          </p:cNvPr>
          <p:cNvSpPr/>
          <p:nvPr/>
        </p:nvSpPr>
        <p:spPr>
          <a:xfrm>
            <a:off x="1978144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4411E97-6E91-4BFD-9FB8-EAC619DCF7EF}"/>
              </a:ext>
            </a:extLst>
          </p:cNvPr>
          <p:cNvSpPr/>
          <p:nvPr/>
        </p:nvSpPr>
        <p:spPr>
          <a:xfrm rot="2274347">
            <a:off x="7250074" y="496278"/>
            <a:ext cx="1182806" cy="372056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8A68B7E-4B45-4E19-8EB6-4CEBF8EE1209}"/>
              </a:ext>
            </a:extLst>
          </p:cNvPr>
          <p:cNvSpPr/>
          <p:nvPr/>
        </p:nvSpPr>
        <p:spPr>
          <a:xfrm>
            <a:off x="6363371" y="275711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A660164-9630-4A1D-B457-B310BDF2EA44}"/>
              </a:ext>
            </a:extLst>
          </p:cNvPr>
          <p:cNvSpPr/>
          <p:nvPr/>
        </p:nvSpPr>
        <p:spPr>
          <a:xfrm rot="4055786">
            <a:off x="6541087" y="-244814"/>
            <a:ext cx="1182806" cy="43795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757CD02-6C01-4BC3-8660-40D08A2350AF}"/>
              </a:ext>
            </a:extLst>
          </p:cNvPr>
          <p:cNvSpPr/>
          <p:nvPr/>
        </p:nvSpPr>
        <p:spPr>
          <a:xfrm>
            <a:off x="7988582" y="74215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7A65EF6-AE8A-4FBF-B049-EA3F846C7EED}"/>
              </a:ext>
            </a:extLst>
          </p:cNvPr>
          <p:cNvSpPr/>
          <p:nvPr/>
        </p:nvSpPr>
        <p:spPr>
          <a:xfrm rot="3674673">
            <a:off x="4296779" y="1525475"/>
            <a:ext cx="1182806" cy="276003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B794AB2-ED8A-42BE-A70A-5C35E1C7B660}"/>
              </a:ext>
            </a:extLst>
          </p:cNvPr>
          <p:cNvSpPr/>
          <p:nvPr/>
        </p:nvSpPr>
        <p:spPr>
          <a:xfrm>
            <a:off x="3546263" y="274623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4954972" y="191502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7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ADABF6B-BF73-4B19-B489-0C8801AE43CD}"/>
              </a:ext>
            </a:extLst>
          </p:cNvPr>
          <p:cNvSpPr/>
          <p:nvPr/>
        </p:nvSpPr>
        <p:spPr>
          <a:xfrm rot="5400000">
            <a:off x="4956819" y="1819777"/>
            <a:ext cx="1167428" cy="732704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3168CBA-5A8A-4616-87D3-6DE30A8D701F}"/>
              </a:ext>
            </a:extLst>
          </p:cNvPr>
          <p:cNvSpPr/>
          <p:nvPr/>
        </p:nvSpPr>
        <p:spPr>
          <a:xfrm rot="6643817">
            <a:off x="6508900" y="2717060"/>
            <a:ext cx="1243967" cy="436657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C01AF5-D4F0-45FA-93D4-089897BB3472}"/>
              </a:ext>
            </a:extLst>
          </p:cNvPr>
          <p:cNvSpPr/>
          <p:nvPr/>
        </p:nvSpPr>
        <p:spPr>
          <a:xfrm>
            <a:off x="7990479" y="485153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416998D-8AA0-430F-9B45-D668512FC57F}"/>
              </a:ext>
            </a:extLst>
          </p:cNvPr>
          <p:cNvSpPr/>
          <p:nvPr/>
        </p:nvSpPr>
        <p:spPr>
          <a:xfrm rot="3283155">
            <a:off x="5688913" y="2392411"/>
            <a:ext cx="1182806" cy="297207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36EB725-3C50-4692-9E03-95A55C0C7108}"/>
              </a:ext>
            </a:extLst>
          </p:cNvPr>
          <p:cNvSpPr/>
          <p:nvPr/>
        </p:nvSpPr>
        <p:spPr>
          <a:xfrm>
            <a:off x="4955744" y="374787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0C6990D-2957-48C5-985D-DDCA565C3A2E}"/>
              </a:ext>
            </a:extLst>
          </p:cNvPr>
          <p:cNvSpPr/>
          <p:nvPr/>
        </p:nvSpPr>
        <p:spPr>
          <a:xfrm rot="8619767">
            <a:off x="2760087" y="486171"/>
            <a:ext cx="1186237" cy="37108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6CC0565-7DEA-4EDA-9D6C-16816A8FCD64}"/>
              </a:ext>
            </a:extLst>
          </p:cNvPr>
          <p:cNvSpPr/>
          <p:nvPr/>
        </p:nvSpPr>
        <p:spPr>
          <a:xfrm>
            <a:off x="1978144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4411E97-6E91-4BFD-9FB8-EAC619DCF7EF}"/>
              </a:ext>
            </a:extLst>
          </p:cNvPr>
          <p:cNvSpPr/>
          <p:nvPr/>
        </p:nvSpPr>
        <p:spPr>
          <a:xfrm rot="2274347">
            <a:off x="7250074" y="496278"/>
            <a:ext cx="1182806" cy="372056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8A68B7E-4B45-4E19-8EB6-4CEBF8EE1209}"/>
              </a:ext>
            </a:extLst>
          </p:cNvPr>
          <p:cNvSpPr/>
          <p:nvPr/>
        </p:nvSpPr>
        <p:spPr>
          <a:xfrm>
            <a:off x="6363371" y="275711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A660164-9630-4A1D-B457-B310BDF2EA44}"/>
              </a:ext>
            </a:extLst>
          </p:cNvPr>
          <p:cNvSpPr/>
          <p:nvPr/>
        </p:nvSpPr>
        <p:spPr>
          <a:xfrm rot="4055786">
            <a:off x="6541087" y="-244814"/>
            <a:ext cx="1182806" cy="43795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757CD02-6C01-4BC3-8660-40D08A2350AF}"/>
              </a:ext>
            </a:extLst>
          </p:cNvPr>
          <p:cNvSpPr/>
          <p:nvPr/>
        </p:nvSpPr>
        <p:spPr>
          <a:xfrm>
            <a:off x="7988582" y="74215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7A65EF6-AE8A-4FBF-B049-EA3F846C7EED}"/>
              </a:ext>
            </a:extLst>
          </p:cNvPr>
          <p:cNvSpPr/>
          <p:nvPr/>
        </p:nvSpPr>
        <p:spPr>
          <a:xfrm rot="3674673">
            <a:off x="4296779" y="1525475"/>
            <a:ext cx="1182806" cy="276003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B794AB2-ED8A-42BE-A70A-5C35E1C7B660}"/>
              </a:ext>
            </a:extLst>
          </p:cNvPr>
          <p:cNvSpPr/>
          <p:nvPr/>
        </p:nvSpPr>
        <p:spPr>
          <a:xfrm>
            <a:off x="3546263" y="274623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4954972" y="191502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26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1112</Words>
  <Application>Microsoft Office PowerPoint</Application>
  <PresentationFormat>와이드스크린</PresentationFormat>
  <Paragraphs>484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132</cp:revision>
  <dcterms:created xsi:type="dcterms:W3CDTF">2022-08-09T12:12:25Z</dcterms:created>
  <dcterms:modified xsi:type="dcterms:W3CDTF">2022-09-19T07:44:06Z</dcterms:modified>
</cp:coreProperties>
</file>