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8" r:id="rId3"/>
    <p:sldId id="337" r:id="rId4"/>
    <p:sldId id="339" r:id="rId5"/>
    <p:sldId id="340" r:id="rId6"/>
    <p:sldId id="341" r:id="rId7"/>
    <p:sldId id="342" r:id="rId8"/>
    <p:sldId id="343" r:id="rId9"/>
    <p:sldId id="344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40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55866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63980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9C7EF8-8D2B-414B-8FA6-0341CE704FA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91728" y="2687447"/>
            <a:ext cx="40240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3CA012-0497-48C5-81AE-504B9C8605FA}"/>
              </a:ext>
            </a:extLst>
          </p:cNvPr>
          <p:cNvGrpSpPr/>
          <p:nvPr/>
        </p:nvGrpSpPr>
        <p:grpSpPr>
          <a:xfrm>
            <a:off x="689984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D359AB-5C13-473D-8082-484EC7489B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77021A-BD23-4FF6-AB6C-5F2772248E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55866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63980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9C7EF8-8D2B-414B-8FA6-0341CE704FA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91728" y="2687447"/>
            <a:ext cx="40240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3CA012-0497-48C5-81AE-504B9C8605FA}"/>
              </a:ext>
            </a:extLst>
          </p:cNvPr>
          <p:cNvGrpSpPr/>
          <p:nvPr/>
        </p:nvGrpSpPr>
        <p:grpSpPr>
          <a:xfrm>
            <a:off x="689984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D359AB-5C13-473D-8082-484EC7489B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77021A-BD23-4FF6-AB6C-5F2772248E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71980F-FC7C-497E-A9CB-C724896E98CE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248345" y="2687447"/>
            <a:ext cx="51388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5467DF-13A9-4D9E-B1DA-CE2DA165EAC0}"/>
              </a:ext>
            </a:extLst>
          </p:cNvPr>
          <p:cNvGrpSpPr/>
          <p:nvPr/>
        </p:nvGrpSpPr>
        <p:grpSpPr>
          <a:xfrm>
            <a:off x="8370342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E3E172-64EC-4DEA-83EB-A8C54638C7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2D384C1-64E4-4C9C-908D-AE8664E60A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6AB6711-6E67-4102-ACE0-144039F695C7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114834" y="3940994"/>
            <a:ext cx="263926" cy="377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32F34F8-3564-4D18-A4EC-E9B7E03C53F9}"/>
              </a:ext>
            </a:extLst>
          </p:cNvPr>
          <p:cNvGrpSpPr/>
          <p:nvPr/>
        </p:nvGrpSpPr>
        <p:grpSpPr>
          <a:xfrm>
            <a:off x="2722948" y="431885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7668F93-4DFE-4C6F-B735-F6E682C41D8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AD95C33-5DF7-49F1-AF4B-7339B1ABDD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20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55866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63980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9C7EF8-8D2B-414B-8FA6-0341CE704FA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91728" y="2687447"/>
            <a:ext cx="40240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3CA012-0497-48C5-81AE-504B9C8605FA}"/>
              </a:ext>
            </a:extLst>
          </p:cNvPr>
          <p:cNvGrpSpPr/>
          <p:nvPr/>
        </p:nvGrpSpPr>
        <p:grpSpPr>
          <a:xfrm>
            <a:off x="689984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D359AB-5C13-473D-8082-484EC7489B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77021A-BD23-4FF6-AB6C-5F2772248E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71980F-FC7C-497E-A9CB-C724896E98CE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248345" y="2687447"/>
            <a:ext cx="51388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5467DF-13A9-4D9E-B1DA-CE2DA165EAC0}"/>
              </a:ext>
            </a:extLst>
          </p:cNvPr>
          <p:cNvGrpSpPr/>
          <p:nvPr/>
        </p:nvGrpSpPr>
        <p:grpSpPr>
          <a:xfrm>
            <a:off x="8370342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E3E172-64EC-4DEA-83EB-A8C54638C7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2D384C1-64E4-4C9C-908D-AE8664E60A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94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22645" y="1578299"/>
            <a:ext cx="17456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307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3831" y="2687447"/>
            <a:ext cx="6617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6919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299749" y="2687447"/>
            <a:ext cx="85521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9C7EF8-8D2B-414B-8FA6-0341CE704FA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91728" y="2687447"/>
            <a:ext cx="40240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3CA012-0497-48C5-81AE-504B9C8605FA}"/>
              </a:ext>
            </a:extLst>
          </p:cNvPr>
          <p:cNvGrpSpPr/>
          <p:nvPr/>
        </p:nvGrpSpPr>
        <p:grpSpPr>
          <a:xfrm>
            <a:off x="689984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D359AB-5C13-473D-8082-484EC7489B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77021A-BD23-4FF6-AB6C-5F2772248E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71980F-FC7C-497E-A9CB-C724896E98CE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248345" y="2687447"/>
            <a:ext cx="51388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5467DF-13A9-4D9E-B1DA-CE2DA165EAC0}"/>
              </a:ext>
            </a:extLst>
          </p:cNvPr>
          <p:cNvGrpSpPr/>
          <p:nvPr/>
        </p:nvGrpSpPr>
        <p:grpSpPr>
          <a:xfrm>
            <a:off x="8370342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E3E172-64EC-4DEA-83EB-A8C54638C7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2D384C1-64E4-4C9C-908D-AE8664E60A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0C6716-54C6-4928-A41C-4DB497B0786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1932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3896115-D1E7-44C0-9372-6F7D42F9B6EF}"/>
              </a:ext>
            </a:extLst>
          </p:cNvPr>
          <p:cNvGrpSpPr/>
          <p:nvPr/>
        </p:nvGrpSpPr>
        <p:grpSpPr>
          <a:xfrm>
            <a:off x="2170046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91D28A6-6B59-4E2E-BEAB-ECBAA93AEE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6E5EB82-25DB-474E-A7F2-47276E99516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05B3A9-910B-4C8E-AA33-2FD5D86CF07C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360935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8C607C9-A9DF-4427-85D2-07D8D0D3AB3C}"/>
              </a:ext>
            </a:extLst>
          </p:cNvPr>
          <p:cNvGrpSpPr/>
          <p:nvPr/>
        </p:nvGrpSpPr>
        <p:grpSpPr>
          <a:xfrm>
            <a:off x="3254088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10ECBB1-D786-4047-8FAC-B042914D04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4591A8-B422-40E5-AD3F-9BE053C626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DAED088-EB59-454C-8110-080068177CA2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659945" y="3940994"/>
            <a:ext cx="21791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00FE28B-A67F-4A99-8B71-216310D1A688}"/>
              </a:ext>
            </a:extLst>
          </p:cNvPr>
          <p:cNvGrpSpPr/>
          <p:nvPr/>
        </p:nvGrpSpPr>
        <p:grpSpPr>
          <a:xfrm>
            <a:off x="4268059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373AFD5-8C37-4A4C-8151-CE4E71A3172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F9509A1-0EDE-4C5F-B9B3-AD450A24044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34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22645" y="1578299"/>
            <a:ext cx="17456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307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3831" y="2687447"/>
            <a:ext cx="6617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6919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299749" y="2687447"/>
            <a:ext cx="85521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9C7EF8-8D2B-414B-8FA6-0341CE704FA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91728" y="2687447"/>
            <a:ext cx="40240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3CA012-0497-48C5-81AE-504B9C8605FA}"/>
              </a:ext>
            </a:extLst>
          </p:cNvPr>
          <p:cNvGrpSpPr/>
          <p:nvPr/>
        </p:nvGrpSpPr>
        <p:grpSpPr>
          <a:xfrm>
            <a:off x="689984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D359AB-5C13-473D-8082-484EC7489B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77021A-BD23-4FF6-AB6C-5F2772248E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71980F-FC7C-497E-A9CB-C724896E98CE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248345" y="2687447"/>
            <a:ext cx="51388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5467DF-13A9-4D9E-B1DA-CE2DA165EAC0}"/>
              </a:ext>
            </a:extLst>
          </p:cNvPr>
          <p:cNvGrpSpPr/>
          <p:nvPr/>
        </p:nvGrpSpPr>
        <p:grpSpPr>
          <a:xfrm>
            <a:off x="8370342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E3E172-64EC-4DEA-83EB-A8C54638C7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2D384C1-64E4-4C9C-908D-AE8664E60A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0C6716-54C6-4928-A41C-4DB497B0786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1932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3896115-D1E7-44C0-9372-6F7D42F9B6EF}"/>
              </a:ext>
            </a:extLst>
          </p:cNvPr>
          <p:cNvGrpSpPr/>
          <p:nvPr/>
        </p:nvGrpSpPr>
        <p:grpSpPr>
          <a:xfrm>
            <a:off x="2170046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91D28A6-6B59-4E2E-BEAB-ECBAA93AEE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6E5EB82-25DB-474E-A7F2-47276E99516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05B3A9-910B-4C8E-AA33-2FD5D86CF07C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360935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8C607C9-A9DF-4427-85D2-07D8D0D3AB3C}"/>
              </a:ext>
            </a:extLst>
          </p:cNvPr>
          <p:cNvGrpSpPr/>
          <p:nvPr/>
        </p:nvGrpSpPr>
        <p:grpSpPr>
          <a:xfrm>
            <a:off x="3254088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10ECBB1-D786-4047-8FAC-B042914D04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4591A8-B422-40E5-AD3F-9BE053C626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DAED088-EB59-454C-8110-080068177CA2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659945" y="3940994"/>
            <a:ext cx="21791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00FE28B-A67F-4A99-8B71-216310D1A688}"/>
              </a:ext>
            </a:extLst>
          </p:cNvPr>
          <p:cNvGrpSpPr/>
          <p:nvPr/>
        </p:nvGrpSpPr>
        <p:grpSpPr>
          <a:xfrm>
            <a:off x="4268059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373AFD5-8C37-4A4C-8151-CE4E71A3172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F9509A1-0EDE-4C5F-B9B3-AD450A24044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3B5EDAD-CE25-4CD8-A8D6-6D670C607EAD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432066" y="3940994"/>
            <a:ext cx="2214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D9C7270-4362-4B5E-B9E7-75C5FBAA0C96}"/>
              </a:ext>
            </a:extLst>
          </p:cNvPr>
          <p:cNvGrpSpPr/>
          <p:nvPr/>
        </p:nvGrpSpPr>
        <p:grpSpPr>
          <a:xfrm>
            <a:off x="5261660" y="436286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5F7CDB3-6D09-411A-AFEF-A9B67C136B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75B755B-FFDE-4FA7-8E88-184C76EDE91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2BC9A04-368C-4B1E-AA4D-FF82E7109F31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790886" y="3940994"/>
            <a:ext cx="21791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40C9AAE-70E7-4537-852D-1CDD23EE6FF6}"/>
              </a:ext>
            </a:extLst>
          </p:cNvPr>
          <p:cNvGrpSpPr/>
          <p:nvPr/>
        </p:nvGrpSpPr>
        <p:grpSpPr>
          <a:xfrm>
            <a:off x="6399000" y="436286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5F9408D-A365-48C8-ABD5-FFBC415E1A4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3A2382-1050-4FC3-89F4-C5D926244BB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BFEAA2E-1A27-4F0D-8037-65EA47796475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563007" y="3940994"/>
            <a:ext cx="2214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05C4D21-40C4-4D77-9AD2-44160A32CF41}"/>
              </a:ext>
            </a:extLst>
          </p:cNvPr>
          <p:cNvGrpSpPr/>
          <p:nvPr/>
        </p:nvGrpSpPr>
        <p:grpSpPr>
          <a:xfrm>
            <a:off x="7392601" y="4362862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24E84A7-342E-4810-87BE-FC4F2702304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4A42E2C-12D1-4A49-ADA0-AB7248E547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58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22645" y="1578299"/>
            <a:ext cx="17456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307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3831" y="2687447"/>
            <a:ext cx="6617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6919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299749" y="2687447"/>
            <a:ext cx="85521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9C7EF8-8D2B-414B-8FA6-0341CE704FA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91728" y="2687447"/>
            <a:ext cx="40240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3CA012-0497-48C5-81AE-504B9C8605FA}"/>
              </a:ext>
            </a:extLst>
          </p:cNvPr>
          <p:cNvGrpSpPr/>
          <p:nvPr/>
        </p:nvGrpSpPr>
        <p:grpSpPr>
          <a:xfrm>
            <a:off x="689984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D359AB-5C13-473D-8082-484EC7489B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77021A-BD23-4FF6-AB6C-5F2772248E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71980F-FC7C-497E-A9CB-C724896E98CE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248345" y="2687447"/>
            <a:ext cx="51388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5467DF-13A9-4D9E-B1DA-CE2DA165EAC0}"/>
              </a:ext>
            </a:extLst>
          </p:cNvPr>
          <p:cNvGrpSpPr/>
          <p:nvPr/>
        </p:nvGrpSpPr>
        <p:grpSpPr>
          <a:xfrm>
            <a:off x="8370342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E3E172-64EC-4DEA-83EB-A8C54638C7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2D384C1-64E4-4C9C-908D-AE8664E60A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0C6716-54C6-4928-A41C-4DB497B0786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1932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3896115-D1E7-44C0-9372-6F7D42F9B6EF}"/>
              </a:ext>
            </a:extLst>
          </p:cNvPr>
          <p:cNvGrpSpPr/>
          <p:nvPr/>
        </p:nvGrpSpPr>
        <p:grpSpPr>
          <a:xfrm>
            <a:off x="2170046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91D28A6-6B59-4E2E-BEAB-ECBAA93AEE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6E5EB82-25DB-474E-A7F2-47276E99516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05B3A9-910B-4C8E-AA33-2FD5D86CF07C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360935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8C607C9-A9DF-4427-85D2-07D8D0D3AB3C}"/>
              </a:ext>
            </a:extLst>
          </p:cNvPr>
          <p:cNvGrpSpPr/>
          <p:nvPr/>
        </p:nvGrpSpPr>
        <p:grpSpPr>
          <a:xfrm>
            <a:off x="3254088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10ECBB1-D786-4047-8FAC-B042914D04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4591A8-B422-40E5-AD3F-9BE053C626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DAED088-EB59-454C-8110-080068177CA2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659945" y="3940994"/>
            <a:ext cx="21791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00FE28B-A67F-4A99-8B71-216310D1A688}"/>
              </a:ext>
            </a:extLst>
          </p:cNvPr>
          <p:cNvGrpSpPr/>
          <p:nvPr/>
        </p:nvGrpSpPr>
        <p:grpSpPr>
          <a:xfrm>
            <a:off x="4268059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373AFD5-8C37-4A4C-8151-CE4E71A3172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F9509A1-0EDE-4C5F-B9B3-AD450A24044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3B5EDAD-CE25-4CD8-A8D6-6D670C607EAD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432066" y="3940994"/>
            <a:ext cx="2214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D9C7270-4362-4B5E-B9E7-75C5FBAA0C96}"/>
              </a:ext>
            </a:extLst>
          </p:cNvPr>
          <p:cNvGrpSpPr/>
          <p:nvPr/>
        </p:nvGrpSpPr>
        <p:grpSpPr>
          <a:xfrm>
            <a:off x="5261660" y="436286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5F7CDB3-6D09-411A-AFEF-A9B67C136B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75B755B-FFDE-4FA7-8E88-184C76EDE91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2BC9A04-368C-4B1E-AA4D-FF82E7109F31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790886" y="3940994"/>
            <a:ext cx="21791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40C9AAE-70E7-4537-852D-1CDD23EE6FF6}"/>
              </a:ext>
            </a:extLst>
          </p:cNvPr>
          <p:cNvGrpSpPr/>
          <p:nvPr/>
        </p:nvGrpSpPr>
        <p:grpSpPr>
          <a:xfrm>
            <a:off x="6399000" y="436286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5F9408D-A365-48C8-ABD5-FFBC415E1A4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3A2382-1050-4FC3-89F4-C5D926244BB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93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22645" y="1578299"/>
            <a:ext cx="17456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307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3831" y="2687447"/>
            <a:ext cx="6617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6919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299749" y="2687447"/>
            <a:ext cx="85521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9C7EF8-8D2B-414B-8FA6-0341CE704FA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91728" y="2687447"/>
            <a:ext cx="40240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3CA012-0497-48C5-81AE-504B9C8605FA}"/>
              </a:ext>
            </a:extLst>
          </p:cNvPr>
          <p:cNvGrpSpPr/>
          <p:nvPr/>
        </p:nvGrpSpPr>
        <p:grpSpPr>
          <a:xfrm>
            <a:off x="689984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D359AB-5C13-473D-8082-484EC7489B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77021A-BD23-4FF6-AB6C-5F2772248E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71980F-FC7C-497E-A9CB-C724896E98CE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248345" y="2687447"/>
            <a:ext cx="51388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5467DF-13A9-4D9E-B1DA-CE2DA165EAC0}"/>
              </a:ext>
            </a:extLst>
          </p:cNvPr>
          <p:cNvGrpSpPr/>
          <p:nvPr/>
        </p:nvGrpSpPr>
        <p:grpSpPr>
          <a:xfrm>
            <a:off x="8370342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E3E172-64EC-4DEA-83EB-A8C54638C7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2D384C1-64E4-4C9C-908D-AE8664E60A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0C6716-54C6-4928-A41C-4DB497B0786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1932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3896115-D1E7-44C0-9372-6F7D42F9B6EF}"/>
              </a:ext>
            </a:extLst>
          </p:cNvPr>
          <p:cNvGrpSpPr/>
          <p:nvPr/>
        </p:nvGrpSpPr>
        <p:grpSpPr>
          <a:xfrm>
            <a:off x="2170046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91D28A6-6B59-4E2E-BEAB-ECBAA93AEE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6E5EB82-25DB-474E-A7F2-47276E99516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05B3A9-910B-4C8E-AA33-2FD5D86CF07C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360935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8C607C9-A9DF-4427-85D2-07D8D0D3AB3C}"/>
              </a:ext>
            </a:extLst>
          </p:cNvPr>
          <p:cNvGrpSpPr/>
          <p:nvPr/>
        </p:nvGrpSpPr>
        <p:grpSpPr>
          <a:xfrm>
            <a:off x="3254088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10ECBB1-D786-4047-8FAC-B042914D04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4591A8-B422-40E5-AD3F-9BE053C626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DAED088-EB59-454C-8110-080068177CA2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659945" y="3940994"/>
            <a:ext cx="21791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00FE28B-A67F-4A99-8B71-216310D1A688}"/>
              </a:ext>
            </a:extLst>
          </p:cNvPr>
          <p:cNvGrpSpPr/>
          <p:nvPr/>
        </p:nvGrpSpPr>
        <p:grpSpPr>
          <a:xfrm>
            <a:off x="4268059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373AFD5-8C37-4A4C-8151-CE4E71A3172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F9509A1-0EDE-4C5F-B9B3-AD450A24044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3B5EDAD-CE25-4CD8-A8D6-6D670C607EAD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432066" y="3940994"/>
            <a:ext cx="22148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D9C7270-4362-4B5E-B9E7-75C5FBAA0C96}"/>
              </a:ext>
            </a:extLst>
          </p:cNvPr>
          <p:cNvGrpSpPr/>
          <p:nvPr/>
        </p:nvGrpSpPr>
        <p:grpSpPr>
          <a:xfrm>
            <a:off x="5261660" y="436286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5F7CDB3-6D09-411A-AFEF-A9B67C136B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75B755B-FFDE-4FA7-8E88-184C76EDE91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486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22645" y="1578299"/>
            <a:ext cx="17456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307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3831" y="2687447"/>
            <a:ext cx="6617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6919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299749" y="2687447"/>
            <a:ext cx="85521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9C7EF8-8D2B-414B-8FA6-0341CE704FA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91728" y="2687447"/>
            <a:ext cx="40240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3CA012-0497-48C5-81AE-504B9C8605FA}"/>
              </a:ext>
            </a:extLst>
          </p:cNvPr>
          <p:cNvGrpSpPr/>
          <p:nvPr/>
        </p:nvGrpSpPr>
        <p:grpSpPr>
          <a:xfrm>
            <a:off x="689984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D359AB-5C13-473D-8082-484EC7489B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77021A-BD23-4FF6-AB6C-5F2772248E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71980F-FC7C-497E-A9CB-C724896E98CE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248345" y="2687447"/>
            <a:ext cx="51388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5467DF-13A9-4D9E-B1DA-CE2DA165EAC0}"/>
              </a:ext>
            </a:extLst>
          </p:cNvPr>
          <p:cNvGrpSpPr/>
          <p:nvPr/>
        </p:nvGrpSpPr>
        <p:grpSpPr>
          <a:xfrm>
            <a:off x="8370342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E3E172-64EC-4DEA-83EB-A8C54638C7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2D384C1-64E4-4C9C-908D-AE8664E60A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0C6716-54C6-4928-A41C-4DB497B0786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1932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3896115-D1E7-44C0-9372-6F7D42F9B6EF}"/>
              </a:ext>
            </a:extLst>
          </p:cNvPr>
          <p:cNvGrpSpPr/>
          <p:nvPr/>
        </p:nvGrpSpPr>
        <p:grpSpPr>
          <a:xfrm>
            <a:off x="2170046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91D28A6-6B59-4E2E-BEAB-ECBAA93AEE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6E5EB82-25DB-474E-A7F2-47276E99516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05B3A9-910B-4C8E-AA33-2FD5D86CF07C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360935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8C607C9-A9DF-4427-85D2-07D8D0D3AB3C}"/>
              </a:ext>
            </a:extLst>
          </p:cNvPr>
          <p:cNvGrpSpPr/>
          <p:nvPr/>
        </p:nvGrpSpPr>
        <p:grpSpPr>
          <a:xfrm>
            <a:off x="3254088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10ECBB1-D786-4047-8FAC-B042914D04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4591A8-B422-40E5-AD3F-9BE053C626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DAED088-EB59-454C-8110-080068177CA2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659945" y="3940994"/>
            <a:ext cx="21791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00FE28B-A67F-4A99-8B71-216310D1A688}"/>
              </a:ext>
            </a:extLst>
          </p:cNvPr>
          <p:cNvGrpSpPr/>
          <p:nvPr/>
        </p:nvGrpSpPr>
        <p:grpSpPr>
          <a:xfrm>
            <a:off x="4268059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373AFD5-8C37-4A4C-8151-CE4E71A3172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F9509A1-0EDE-4C5F-B9B3-AD450A24044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01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22645" y="1578299"/>
            <a:ext cx="17456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307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3831" y="2687447"/>
            <a:ext cx="6617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6919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299749" y="2687447"/>
            <a:ext cx="85521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9C7EF8-8D2B-414B-8FA6-0341CE704FA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91728" y="2687447"/>
            <a:ext cx="40240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3CA012-0497-48C5-81AE-504B9C8605FA}"/>
              </a:ext>
            </a:extLst>
          </p:cNvPr>
          <p:cNvGrpSpPr/>
          <p:nvPr/>
        </p:nvGrpSpPr>
        <p:grpSpPr>
          <a:xfrm>
            <a:off x="689984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D359AB-5C13-473D-8082-484EC7489B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77021A-BD23-4FF6-AB6C-5F2772248E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71980F-FC7C-497E-A9CB-C724896E98CE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248345" y="2687447"/>
            <a:ext cx="51388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5467DF-13A9-4D9E-B1DA-CE2DA165EAC0}"/>
              </a:ext>
            </a:extLst>
          </p:cNvPr>
          <p:cNvGrpSpPr/>
          <p:nvPr/>
        </p:nvGrpSpPr>
        <p:grpSpPr>
          <a:xfrm>
            <a:off x="8370342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E3E172-64EC-4DEA-83EB-A8C54638C7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2D384C1-64E4-4C9C-908D-AE8664E60A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0C6716-54C6-4928-A41C-4DB497B0786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1932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3896115-D1E7-44C0-9372-6F7D42F9B6EF}"/>
              </a:ext>
            </a:extLst>
          </p:cNvPr>
          <p:cNvGrpSpPr/>
          <p:nvPr/>
        </p:nvGrpSpPr>
        <p:grpSpPr>
          <a:xfrm>
            <a:off x="2170046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91D28A6-6B59-4E2E-BEAB-ECBAA93AEE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6E5EB82-25DB-474E-A7F2-47276E99516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05B3A9-910B-4C8E-AA33-2FD5D86CF07C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360935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8C607C9-A9DF-4427-85D2-07D8D0D3AB3C}"/>
              </a:ext>
            </a:extLst>
          </p:cNvPr>
          <p:cNvGrpSpPr/>
          <p:nvPr/>
        </p:nvGrpSpPr>
        <p:grpSpPr>
          <a:xfrm>
            <a:off x="3254088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10ECBB1-D786-4047-8FAC-B042914D04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4591A8-B422-40E5-AD3F-9BE053C626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1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3537849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6182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22645" y="1578299"/>
            <a:ext cx="17456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307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3831" y="2687447"/>
            <a:ext cx="6617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6919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299749" y="2687447"/>
            <a:ext cx="85521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9C7EF8-8D2B-414B-8FA6-0341CE704FA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91728" y="2687447"/>
            <a:ext cx="40240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3CA012-0497-48C5-81AE-504B9C8605FA}"/>
              </a:ext>
            </a:extLst>
          </p:cNvPr>
          <p:cNvGrpSpPr/>
          <p:nvPr/>
        </p:nvGrpSpPr>
        <p:grpSpPr>
          <a:xfrm>
            <a:off x="689984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D359AB-5C13-473D-8082-484EC7489B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77021A-BD23-4FF6-AB6C-5F2772248E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71980F-FC7C-497E-A9CB-C724896E98CE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248345" y="2687447"/>
            <a:ext cx="51388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5467DF-13A9-4D9E-B1DA-CE2DA165EAC0}"/>
              </a:ext>
            </a:extLst>
          </p:cNvPr>
          <p:cNvGrpSpPr/>
          <p:nvPr/>
        </p:nvGrpSpPr>
        <p:grpSpPr>
          <a:xfrm>
            <a:off x="8370342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E3E172-64EC-4DEA-83EB-A8C54638C7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2D384C1-64E4-4C9C-908D-AE8664E60A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0C6716-54C6-4928-A41C-4DB497B0786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1932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3896115-D1E7-44C0-9372-6F7D42F9B6EF}"/>
              </a:ext>
            </a:extLst>
          </p:cNvPr>
          <p:cNvGrpSpPr/>
          <p:nvPr/>
        </p:nvGrpSpPr>
        <p:grpSpPr>
          <a:xfrm>
            <a:off x="2170046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91D28A6-6B59-4E2E-BEAB-ECBAA93AEE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6E5EB82-25DB-474E-A7F2-47276E99516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05B3A9-910B-4C8E-AA33-2FD5D86CF07C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360935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8C607C9-A9DF-4427-85D2-07D8D0D3AB3C}"/>
              </a:ext>
            </a:extLst>
          </p:cNvPr>
          <p:cNvGrpSpPr/>
          <p:nvPr/>
        </p:nvGrpSpPr>
        <p:grpSpPr>
          <a:xfrm>
            <a:off x="3254088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10ECBB1-D786-4047-8FAC-B042914D04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4591A8-B422-40E5-AD3F-9BE053C626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F4B7F8A-3977-4ABE-B66C-E388983B1EEC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40679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9E4EC66-ADEA-45F1-8BAD-20FAB98F0AE4}"/>
              </a:ext>
            </a:extLst>
          </p:cNvPr>
          <p:cNvGrpSpPr/>
          <p:nvPr/>
        </p:nvGrpSpPr>
        <p:grpSpPr>
          <a:xfrm>
            <a:off x="4248793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8C7B4DC-5573-4DBB-AAF9-4CD8BFE236F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D185707-04F9-49CC-8D8A-FC08EDEFCA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6EE9567-44E7-4D97-AB05-2B8322DB35F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39682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5385B6-E319-46ED-87CA-C9937916699F}"/>
              </a:ext>
            </a:extLst>
          </p:cNvPr>
          <p:cNvGrpSpPr/>
          <p:nvPr/>
        </p:nvGrpSpPr>
        <p:grpSpPr>
          <a:xfrm>
            <a:off x="5332835" y="436286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EA4A71D-A47C-476C-B04E-B58220FE08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7CDA10A-38FE-43EE-B3CF-3F65D9730B2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232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22645" y="1578299"/>
            <a:ext cx="17456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07654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307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0719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3831" y="2687447"/>
            <a:ext cx="6617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6919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299749" y="2687447"/>
            <a:ext cx="85521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9C7EF8-8D2B-414B-8FA6-0341CE704FA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91728" y="2687447"/>
            <a:ext cx="83024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3CA012-0497-48C5-81AE-504B9C8605FA}"/>
              </a:ext>
            </a:extLst>
          </p:cNvPr>
          <p:cNvGrpSpPr/>
          <p:nvPr/>
        </p:nvGrpSpPr>
        <p:grpSpPr>
          <a:xfrm>
            <a:off x="689984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D359AB-5C13-473D-8082-484EC7489B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77021A-BD23-4FF6-AB6C-5F2772248E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71980F-FC7C-497E-A9CB-C724896E98CE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676184" y="2687447"/>
            <a:ext cx="7400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5467DF-13A9-4D9E-B1DA-CE2DA165EAC0}"/>
              </a:ext>
            </a:extLst>
          </p:cNvPr>
          <p:cNvGrpSpPr/>
          <p:nvPr/>
        </p:nvGrpSpPr>
        <p:grpSpPr>
          <a:xfrm>
            <a:off x="9024318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E3E172-64EC-4DEA-83EB-A8C54638C7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2D384C1-64E4-4C9C-908D-AE8664E60A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0C6716-54C6-4928-A41C-4DB497B0786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1932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3896115-D1E7-44C0-9372-6F7D42F9B6EF}"/>
              </a:ext>
            </a:extLst>
          </p:cNvPr>
          <p:cNvGrpSpPr/>
          <p:nvPr/>
        </p:nvGrpSpPr>
        <p:grpSpPr>
          <a:xfrm>
            <a:off x="2170046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91D28A6-6B59-4E2E-BEAB-ECBAA93AEE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6E5EB82-25DB-474E-A7F2-47276E99516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05B3A9-910B-4C8E-AA33-2FD5D86CF07C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360935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8C607C9-A9DF-4427-85D2-07D8D0D3AB3C}"/>
              </a:ext>
            </a:extLst>
          </p:cNvPr>
          <p:cNvGrpSpPr/>
          <p:nvPr/>
        </p:nvGrpSpPr>
        <p:grpSpPr>
          <a:xfrm>
            <a:off x="3254088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10ECBB1-D786-4047-8FAC-B042914D04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4591A8-B422-40E5-AD3F-9BE053C626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F4B7F8A-3977-4ABE-B66C-E388983B1EEC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40679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9E4EC66-ADEA-45F1-8BAD-20FAB98F0AE4}"/>
              </a:ext>
            </a:extLst>
          </p:cNvPr>
          <p:cNvGrpSpPr/>
          <p:nvPr/>
        </p:nvGrpSpPr>
        <p:grpSpPr>
          <a:xfrm>
            <a:off x="4248793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8C7B4DC-5573-4DBB-AAF9-4CD8BFE236F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D185707-04F9-49CC-8D8A-FC08EDEFCA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6EE9567-44E7-4D97-AB05-2B8322DB35F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39682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5385B6-E319-46ED-87CA-C9937916699F}"/>
              </a:ext>
            </a:extLst>
          </p:cNvPr>
          <p:cNvGrpSpPr/>
          <p:nvPr/>
        </p:nvGrpSpPr>
        <p:grpSpPr>
          <a:xfrm>
            <a:off x="5332835" y="436286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EA4A71D-A47C-476C-B04E-B58220FE08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7CDA10A-38FE-43EE-B3CF-3F65D9730B2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2FD096A-1A80-4F1D-B9B4-3D253FEB966D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772418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E4C97F2-CE99-44F1-AD67-7C94ED7E748B}"/>
              </a:ext>
            </a:extLst>
          </p:cNvPr>
          <p:cNvGrpSpPr/>
          <p:nvPr/>
        </p:nvGrpSpPr>
        <p:grpSpPr>
          <a:xfrm>
            <a:off x="6380532" y="436286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4CADAB9-1E86-4C98-900E-FFF1CE35D36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50D195D-2408-47CB-B532-9FB30011CC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9D99802-FADE-4169-9929-42DDB60334C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571421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77400DD-A518-444B-9865-0A8F63449CA6}"/>
              </a:ext>
            </a:extLst>
          </p:cNvPr>
          <p:cNvGrpSpPr/>
          <p:nvPr/>
        </p:nvGrpSpPr>
        <p:grpSpPr>
          <a:xfrm>
            <a:off x="7464574" y="4362862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A77CCBD-B732-4769-8010-CEB71BD21D9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960FA95-F8F6-467A-89A9-90F196CF76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64D6B56-1384-47C7-8DA4-02B48C0989E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909183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82CEA2-05F6-4E03-BA56-E87752BD1F30}"/>
              </a:ext>
            </a:extLst>
          </p:cNvPr>
          <p:cNvGrpSpPr/>
          <p:nvPr/>
        </p:nvGrpSpPr>
        <p:grpSpPr>
          <a:xfrm>
            <a:off x="8517297" y="4362862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F082BC-A0BA-4CC0-A8CE-6210FA931DB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C902027-7F88-4550-AB7C-B1DF97CD5A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657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22645" y="1578299"/>
            <a:ext cx="17456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07654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307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0719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083831" y="2687447"/>
            <a:ext cx="6617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6919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299749" y="2687447"/>
            <a:ext cx="85521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9C7EF8-8D2B-414B-8FA6-0341CE704FA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91728" y="2687447"/>
            <a:ext cx="83024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3CA012-0497-48C5-81AE-504B9C8605FA}"/>
              </a:ext>
            </a:extLst>
          </p:cNvPr>
          <p:cNvGrpSpPr/>
          <p:nvPr/>
        </p:nvGrpSpPr>
        <p:grpSpPr>
          <a:xfrm>
            <a:off x="689984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D359AB-5C13-473D-8082-484EC7489B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77021A-BD23-4FF6-AB6C-5F2772248E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71980F-FC7C-497E-A9CB-C724896E98CE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676184" y="2687447"/>
            <a:ext cx="7400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5467DF-13A9-4D9E-B1DA-CE2DA165EAC0}"/>
              </a:ext>
            </a:extLst>
          </p:cNvPr>
          <p:cNvGrpSpPr/>
          <p:nvPr/>
        </p:nvGrpSpPr>
        <p:grpSpPr>
          <a:xfrm>
            <a:off x="9024318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E3E172-64EC-4DEA-83EB-A8C54638C7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2D384C1-64E4-4C9C-908D-AE8664E60A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0C6716-54C6-4928-A41C-4DB497B0786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61932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3896115-D1E7-44C0-9372-6F7D42F9B6EF}"/>
              </a:ext>
            </a:extLst>
          </p:cNvPr>
          <p:cNvGrpSpPr/>
          <p:nvPr/>
        </p:nvGrpSpPr>
        <p:grpSpPr>
          <a:xfrm>
            <a:off x="2170046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91D28A6-6B59-4E2E-BEAB-ECBAA93AEED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6E5EB82-25DB-474E-A7F2-47276E99516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05B3A9-910B-4C8E-AA33-2FD5D86CF07C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360935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8C607C9-A9DF-4427-85D2-07D8D0D3AB3C}"/>
              </a:ext>
            </a:extLst>
          </p:cNvPr>
          <p:cNvGrpSpPr/>
          <p:nvPr/>
        </p:nvGrpSpPr>
        <p:grpSpPr>
          <a:xfrm>
            <a:off x="3254088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10ECBB1-D786-4047-8FAC-B042914D04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4591A8-B422-40E5-AD3F-9BE053C626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F4B7F8A-3977-4ABE-B66C-E388983B1EEC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40679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9E4EC66-ADEA-45F1-8BAD-20FAB98F0AE4}"/>
              </a:ext>
            </a:extLst>
          </p:cNvPr>
          <p:cNvGrpSpPr/>
          <p:nvPr/>
        </p:nvGrpSpPr>
        <p:grpSpPr>
          <a:xfrm>
            <a:off x="4248793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8C7B4DC-5573-4DBB-AAF9-4CD8BFE236F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D185707-04F9-49CC-8D8A-FC08EDEFCA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6EE9567-44E7-4D97-AB05-2B8322DB35F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39682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5385B6-E319-46ED-87CA-C9937916699F}"/>
              </a:ext>
            </a:extLst>
          </p:cNvPr>
          <p:cNvGrpSpPr/>
          <p:nvPr/>
        </p:nvGrpSpPr>
        <p:grpSpPr>
          <a:xfrm>
            <a:off x="5332835" y="436286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EA4A71D-A47C-476C-B04E-B58220FE08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7CDA10A-38FE-43EE-B3CF-3F65D9730B2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2FD096A-1A80-4F1D-B9B4-3D253FEB966D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772418" y="3940994"/>
            <a:ext cx="24479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E4C97F2-CE99-44F1-AD67-7C94ED7E748B}"/>
              </a:ext>
            </a:extLst>
          </p:cNvPr>
          <p:cNvGrpSpPr/>
          <p:nvPr/>
        </p:nvGrpSpPr>
        <p:grpSpPr>
          <a:xfrm>
            <a:off x="6380532" y="436286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4CADAB9-1E86-4C98-900E-FFF1CE35D36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50D195D-2408-47CB-B532-9FB30011CC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9D99802-FADE-4169-9929-42DDB60334C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571421" y="3940994"/>
            <a:ext cx="28503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77400DD-A518-444B-9865-0A8F63449CA6}"/>
              </a:ext>
            </a:extLst>
          </p:cNvPr>
          <p:cNvGrpSpPr/>
          <p:nvPr/>
        </p:nvGrpSpPr>
        <p:grpSpPr>
          <a:xfrm>
            <a:off x="7464574" y="4362862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A77CCBD-B732-4769-8010-CEB71BD21D9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960FA95-F8F6-467A-89A9-90F196CF76E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34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98CF000-4800-47E0-8436-C384A86EE952}"/>
              </a:ext>
            </a:extLst>
          </p:cNvPr>
          <p:cNvSpPr/>
          <p:nvPr/>
        </p:nvSpPr>
        <p:spPr>
          <a:xfrm rot="3531297">
            <a:off x="4245478" y="1556055"/>
            <a:ext cx="1204018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3537849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257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BFF8DEB-526F-4826-BAB8-E949180786A0}"/>
              </a:ext>
            </a:extLst>
          </p:cNvPr>
          <p:cNvSpPr/>
          <p:nvPr/>
        </p:nvSpPr>
        <p:spPr>
          <a:xfrm rot="8515287">
            <a:off x="2754543" y="465091"/>
            <a:ext cx="1264954" cy="37788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47EB7AB-4013-48EC-8972-02B635D45814}"/>
              </a:ext>
            </a:extLst>
          </p:cNvPr>
          <p:cNvSpPr/>
          <p:nvPr/>
        </p:nvSpPr>
        <p:spPr>
          <a:xfrm>
            <a:off x="1984854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98CF000-4800-47E0-8436-C384A86EE952}"/>
              </a:ext>
            </a:extLst>
          </p:cNvPr>
          <p:cNvSpPr/>
          <p:nvPr/>
        </p:nvSpPr>
        <p:spPr>
          <a:xfrm rot="3531297">
            <a:off x="4245478" y="1556055"/>
            <a:ext cx="1204018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3537849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847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CD990BD-B146-4FBC-B3DA-221A0B8A507F}"/>
              </a:ext>
            </a:extLst>
          </p:cNvPr>
          <p:cNvSpPr/>
          <p:nvPr/>
        </p:nvSpPr>
        <p:spPr>
          <a:xfrm rot="4170397">
            <a:off x="6492226" y="-257194"/>
            <a:ext cx="1206869" cy="4415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C1BFC31-2526-4B55-8949-5ABC71987D31}"/>
              </a:ext>
            </a:extLst>
          </p:cNvPr>
          <p:cNvSpPr/>
          <p:nvPr/>
        </p:nvSpPr>
        <p:spPr>
          <a:xfrm>
            <a:off x="7974600" y="7461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BFF8DEB-526F-4826-BAB8-E949180786A0}"/>
              </a:ext>
            </a:extLst>
          </p:cNvPr>
          <p:cNvSpPr/>
          <p:nvPr/>
        </p:nvSpPr>
        <p:spPr>
          <a:xfrm rot="8515287">
            <a:off x="2754543" y="465091"/>
            <a:ext cx="1264954" cy="37788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47EB7AB-4013-48EC-8972-02B635D45814}"/>
              </a:ext>
            </a:extLst>
          </p:cNvPr>
          <p:cNvSpPr/>
          <p:nvPr/>
        </p:nvSpPr>
        <p:spPr>
          <a:xfrm>
            <a:off x="1984854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98CF000-4800-47E0-8436-C384A86EE952}"/>
              </a:ext>
            </a:extLst>
          </p:cNvPr>
          <p:cNvSpPr/>
          <p:nvPr/>
        </p:nvSpPr>
        <p:spPr>
          <a:xfrm rot="3531297">
            <a:off x="4245478" y="1556055"/>
            <a:ext cx="1204018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3537849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358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타원 75">
            <a:extLst>
              <a:ext uri="{FF2B5EF4-FFF2-40B4-BE49-F238E27FC236}">
                <a16:creationId xmlns:a16="http://schemas.microsoft.com/office/drawing/2014/main" id="{601FA821-C892-4DC8-A750-A19108032D5B}"/>
              </a:ext>
            </a:extLst>
          </p:cNvPr>
          <p:cNvSpPr/>
          <p:nvPr/>
        </p:nvSpPr>
        <p:spPr>
          <a:xfrm>
            <a:off x="6348085" y="27200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861855A-3EAE-4FE7-9F83-43749835FEA3}"/>
              </a:ext>
            </a:extLst>
          </p:cNvPr>
          <p:cNvSpPr/>
          <p:nvPr/>
        </p:nvSpPr>
        <p:spPr>
          <a:xfrm rot="2288883">
            <a:off x="7170286" y="477131"/>
            <a:ext cx="1200386" cy="36807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CD990BD-B146-4FBC-B3DA-221A0B8A507F}"/>
              </a:ext>
            </a:extLst>
          </p:cNvPr>
          <p:cNvSpPr/>
          <p:nvPr/>
        </p:nvSpPr>
        <p:spPr>
          <a:xfrm rot="4170397">
            <a:off x="6492226" y="-257194"/>
            <a:ext cx="1206869" cy="4415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C1BFC31-2526-4B55-8949-5ABC71987D31}"/>
              </a:ext>
            </a:extLst>
          </p:cNvPr>
          <p:cNvSpPr/>
          <p:nvPr/>
        </p:nvSpPr>
        <p:spPr>
          <a:xfrm>
            <a:off x="7974600" y="7461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BFF8DEB-526F-4826-BAB8-E949180786A0}"/>
              </a:ext>
            </a:extLst>
          </p:cNvPr>
          <p:cNvSpPr/>
          <p:nvPr/>
        </p:nvSpPr>
        <p:spPr>
          <a:xfrm rot="8515287">
            <a:off x="2754543" y="465091"/>
            <a:ext cx="1264954" cy="37788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47EB7AB-4013-48EC-8972-02B635D45814}"/>
              </a:ext>
            </a:extLst>
          </p:cNvPr>
          <p:cNvSpPr/>
          <p:nvPr/>
        </p:nvSpPr>
        <p:spPr>
          <a:xfrm>
            <a:off x="1984854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98CF000-4800-47E0-8436-C384A86EE952}"/>
              </a:ext>
            </a:extLst>
          </p:cNvPr>
          <p:cNvSpPr/>
          <p:nvPr/>
        </p:nvSpPr>
        <p:spPr>
          <a:xfrm rot="3531297">
            <a:off x="4245478" y="1556055"/>
            <a:ext cx="1204018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3537849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857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B08E9E3-29D6-4794-AB3D-8DFB79E75F36}"/>
              </a:ext>
            </a:extLst>
          </p:cNvPr>
          <p:cNvSpPr/>
          <p:nvPr/>
        </p:nvSpPr>
        <p:spPr>
          <a:xfrm rot="3280192">
            <a:off x="5660352" y="2415253"/>
            <a:ext cx="1137056" cy="288899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9EA5DC6-3132-4113-A381-98B9959C2409}"/>
              </a:ext>
            </a:extLst>
          </p:cNvPr>
          <p:cNvSpPr/>
          <p:nvPr/>
        </p:nvSpPr>
        <p:spPr>
          <a:xfrm>
            <a:off x="4940149" y="376229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01FA821-C892-4DC8-A750-A19108032D5B}"/>
              </a:ext>
            </a:extLst>
          </p:cNvPr>
          <p:cNvSpPr/>
          <p:nvPr/>
        </p:nvSpPr>
        <p:spPr>
          <a:xfrm>
            <a:off x="6348085" y="27200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861855A-3EAE-4FE7-9F83-43749835FEA3}"/>
              </a:ext>
            </a:extLst>
          </p:cNvPr>
          <p:cNvSpPr/>
          <p:nvPr/>
        </p:nvSpPr>
        <p:spPr>
          <a:xfrm rot="2288883">
            <a:off x="7170286" y="477131"/>
            <a:ext cx="1200386" cy="36807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CD990BD-B146-4FBC-B3DA-221A0B8A507F}"/>
              </a:ext>
            </a:extLst>
          </p:cNvPr>
          <p:cNvSpPr/>
          <p:nvPr/>
        </p:nvSpPr>
        <p:spPr>
          <a:xfrm rot="4170397">
            <a:off x="6492226" y="-257194"/>
            <a:ext cx="1206869" cy="4415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C1BFC31-2526-4B55-8949-5ABC71987D31}"/>
              </a:ext>
            </a:extLst>
          </p:cNvPr>
          <p:cNvSpPr/>
          <p:nvPr/>
        </p:nvSpPr>
        <p:spPr>
          <a:xfrm>
            <a:off x="7974600" y="7461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BFF8DEB-526F-4826-BAB8-E949180786A0}"/>
              </a:ext>
            </a:extLst>
          </p:cNvPr>
          <p:cNvSpPr/>
          <p:nvPr/>
        </p:nvSpPr>
        <p:spPr>
          <a:xfrm rot="8515287">
            <a:off x="2754543" y="465091"/>
            <a:ext cx="1264954" cy="37788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47EB7AB-4013-48EC-8972-02B635D45814}"/>
              </a:ext>
            </a:extLst>
          </p:cNvPr>
          <p:cNvSpPr/>
          <p:nvPr/>
        </p:nvSpPr>
        <p:spPr>
          <a:xfrm>
            <a:off x="1984854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98CF000-4800-47E0-8436-C384A86EE952}"/>
              </a:ext>
            </a:extLst>
          </p:cNvPr>
          <p:cNvSpPr/>
          <p:nvPr/>
        </p:nvSpPr>
        <p:spPr>
          <a:xfrm rot="3531297">
            <a:off x="4245478" y="1556055"/>
            <a:ext cx="1204018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3537849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1978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91E33FA-685E-453A-BC10-3B15F8202B31}"/>
              </a:ext>
            </a:extLst>
          </p:cNvPr>
          <p:cNvSpPr/>
          <p:nvPr/>
        </p:nvSpPr>
        <p:spPr>
          <a:xfrm rot="6536348">
            <a:off x="6491041" y="2668540"/>
            <a:ext cx="1129842" cy="439941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2FC1C3C-E4F6-4152-B901-48FF57FC4A45}"/>
              </a:ext>
            </a:extLst>
          </p:cNvPr>
          <p:cNvSpPr/>
          <p:nvPr/>
        </p:nvSpPr>
        <p:spPr>
          <a:xfrm>
            <a:off x="7973858" y="483811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B08E9E3-29D6-4794-AB3D-8DFB79E75F36}"/>
              </a:ext>
            </a:extLst>
          </p:cNvPr>
          <p:cNvSpPr/>
          <p:nvPr/>
        </p:nvSpPr>
        <p:spPr>
          <a:xfrm rot="3280192">
            <a:off x="5660352" y="2415253"/>
            <a:ext cx="1137056" cy="288899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9EA5DC6-3132-4113-A381-98B9959C2409}"/>
              </a:ext>
            </a:extLst>
          </p:cNvPr>
          <p:cNvSpPr/>
          <p:nvPr/>
        </p:nvSpPr>
        <p:spPr>
          <a:xfrm>
            <a:off x="4940149" y="376229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01FA821-C892-4DC8-A750-A19108032D5B}"/>
              </a:ext>
            </a:extLst>
          </p:cNvPr>
          <p:cNvSpPr/>
          <p:nvPr/>
        </p:nvSpPr>
        <p:spPr>
          <a:xfrm>
            <a:off x="6348085" y="27200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861855A-3EAE-4FE7-9F83-43749835FEA3}"/>
              </a:ext>
            </a:extLst>
          </p:cNvPr>
          <p:cNvSpPr/>
          <p:nvPr/>
        </p:nvSpPr>
        <p:spPr>
          <a:xfrm rot="2288883">
            <a:off x="7170286" y="477131"/>
            <a:ext cx="1200386" cy="36807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CD990BD-B146-4FBC-B3DA-221A0B8A507F}"/>
              </a:ext>
            </a:extLst>
          </p:cNvPr>
          <p:cNvSpPr/>
          <p:nvPr/>
        </p:nvSpPr>
        <p:spPr>
          <a:xfrm rot="4170397">
            <a:off x="6492226" y="-257194"/>
            <a:ext cx="1206869" cy="4415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C1BFC31-2526-4B55-8949-5ABC71987D31}"/>
              </a:ext>
            </a:extLst>
          </p:cNvPr>
          <p:cNvSpPr/>
          <p:nvPr/>
        </p:nvSpPr>
        <p:spPr>
          <a:xfrm>
            <a:off x="7974600" y="7461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BFF8DEB-526F-4826-BAB8-E949180786A0}"/>
              </a:ext>
            </a:extLst>
          </p:cNvPr>
          <p:cNvSpPr/>
          <p:nvPr/>
        </p:nvSpPr>
        <p:spPr>
          <a:xfrm rot="8515287">
            <a:off x="2754543" y="465091"/>
            <a:ext cx="1264954" cy="37788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47EB7AB-4013-48EC-8972-02B635D45814}"/>
              </a:ext>
            </a:extLst>
          </p:cNvPr>
          <p:cNvSpPr/>
          <p:nvPr/>
        </p:nvSpPr>
        <p:spPr>
          <a:xfrm>
            <a:off x="1984854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98CF000-4800-47E0-8436-C384A86EE952}"/>
              </a:ext>
            </a:extLst>
          </p:cNvPr>
          <p:cNvSpPr/>
          <p:nvPr/>
        </p:nvSpPr>
        <p:spPr>
          <a:xfrm rot="3531297">
            <a:off x="4245478" y="1556055"/>
            <a:ext cx="1204018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3537849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3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77D7E39-4105-4A90-8DCE-6E03FAD3CE3B}"/>
              </a:ext>
            </a:extLst>
          </p:cNvPr>
          <p:cNvSpPr/>
          <p:nvPr/>
        </p:nvSpPr>
        <p:spPr>
          <a:xfrm rot="5400000">
            <a:off x="5004773" y="1869037"/>
            <a:ext cx="1172438" cy="71966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B2A10D7-5310-48F7-8C30-3151DD741C75}"/>
              </a:ext>
            </a:extLst>
          </p:cNvPr>
          <p:cNvSpPr/>
          <p:nvPr/>
        </p:nvSpPr>
        <p:spPr>
          <a:xfrm>
            <a:off x="1962564" y="484487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91E33FA-685E-453A-BC10-3B15F8202B31}"/>
              </a:ext>
            </a:extLst>
          </p:cNvPr>
          <p:cNvSpPr/>
          <p:nvPr/>
        </p:nvSpPr>
        <p:spPr>
          <a:xfrm rot="6536348">
            <a:off x="6491041" y="2668540"/>
            <a:ext cx="1129842" cy="439941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2FC1C3C-E4F6-4152-B901-48FF57FC4A45}"/>
              </a:ext>
            </a:extLst>
          </p:cNvPr>
          <p:cNvSpPr/>
          <p:nvPr/>
        </p:nvSpPr>
        <p:spPr>
          <a:xfrm>
            <a:off x="7973858" y="483811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B08E9E3-29D6-4794-AB3D-8DFB79E75F36}"/>
              </a:ext>
            </a:extLst>
          </p:cNvPr>
          <p:cNvSpPr/>
          <p:nvPr/>
        </p:nvSpPr>
        <p:spPr>
          <a:xfrm rot="3280192">
            <a:off x="5660352" y="2415253"/>
            <a:ext cx="1137056" cy="288899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9EA5DC6-3132-4113-A381-98B9959C2409}"/>
              </a:ext>
            </a:extLst>
          </p:cNvPr>
          <p:cNvSpPr/>
          <p:nvPr/>
        </p:nvSpPr>
        <p:spPr>
          <a:xfrm>
            <a:off x="4940149" y="376229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01FA821-C892-4DC8-A750-A19108032D5B}"/>
              </a:ext>
            </a:extLst>
          </p:cNvPr>
          <p:cNvSpPr/>
          <p:nvPr/>
        </p:nvSpPr>
        <p:spPr>
          <a:xfrm>
            <a:off x="6348085" y="27200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861855A-3EAE-4FE7-9F83-43749835FEA3}"/>
              </a:ext>
            </a:extLst>
          </p:cNvPr>
          <p:cNvSpPr/>
          <p:nvPr/>
        </p:nvSpPr>
        <p:spPr>
          <a:xfrm rot="2288883">
            <a:off x="7170286" y="477131"/>
            <a:ext cx="1200386" cy="36807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CD990BD-B146-4FBC-B3DA-221A0B8A507F}"/>
              </a:ext>
            </a:extLst>
          </p:cNvPr>
          <p:cNvSpPr/>
          <p:nvPr/>
        </p:nvSpPr>
        <p:spPr>
          <a:xfrm rot="4170397">
            <a:off x="6492226" y="-257194"/>
            <a:ext cx="1206869" cy="4415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C1BFC31-2526-4B55-8949-5ABC71987D31}"/>
              </a:ext>
            </a:extLst>
          </p:cNvPr>
          <p:cNvSpPr/>
          <p:nvPr/>
        </p:nvSpPr>
        <p:spPr>
          <a:xfrm>
            <a:off x="7974600" y="7461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BFF8DEB-526F-4826-BAB8-E949180786A0}"/>
              </a:ext>
            </a:extLst>
          </p:cNvPr>
          <p:cNvSpPr/>
          <p:nvPr/>
        </p:nvSpPr>
        <p:spPr>
          <a:xfrm rot="8515287">
            <a:off x="2754543" y="465091"/>
            <a:ext cx="1264954" cy="37788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47EB7AB-4013-48EC-8972-02B635D45814}"/>
              </a:ext>
            </a:extLst>
          </p:cNvPr>
          <p:cNvSpPr/>
          <p:nvPr/>
        </p:nvSpPr>
        <p:spPr>
          <a:xfrm>
            <a:off x="1984854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98CF000-4800-47E0-8436-C384A86EE952}"/>
              </a:ext>
            </a:extLst>
          </p:cNvPr>
          <p:cNvSpPr/>
          <p:nvPr/>
        </p:nvSpPr>
        <p:spPr>
          <a:xfrm rot="3531297">
            <a:off x="4245478" y="1556055"/>
            <a:ext cx="1204018" cy="27600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3537849" y="274623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3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1057</Words>
  <Application>Microsoft Office PowerPoint</Application>
  <PresentationFormat>와이드스크린</PresentationFormat>
  <Paragraphs>467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132</cp:revision>
  <dcterms:created xsi:type="dcterms:W3CDTF">2022-08-09T12:12:25Z</dcterms:created>
  <dcterms:modified xsi:type="dcterms:W3CDTF">2022-09-19T07:59:23Z</dcterms:modified>
</cp:coreProperties>
</file>